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2" r:id="rId8"/>
    <p:sldId id="266" r:id="rId9"/>
    <p:sldId id="263" r:id="rId10"/>
    <p:sldId id="265" r:id="rId11"/>
    <p:sldId id="267" r:id="rId12"/>
  </p:sldIdLst>
  <p:sldSz cx="12192000" cy="6858000"/>
  <p:notesSz cx="6858000" cy="9144000"/>
  <p:defaultTextStyle>
    <a:defPPr>
      <a:defRPr lang="es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590"/>
  </p:normalViewPr>
  <p:slideViewPr>
    <p:cSldViewPr snapToGrid="0" snapToObjects="1">
      <p:cViewPr varScale="1">
        <p:scale>
          <a:sx n="81" d="100"/>
          <a:sy n="81" d="100"/>
        </p:scale>
        <p:origin x="725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4" Type="http://schemas.openxmlformats.org/officeDocument/2006/relationships/image" Target="../media/image9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4" Type="http://schemas.openxmlformats.org/officeDocument/2006/relationships/image" Target="../media/image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accent4_2">
  <dgm:title val=""/>
  <dgm:desc val=""/>
  <dgm:catLst>
    <dgm:cat type="accent4" pri="14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2476F3-2205-4DD6-A342-52F7203E53AC}" type="doc">
      <dgm:prSet loTypeId="urn:microsoft.com/office/officeart/2016/7/layout/BasicLinearProcessNumbered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7D4DFFB-317A-477D-A3CA-035880A5834E}">
      <dgm:prSet/>
      <dgm:spPr/>
      <dgm:t>
        <a:bodyPr/>
        <a:lstStyle/>
        <a:p>
          <a:r>
            <a:rPr lang="es-ES_tradnl"/>
            <a:t>Collaborating </a:t>
          </a:r>
          <a:r>
            <a:rPr lang="es-ES_tradnl">
              <a:sym typeface="Wingdings" panose="05000000000000000000" pitchFamily="2" charset="2"/>
            </a:rPr>
            <a:t></a:t>
          </a:r>
          <a:r>
            <a:rPr lang="es-ES_tradnl"/>
            <a:t> clients (I.e social services, migration aid)</a:t>
          </a:r>
          <a:endParaRPr lang="en-US"/>
        </a:p>
      </dgm:t>
    </dgm:pt>
    <dgm:pt modelId="{A4D259C0-D2B4-4A9C-9D3A-15775CECEE08}" type="parTrans" cxnId="{171E7B90-AE67-4353-A325-F8F0FF947C3E}">
      <dgm:prSet/>
      <dgm:spPr/>
      <dgm:t>
        <a:bodyPr/>
        <a:lstStyle/>
        <a:p>
          <a:endParaRPr lang="en-US"/>
        </a:p>
      </dgm:t>
    </dgm:pt>
    <dgm:pt modelId="{EBCC6DF0-6777-437F-85C8-8587B5AC9EB3}" type="sibTrans" cxnId="{171E7B90-AE67-4353-A325-F8F0FF947C3E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BE182FFB-B62D-4881-90E8-BDE165511452}">
      <dgm:prSet/>
      <dgm:spPr/>
      <dgm:t>
        <a:bodyPr/>
        <a:lstStyle/>
        <a:p>
          <a:r>
            <a:rPr lang="es-ES_tradnl"/>
            <a:t>Setting ground rules</a:t>
          </a:r>
          <a:endParaRPr lang="en-US"/>
        </a:p>
      </dgm:t>
    </dgm:pt>
    <dgm:pt modelId="{B94192F2-E094-4F5A-8164-D1B0DB589314}" type="parTrans" cxnId="{119F1F8F-13D9-4BBA-B88F-4FD7878DDF79}">
      <dgm:prSet/>
      <dgm:spPr/>
      <dgm:t>
        <a:bodyPr/>
        <a:lstStyle/>
        <a:p>
          <a:endParaRPr lang="en-US"/>
        </a:p>
      </dgm:t>
    </dgm:pt>
    <dgm:pt modelId="{94276B06-FE6A-477D-B107-ED74C20E5D6C}" type="sibTrans" cxnId="{119F1F8F-13D9-4BBA-B88F-4FD7878DDF79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73436AAC-0EA0-4651-9339-224179D8F9C8}">
      <dgm:prSet/>
      <dgm:spPr/>
      <dgm:t>
        <a:bodyPr/>
        <a:lstStyle/>
        <a:p>
          <a:r>
            <a:rPr lang="es-ES_tradnl"/>
            <a:t>Framework and expectations</a:t>
          </a:r>
          <a:endParaRPr lang="en-US"/>
        </a:p>
      </dgm:t>
    </dgm:pt>
    <dgm:pt modelId="{4F3345D3-72A6-4DFB-8DFC-A69CE69D24E4}" type="parTrans" cxnId="{FECA1868-07F8-4C62-AC2B-6BA257D7C6E1}">
      <dgm:prSet/>
      <dgm:spPr/>
      <dgm:t>
        <a:bodyPr/>
        <a:lstStyle/>
        <a:p>
          <a:endParaRPr lang="en-US"/>
        </a:p>
      </dgm:t>
    </dgm:pt>
    <dgm:pt modelId="{CE281264-125A-4EC2-B543-841E77194384}" type="sibTrans" cxnId="{FECA1868-07F8-4C62-AC2B-6BA257D7C6E1}">
      <dgm:prSet/>
      <dgm:spPr/>
      <dgm:t>
        <a:bodyPr/>
        <a:lstStyle/>
        <a:p>
          <a:endParaRPr lang="en-US"/>
        </a:p>
      </dgm:t>
    </dgm:pt>
    <dgm:pt modelId="{3D7EE770-F57E-444A-8906-85F102706D53}" type="pres">
      <dgm:prSet presAssocID="{3D2476F3-2205-4DD6-A342-52F7203E53AC}" presName="Name0" presStyleCnt="0">
        <dgm:presLayoutVars>
          <dgm:animLvl val="lvl"/>
          <dgm:resizeHandles val="exact"/>
        </dgm:presLayoutVars>
      </dgm:prSet>
      <dgm:spPr/>
    </dgm:pt>
    <dgm:pt modelId="{B1D41818-C56B-EA4E-975E-C8016F0FBF29}" type="pres">
      <dgm:prSet presAssocID="{97D4DFFB-317A-477D-A3CA-035880A5834E}" presName="compositeNode" presStyleCnt="0">
        <dgm:presLayoutVars>
          <dgm:bulletEnabled val="1"/>
        </dgm:presLayoutVars>
      </dgm:prSet>
      <dgm:spPr/>
    </dgm:pt>
    <dgm:pt modelId="{5689E493-4E51-DE49-9185-7F83E97807B5}" type="pres">
      <dgm:prSet presAssocID="{97D4DFFB-317A-477D-A3CA-035880A5834E}" presName="bgRect" presStyleLbl="bgAccFollowNode1" presStyleIdx="0" presStyleCnt="2"/>
      <dgm:spPr/>
    </dgm:pt>
    <dgm:pt modelId="{29A931B7-378A-D94F-A0F8-0E0592211AFB}" type="pres">
      <dgm:prSet presAssocID="{EBCC6DF0-6777-437F-85C8-8587B5AC9EB3}" presName="sibTransNodeCircle" presStyleLbl="alignNode1" presStyleIdx="0" presStyleCnt="4">
        <dgm:presLayoutVars>
          <dgm:chMax val="0"/>
          <dgm:bulletEnabled/>
        </dgm:presLayoutVars>
      </dgm:prSet>
      <dgm:spPr/>
    </dgm:pt>
    <dgm:pt modelId="{9C8A6349-94B6-1F47-A910-FB587FD6B52A}" type="pres">
      <dgm:prSet presAssocID="{97D4DFFB-317A-477D-A3CA-035880A5834E}" presName="bottomLine" presStyleLbl="alignNode1" presStyleIdx="1" presStyleCnt="4">
        <dgm:presLayoutVars/>
      </dgm:prSet>
      <dgm:spPr/>
    </dgm:pt>
    <dgm:pt modelId="{7BA1D1AA-F16F-6644-A9ED-739F681CBCCC}" type="pres">
      <dgm:prSet presAssocID="{97D4DFFB-317A-477D-A3CA-035880A5834E}" presName="nodeText" presStyleLbl="bgAccFollowNode1" presStyleIdx="0" presStyleCnt="2">
        <dgm:presLayoutVars>
          <dgm:bulletEnabled val="1"/>
        </dgm:presLayoutVars>
      </dgm:prSet>
      <dgm:spPr/>
    </dgm:pt>
    <dgm:pt modelId="{A4A59374-A60D-4B42-B797-9AC3EA6C9FF9}" type="pres">
      <dgm:prSet presAssocID="{EBCC6DF0-6777-437F-85C8-8587B5AC9EB3}" presName="sibTrans" presStyleCnt="0"/>
      <dgm:spPr/>
    </dgm:pt>
    <dgm:pt modelId="{8B152ECC-57ED-BC4D-B85F-10A9E51C9C75}" type="pres">
      <dgm:prSet presAssocID="{BE182FFB-B62D-4881-90E8-BDE165511452}" presName="compositeNode" presStyleCnt="0">
        <dgm:presLayoutVars>
          <dgm:bulletEnabled val="1"/>
        </dgm:presLayoutVars>
      </dgm:prSet>
      <dgm:spPr/>
    </dgm:pt>
    <dgm:pt modelId="{CEEE3A07-9C68-3F4E-ACB7-0D38553A296B}" type="pres">
      <dgm:prSet presAssocID="{BE182FFB-B62D-4881-90E8-BDE165511452}" presName="bgRect" presStyleLbl="bgAccFollowNode1" presStyleIdx="1" presStyleCnt="2"/>
      <dgm:spPr/>
    </dgm:pt>
    <dgm:pt modelId="{B265A67F-FB21-8547-96C2-51E489588AB1}" type="pres">
      <dgm:prSet presAssocID="{94276B06-FE6A-477D-B107-ED74C20E5D6C}" presName="sibTransNodeCircle" presStyleLbl="alignNode1" presStyleIdx="2" presStyleCnt="4">
        <dgm:presLayoutVars>
          <dgm:chMax val="0"/>
          <dgm:bulletEnabled/>
        </dgm:presLayoutVars>
      </dgm:prSet>
      <dgm:spPr/>
    </dgm:pt>
    <dgm:pt modelId="{8E2013F5-33E5-E340-9842-38019622F782}" type="pres">
      <dgm:prSet presAssocID="{BE182FFB-B62D-4881-90E8-BDE165511452}" presName="bottomLine" presStyleLbl="alignNode1" presStyleIdx="3" presStyleCnt="4">
        <dgm:presLayoutVars/>
      </dgm:prSet>
      <dgm:spPr/>
    </dgm:pt>
    <dgm:pt modelId="{12398649-5882-5141-9B74-4E9A151F3511}" type="pres">
      <dgm:prSet presAssocID="{BE182FFB-B62D-4881-90E8-BDE165511452}" presName="nodeText" presStyleLbl="bgAccFollowNode1" presStyleIdx="1" presStyleCnt="2">
        <dgm:presLayoutVars>
          <dgm:bulletEnabled val="1"/>
        </dgm:presLayoutVars>
      </dgm:prSet>
      <dgm:spPr/>
    </dgm:pt>
  </dgm:ptLst>
  <dgm:cxnLst>
    <dgm:cxn modelId="{20D9941C-BDE3-6D49-A44D-21DF9C7A76D4}" type="presOf" srcId="{BE182FFB-B62D-4881-90E8-BDE165511452}" destId="{12398649-5882-5141-9B74-4E9A151F3511}" srcOrd="1" destOrd="0" presId="urn:microsoft.com/office/officeart/2016/7/layout/BasicLinearProcessNumbered"/>
    <dgm:cxn modelId="{416C912A-CE60-3448-A3C3-A7B7DECF1DBC}" type="presOf" srcId="{94276B06-FE6A-477D-B107-ED74C20E5D6C}" destId="{B265A67F-FB21-8547-96C2-51E489588AB1}" srcOrd="0" destOrd="0" presId="urn:microsoft.com/office/officeart/2016/7/layout/BasicLinearProcessNumbered"/>
    <dgm:cxn modelId="{FECA1868-07F8-4C62-AC2B-6BA257D7C6E1}" srcId="{BE182FFB-B62D-4881-90E8-BDE165511452}" destId="{73436AAC-0EA0-4651-9339-224179D8F9C8}" srcOrd="0" destOrd="0" parTransId="{4F3345D3-72A6-4DFB-8DFC-A69CE69D24E4}" sibTransId="{CE281264-125A-4EC2-B543-841E77194384}"/>
    <dgm:cxn modelId="{B1024F49-8823-654E-9927-344C840F2BBC}" type="presOf" srcId="{97D4DFFB-317A-477D-A3CA-035880A5834E}" destId="{7BA1D1AA-F16F-6644-A9ED-739F681CBCCC}" srcOrd="1" destOrd="0" presId="urn:microsoft.com/office/officeart/2016/7/layout/BasicLinearProcessNumbered"/>
    <dgm:cxn modelId="{F2D30779-ED2F-6149-97D4-842FC8088D56}" type="presOf" srcId="{3D2476F3-2205-4DD6-A342-52F7203E53AC}" destId="{3D7EE770-F57E-444A-8906-85F102706D53}" srcOrd="0" destOrd="0" presId="urn:microsoft.com/office/officeart/2016/7/layout/BasicLinearProcessNumbered"/>
    <dgm:cxn modelId="{436A727C-EC63-3F4C-99FF-145ADBCAF1D5}" type="presOf" srcId="{73436AAC-0EA0-4651-9339-224179D8F9C8}" destId="{12398649-5882-5141-9B74-4E9A151F3511}" srcOrd="0" destOrd="1" presId="urn:microsoft.com/office/officeart/2016/7/layout/BasicLinearProcessNumbered"/>
    <dgm:cxn modelId="{3F4D7A88-3FBF-9347-9F45-50451B4760CB}" type="presOf" srcId="{BE182FFB-B62D-4881-90E8-BDE165511452}" destId="{CEEE3A07-9C68-3F4E-ACB7-0D38553A296B}" srcOrd="0" destOrd="0" presId="urn:microsoft.com/office/officeart/2016/7/layout/BasicLinearProcessNumbered"/>
    <dgm:cxn modelId="{119F1F8F-13D9-4BBA-B88F-4FD7878DDF79}" srcId="{3D2476F3-2205-4DD6-A342-52F7203E53AC}" destId="{BE182FFB-B62D-4881-90E8-BDE165511452}" srcOrd="1" destOrd="0" parTransId="{B94192F2-E094-4F5A-8164-D1B0DB589314}" sibTransId="{94276B06-FE6A-477D-B107-ED74C20E5D6C}"/>
    <dgm:cxn modelId="{171E7B90-AE67-4353-A325-F8F0FF947C3E}" srcId="{3D2476F3-2205-4DD6-A342-52F7203E53AC}" destId="{97D4DFFB-317A-477D-A3CA-035880A5834E}" srcOrd="0" destOrd="0" parTransId="{A4D259C0-D2B4-4A9C-9D3A-15775CECEE08}" sibTransId="{EBCC6DF0-6777-437F-85C8-8587B5AC9EB3}"/>
    <dgm:cxn modelId="{EDBB70ED-8768-624C-B200-54FB64670F37}" type="presOf" srcId="{EBCC6DF0-6777-437F-85C8-8587B5AC9EB3}" destId="{29A931B7-378A-D94F-A0F8-0E0592211AFB}" srcOrd="0" destOrd="0" presId="urn:microsoft.com/office/officeart/2016/7/layout/BasicLinearProcessNumbered"/>
    <dgm:cxn modelId="{882497FE-2327-904E-B0B5-9B0F5033C61E}" type="presOf" srcId="{97D4DFFB-317A-477D-A3CA-035880A5834E}" destId="{5689E493-4E51-DE49-9185-7F83E97807B5}" srcOrd="0" destOrd="0" presId="urn:microsoft.com/office/officeart/2016/7/layout/BasicLinearProcessNumbered"/>
    <dgm:cxn modelId="{1E0B4A73-1DE2-5E48-9AC9-8626662BDDAF}" type="presParOf" srcId="{3D7EE770-F57E-444A-8906-85F102706D53}" destId="{B1D41818-C56B-EA4E-975E-C8016F0FBF29}" srcOrd="0" destOrd="0" presId="urn:microsoft.com/office/officeart/2016/7/layout/BasicLinearProcessNumbered"/>
    <dgm:cxn modelId="{4C3A6F83-C629-3446-AE93-1E93753C03AA}" type="presParOf" srcId="{B1D41818-C56B-EA4E-975E-C8016F0FBF29}" destId="{5689E493-4E51-DE49-9185-7F83E97807B5}" srcOrd="0" destOrd="0" presId="urn:microsoft.com/office/officeart/2016/7/layout/BasicLinearProcessNumbered"/>
    <dgm:cxn modelId="{952F0672-E527-DA42-8120-94EE94F6D032}" type="presParOf" srcId="{B1D41818-C56B-EA4E-975E-C8016F0FBF29}" destId="{29A931B7-378A-D94F-A0F8-0E0592211AFB}" srcOrd="1" destOrd="0" presId="urn:microsoft.com/office/officeart/2016/7/layout/BasicLinearProcessNumbered"/>
    <dgm:cxn modelId="{5D0127AF-5F4A-6F4B-BAD9-EC9E68F92DC6}" type="presParOf" srcId="{B1D41818-C56B-EA4E-975E-C8016F0FBF29}" destId="{9C8A6349-94B6-1F47-A910-FB587FD6B52A}" srcOrd="2" destOrd="0" presId="urn:microsoft.com/office/officeart/2016/7/layout/BasicLinearProcessNumbered"/>
    <dgm:cxn modelId="{1B3B9A9C-5036-564E-9A3F-C6D1B64C9A85}" type="presParOf" srcId="{B1D41818-C56B-EA4E-975E-C8016F0FBF29}" destId="{7BA1D1AA-F16F-6644-A9ED-739F681CBCCC}" srcOrd="3" destOrd="0" presId="urn:microsoft.com/office/officeart/2016/7/layout/BasicLinearProcessNumbered"/>
    <dgm:cxn modelId="{73C6E22A-C51D-E649-A2ED-9045C51D063F}" type="presParOf" srcId="{3D7EE770-F57E-444A-8906-85F102706D53}" destId="{A4A59374-A60D-4B42-B797-9AC3EA6C9FF9}" srcOrd="1" destOrd="0" presId="urn:microsoft.com/office/officeart/2016/7/layout/BasicLinearProcessNumbered"/>
    <dgm:cxn modelId="{096FF100-3A21-CE4D-9F46-7067EEDB1324}" type="presParOf" srcId="{3D7EE770-F57E-444A-8906-85F102706D53}" destId="{8B152ECC-57ED-BC4D-B85F-10A9E51C9C75}" srcOrd="2" destOrd="0" presId="urn:microsoft.com/office/officeart/2016/7/layout/BasicLinearProcessNumbered"/>
    <dgm:cxn modelId="{98839592-4D82-F245-AE98-7F5847D29AA4}" type="presParOf" srcId="{8B152ECC-57ED-BC4D-B85F-10A9E51C9C75}" destId="{CEEE3A07-9C68-3F4E-ACB7-0D38553A296B}" srcOrd="0" destOrd="0" presId="urn:microsoft.com/office/officeart/2016/7/layout/BasicLinearProcessNumbered"/>
    <dgm:cxn modelId="{F36F757A-A242-7543-A941-D4DB156A0AC4}" type="presParOf" srcId="{8B152ECC-57ED-BC4D-B85F-10A9E51C9C75}" destId="{B265A67F-FB21-8547-96C2-51E489588AB1}" srcOrd="1" destOrd="0" presId="urn:microsoft.com/office/officeart/2016/7/layout/BasicLinearProcessNumbered"/>
    <dgm:cxn modelId="{E5C439D1-BDBC-3D48-8294-B2ECAC5B3FD7}" type="presParOf" srcId="{8B152ECC-57ED-BC4D-B85F-10A9E51C9C75}" destId="{8E2013F5-33E5-E340-9842-38019622F782}" srcOrd="2" destOrd="0" presId="urn:microsoft.com/office/officeart/2016/7/layout/BasicLinearProcessNumbered"/>
    <dgm:cxn modelId="{CD7CAB08-749B-5440-B5BC-AF223551A461}" type="presParOf" srcId="{8B152ECC-57ED-BC4D-B85F-10A9E51C9C75}" destId="{12398649-5882-5141-9B74-4E9A151F3511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FED20B3-5652-46D3-8338-D54BC52B9CC1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accent4_2" csCatId="accent4" phldr="1"/>
      <dgm:spPr/>
      <dgm:t>
        <a:bodyPr/>
        <a:lstStyle/>
        <a:p>
          <a:endParaRPr lang="en-US"/>
        </a:p>
      </dgm:t>
    </dgm:pt>
    <dgm:pt modelId="{73AFF469-CD5A-493E-B1F1-14FCD0A34F33}">
      <dgm:prSet/>
      <dgm:spPr/>
      <dgm:t>
        <a:bodyPr/>
        <a:lstStyle/>
        <a:p>
          <a:pPr>
            <a:defRPr cap="all"/>
          </a:pPr>
          <a:r>
            <a:rPr lang="es-ES_tradnl" dirty="0"/>
            <a:t>6. </a:t>
          </a:r>
          <a:r>
            <a:rPr lang="es-ES_tradnl" dirty="0" err="1"/>
            <a:t>Suggestions</a:t>
          </a:r>
          <a:r>
            <a:rPr lang="es-ES_tradnl" dirty="0"/>
            <a:t> </a:t>
          </a:r>
          <a:r>
            <a:rPr lang="es-ES_tradnl" dirty="0" err="1"/>
            <a:t>for</a:t>
          </a:r>
          <a:r>
            <a:rPr lang="es-ES_tradnl" dirty="0"/>
            <a:t> </a:t>
          </a:r>
          <a:r>
            <a:rPr lang="es-ES_tradnl" dirty="0" err="1"/>
            <a:t>Further</a:t>
          </a:r>
          <a:r>
            <a:rPr lang="es-ES_tradnl" dirty="0"/>
            <a:t> </a:t>
          </a:r>
          <a:r>
            <a:rPr lang="es-ES_tradnl" dirty="0" err="1"/>
            <a:t>work</a:t>
          </a:r>
          <a:r>
            <a:rPr lang="es-ES_tradnl" dirty="0"/>
            <a:t> in </a:t>
          </a:r>
          <a:r>
            <a:rPr lang="es-ES_tradnl" dirty="0" err="1"/>
            <a:t>the</a:t>
          </a:r>
          <a:r>
            <a:rPr lang="es-ES_tradnl" dirty="0"/>
            <a:t> </a:t>
          </a:r>
          <a:r>
            <a:rPr lang="es-ES_tradnl" dirty="0" err="1"/>
            <a:t>group</a:t>
          </a:r>
          <a:r>
            <a:rPr lang="es-ES_tradnl" dirty="0"/>
            <a:t> </a:t>
          </a:r>
          <a:endParaRPr lang="en-US" dirty="0"/>
        </a:p>
      </dgm:t>
    </dgm:pt>
    <dgm:pt modelId="{30F5151E-1A9B-48EF-953D-ED79963467A9}" type="parTrans" cxnId="{B6948EB2-A5B2-45A8-8A35-B8A96E908348}">
      <dgm:prSet/>
      <dgm:spPr/>
      <dgm:t>
        <a:bodyPr/>
        <a:lstStyle/>
        <a:p>
          <a:endParaRPr lang="en-US"/>
        </a:p>
      </dgm:t>
    </dgm:pt>
    <dgm:pt modelId="{EDBAB81F-DD66-4B12-862E-BB6AA479670C}" type="sibTrans" cxnId="{B6948EB2-A5B2-45A8-8A35-B8A96E908348}">
      <dgm:prSet/>
      <dgm:spPr/>
      <dgm:t>
        <a:bodyPr/>
        <a:lstStyle/>
        <a:p>
          <a:endParaRPr lang="en-US"/>
        </a:p>
      </dgm:t>
    </dgm:pt>
    <dgm:pt modelId="{69D16AF7-5304-4AF2-B286-E4B9EF76BF3B}">
      <dgm:prSet/>
      <dgm:spPr/>
      <dgm:t>
        <a:bodyPr/>
        <a:lstStyle/>
        <a:p>
          <a:pPr>
            <a:defRPr cap="all"/>
          </a:pPr>
          <a:r>
            <a:rPr lang="es-ES_tradnl"/>
            <a:t>(I.e. Why did You choose them/What do You think about them etc. ?)</a:t>
          </a:r>
          <a:endParaRPr lang="en-US"/>
        </a:p>
      </dgm:t>
    </dgm:pt>
    <dgm:pt modelId="{DEFB3E62-011E-4BE2-9CE2-54B343AF5F74}" type="parTrans" cxnId="{F18F90FF-91CA-4159-8A8F-4539F0DE33B0}">
      <dgm:prSet/>
      <dgm:spPr/>
      <dgm:t>
        <a:bodyPr/>
        <a:lstStyle/>
        <a:p>
          <a:endParaRPr lang="en-US"/>
        </a:p>
      </dgm:t>
    </dgm:pt>
    <dgm:pt modelId="{E3E86DC0-073D-47A8-A38E-CDE85B9288AA}" type="sibTrans" cxnId="{F18F90FF-91CA-4159-8A8F-4539F0DE33B0}">
      <dgm:prSet/>
      <dgm:spPr/>
      <dgm:t>
        <a:bodyPr/>
        <a:lstStyle/>
        <a:p>
          <a:endParaRPr lang="en-US"/>
        </a:p>
      </dgm:t>
    </dgm:pt>
    <dgm:pt modelId="{CB8B7FC8-D95F-43D4-85A9-8109A7C224C7}" type="pres">
      <dgm:prSet presAssocID="{3FED20B3-5652-46D3-8338-D54BC52B9CC1}" presName="root" presStyleCnt="0">
        <dgm:presLayoutVars>
          <dgm:dir/>
          <dgm:resizeHandles val="exact"/>
        </dgm:presLayoutVars>
      </dgm:prSet>
      <dgm:spPr/>
    </dgm:pt>
    <dgm:pt modelId="{F534A83F-A354-4394-B9F5-A68E9C89CF37}" type="pres">
      <dgm:prSet presAssocID="{73AFF469-CD5A-493E-B1F1-14FCD0A34F33}" presName="compNode" presStyleCnt="0"/>
      <dgm:spPr/>
    </dgm:pt>
    <dgm:pt modelId="{343218AA-FB66-48E6-AE83-2A6D94FBB724}" type="pres">
      <dgm:prSet presAssocID="{73AFF469-CD5A-493E-B1F1-14FCD0A34F33}" presName="iconBgRect" presStyleLbl="bgShp" presStyleIdx="0" presStyleCnt="2"/>
      <dgm:spPr/>
    </dgm:pt>
    <dgm:pt modelId="{7EFCB0E7-9751-4400-9DFC-D97F631C8A02}" type="pres">
      <dgm:prSet presAssocID="{73AFF469-CD5A-493E-B1F1-14FCD0A34F33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uarios"/>
        </a:ext>
      </dgm:extLst>
    </dgm:pt>
    <dgm:pt modelId="{A8CCF1F6-E81C-426B-8952-EAF87ECDF608}" type="pres">
      <dgm:prSet presAssocID="{73AFF469-CD5A-493E-B1F1-14FCD0A34F33}" presName="spaceRect" presStyleCnt="0"/>
      <dgm:spPr/>
    </dgm:pt>
    <dgm:pt modelId="{666DFB20-DB07-42C1-BEFD-0174A53EE9FD}" type="pres">
      <dgm:prSet presAssocID="{73AFF469-CD5A-493E-B1F1-14FCD0A34F33}" presName="textRect" presStyleLbl="revTx" presStyleIdx="0" presStyleCnt="2">
        <dgm:presLayoutVars>
          <dgm:chMax val="1"/>
          <dgm:chPref val="1"/>
        </dgm:presLayoutVars>
      </dgm:prSet>
      <dgm:spPr/>
    </dgm:pt>
    <dgm:pt modelId="{7378F9BF-5331-4994-BEE2-3273B6BA41E4}" type="pres">
      <dgm:prSet presAssocID="{EDBAB81F-DD66-4B12-862E-BB6AA479670C}" presName="sibTrans" presStyleCnt="0"/>
      <dgm:spPr/>
    </dgm:pt>
    <dgm:pt modelId="{82F1E4F5-60CF-4EC4-A164-CEE6465B1719}" type="pres">
      <dgm:prSet presAssocID="{69D16AF7-5304-4AF2-B286-E4B9EF76BF3B}" presName="compNode" presStyleCnt="0"/>
      <dgm:spPr/>
    </dgm:pt>
    <dgm:pt modelId="{A6ABB953-7648-4B92-A445-2DFF1432808F}" type="pres">
      <dgm:prSet presAssocID="{69D16AF7-5304-4AF2-B286-E4B9EF76BF3B}" presName="iconBgRect" presStyleLbl="bgShp" presStyleIdx="1" presStyleCnt="2"/>
      <dgm:spPr/>
    </dgm:pt>
    <dgm:pt modelId="{B3FB81BE-1662-4D1F-A5EA-1326799946A1}" type="pres">
      <dgm:prSet presAssocID="{69D16AF7-5304-4AF2-B286-E4B9EF76BF3B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eguntas"/>
        </a:ext>
      </dgm:extLst>
    </dgm:pt>
    <dgm:pt modelId="{DDDC77A0-92B4-426E-81F6-14F0E367144E}" type="pres">
      <dgm:prSet presAssocID="{69D16AF7-5304-4AF2-B286-E4B9EF76BF3B}" presName="spaceRect" presStyleCnt="0"/>
      <dgm:spPr/>
    </dgm:pt>
    <dgm:pt modelId="{2DB493E5-4095-4CBC-8824-026AADD12546}" type="pres">
      <dgm:prSet presAssocID="{69D16AF7-5304-4AF2-B286-E4B9EF76BF3B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44981667-8F08-45B2-B4A5-B40786E6D30D}" type="presOf" srcId="{73AFF469-CD5A-493E-B1F1-14FCD0A34F33}" destId="{666DFB20-DB07-42C1-BEFD-0174A53EE9FD}" srcOrd="0" destOrd="0" presId="urn:microsoft.com/office/officeart/2018/5/layout/IconCircleLabelList"/>
    <dgm:cxn modelId="{26E8AE6A-2D76-4D18-9C95-2641657FD55E}" type="presOf" srcId="{3FED20B3-5652-46D3-8338-D54BC52B9CC1}" destId="{CB8B7FC8-D95F-43D4-85A9-8109A7C224C7}" srcOrd="0" destOrd="0" presId="urn:microsoft.com/office/officeart/2018/5/layout/IconCircleLabelList"/>
    <dgm:cxn modelId="{B6948EB2-A5B2-45A8-8A35-B8A96E908348}" srcId="{3FED20B3-5652-46D3-8338-D54BC52B9CC1}" destId="{73AFF469-CD5A-493E-B1F1-14FCD0A34F33}" srcOrd="0" destOrd="0" parTransId="{30F5151E-1A9B-48EF-953D-ED79963467A9}" sibTransId="{EDBAB81F-DD66-4B12-862E-BB6AA479670C}"/>
    <dgm:cxn modelId="{FC845FF6-2806-4900-94D2-F1EF66557CC5}" type="presOf" srcId="{69D16AF7-5304-4AF2-B286-E4B9EF76BF3B}" destId="{2DB493E5-4095-4CBC-8824-026AADD12546}" srcOrd="0" destOrd="0" presId="urn:microsoft.com/office/officeart/2018/5/layout/IconCircleLabelList"/>
    <dgm:cxn modelId="{F18F90FF-91CA-4159-8A8F-4539F0DE33B0}" srcId="{3FED20B3-5652-46D3-8338-D54BC52B9CC1}" destId="{69D16AF7-5304-4AF2-B286-E4B9EF76BF3B}" srcOrd="1" destOrd="0" parTransId="{DEFB3E62-011E-4BE2-9CE2-54B343AF5F74}" sibTransId="{E3E86DC0-073D-47A8-A38E-CDE85B9288AA}"/>
    <dgm:cxn modelId="{DBB708FA-B96D-4574-9EA0-C36E7F798F1A}" type="presParOf" srcId="{CB8B7FC8-D95F-43D4-85A9-8109A7C224C7}" destId="{F534A83F-A354-4394-B9F5-A68E9C89CF37}" srcOrd="0" destOrd="0" presId="urn:microsoft.com/office/officeart/2018/5/layout/IconCircleLabelList"/>
    <dgm:cxn modelId="{F520479A-7D8E-4F71-B21D-7CF0F2D544BB}" type="presParOf" srcId="{F534A83F-A354-4394-B9F5-A68E9C89CF37}" destId="{343218AA-FB66-48E6-AE83-2A6D94FBB724}" srcOrd="0" destOrd="0" presId="urn:microsoft.com/office/officeart/2018/5/layout/IconCircleLabelList"/>
    <dgm:cxn modelId="{80E3BCEA-9185-4812-B732-56A925FD659A}" type="presParOf" srcId="{F534A83F-A354-4394-B9F5-A68E9C89CF37}" destId="{7EFCB0E7-9751-4400-9DFC-D97F631C8A02}" srcOrd="1" destOrd="0" presId="urn:microsoft.com/office/officeart/2018/5/layout/IconCircleLabelList"/>
    <dgm:cxn modelId="{4BB87452-ABCC-41F6-AC9D-5AF84B1ED6C5}" type="presParOf" srcId="{F534A83F-A354-4394-B9F5-A68E9C89CF37}" destId="{A8CCF1F6-E81C-426B-8952-EAF87ECDF608}" srcOrd="2" destOrd="0" presId="urn:microsoft.com/office/officeart/2018/5/layout/IconCircleLabelList"/>
    <dgm:cxn modelId="{3144C5CC-7F98-4750-BC4B-A93D21356CF5}" type="presParOf" srcId="{F534A83F-A354-4394-B9F5-A68E9C89CF37}" destId="{666DFB20-DB07-42C1-BEFD-0174A53EE9FD}" srcOrd="3" destOrd="0" presId="urn:microsoft.com/office/officeart/2018/5/layout/IconCircleLabelList"/>
    <dgm:cxn modelId="{62CC3524-8306-4632-AD97-8D04BF4D0B15}" type="presParOf" srcId="{CB8B7FC8-D95F-43D4-85A9-8109A7C224C7}" destId="{7378F9BF-5331-4994-BEE2-3273B6BA41E4}" srcOrd="1" destOrd="0" presId="urn:microsoft.com/office/officeart/2018/5/layout/IconCircleLabelList"/>
    <dgm:cxn modelId="{0760CA65-F321-41B3-A92D-D31FAEF5E0A5}" type="presParOf" srcId="{CB8B7FC8-D95F-43D4-85A9-8109A7C224C7}" destId="{82F1E4F5-60CF-4EC4-A164-CEE6465B1719}" srcOrd="2" destOrd="0" presId="urn:microsoft.com/office/officeart/2018/5/layout/IconCircleLabelList"/>
    <dgm:cxn modelId="{200D6E81-99C2-48BC-9A3F-0291C34487E8}" type="presParOf" srcId="{82F1E4F5-60CF-4EC4-A164-CEE6465B1719}" destId="{A6ABB953-7648-4B92-A445-2DFF1432808F}" srcOrd="0" destOrd="0" presId="urn:microsoft.com/office/officeart/2018/5/layout/IconCircleLabelList"/>
    <dgm:cxn modelId="{0C0D69A4-DA46-4F42-BF6B-EDAB30FE233E}" type="presParOf" srcId="{82F1E4F5-60CF-4EC4-A164-CEE6465B1719}" destId="{B3FB81BE-1662-4D1F-A5EA-1326799946A1}" srcOrd="1" destOrd="0" presId="urn:microsoft.com/office/officeart/2018/5/layout/IconCircleLabelList"/>
    <dgm:cxn modelId="{633A6B53-18EE-4BF8-867E-5004CE6C606C}" type="presParOf" srcId="{82F1E4F5-60CF-4EC4-A164-CEE6465B1719}" destId="{DDDC77A0-92B4-426E-81F6-14F0E367144E}" srcOrd="2" destOrd="0" presId="urn:microsoft.com/office/officeart/2018/5/layout/IconCircleLabelList"/>
    <dgm:cxn modelId="{2BD2D633-C606-43CA-9450-1DED2F0C8413}" type="presParOf" srcId="{82F1E4F5-60CF-4EC4-A164-CEE6465B1719}" destId="{2DB493E5-4095-4CBC-8824-026AADD12546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0C5E0E9-D502-3F44-AB33-415D3B8B9F0F}" type="doc">
      <dgm:prSet loTypeId="urn:microsoft.com/office/officeart/2005/8/layout/cycle2" loCatId="cycle" qsTypeId="urn:microsoft.com/office/officeart/2005/8/quickstyle/simple1" qsCatId="simple" csTypeId="urn:microsoft.com/office/officeart/2005/8/colors/accent4_3" csCatId="accent4" phldr="1"/>
      <dgm:spPr/>
      <dgm:t>
        <a:bodyPr/>
        <a:lstStyle/>
        <a:p>
          <a:endParaRPr lang="es-ES"/>
        </a:p>
      </dgm:t>
    </dgm:pt>
    <dgm:pt modelId="{8E17FF00-5F75-624F-8D03-F0D39DFB7DE8}">
      <dgm:prSet custT="1"/>
      <dgm:spPr/>
      <dgm:t>
        <a:bodyPr/>
        <a:lstStyle/>
        <a:p>
          <a:r>
            <a:rPr lang="es-ES_tradnl" sz="1600" dirty="0" err="1"/>
            <a:t>Tack</a:t>
          </a:r>
          <a:endParaRPr lang="es-SE" sz="1600" dirty="0"/>
        </a:p>
      </dgm:t>
    </dgm:pt>
    <dgm:pt modelId="{F40D58D9-827C-8245-8F35-42233E5A71C8}" type="parTrans" cxnId="{A8F82D3A-1DE3-074B-8BCF-FD6AC4062702}">
      <dgm:prSet/>
      <dgm:spPr/>
      <dgm:t>
        <a:bodyPr/>
        <a:lstStyle/>
        <a:p>
          <a:endParaRPr lang="es-ES"/>
        </a:p>
      </dgm:t>
    </dgm:pt>
    <dgm:pt modelId="{E0F7808B-0B49-4541-91A0-0051B13E7247}" type="sibTrans" cxnId="{A8F82D3A-1DE3-074B-8BCF-FD6AC4062702}">
      <dgm:prSet/>
      <dgm:spPr/>
      <dgm:t>
        <a:bodyPr/>
        <a:lstStyle/>
        <a:p>
          <a:endParaRPr lang="es-ES"/>
        </a:p>
      </dgm:t>
    </dgm:pt>
    <dgm:pt modelId="{5C7B38AE-0754-054C-99FB-83BECC503393}">
      <dgm:prSet custT="1"/>
      <dgm:spPr/>
      <dgm:t>
        <a:bodyPr/>
        <a:lstStyle/>
        <a:p>
          <a:r>
            <a:rPr lang="es-ES_tradnl" sz="1600" dirty="0" err="1"/>
            <a:t>Graciás</a:t>
          </a:r>
          <a:endParaRPr lang="es-SE" sz="1600" dirty="0"/>
        </a:p>
      </dgm:t>
    </dgm:pt>
    <dgm:pt modelId="{61EB0CF6-ABE1-7C43-BF06-081D83587458}" type="parTrans" cxnId="{1325C89C-738E-AA4E-AC1D-EF48B96AD120}">
      <dgm:prSet/>
      <dgm:spPr/>
      <dgm:t>
        <a:bodyPr/>
        <a:lstStyle/>
        <a:p>
          <a:endParaRPr lang="es-ES"/>
        </a:p>
      </dgm:t>
    </dgm:pt>
    <dgm:pt modelId="{381654B6-18CE-5946-B956-5CD3F0B050F8}" type="sibTrans" cxnId="{1325C89C-738E-AA4E-AC1D-EF48B96AD120}">
      <dgm:prSet/>
      <dgm:spPr/>
      <dgm:t>
        <a:bodyPr/>
        <a:lstStyle/>
        <a:p>
          <a:endParaRPr lang="es-ES"/>
        </a:p>
      </dgm:t>
    </dgm:pt>
    <dgm:pt modelId="{5329D067-AC87-874E-9FD7-BBF295FDE2AC}">
      <dgm:prSet/>
      <dgm:spPr/>
      <dgm:t>
        <a:bodyPr/>
        <a:lstStyle/>
        <a:p>
          <a:r>
            <a:rPr lang="es-ES_tradnl" dirty="0" err="1"/>
            <a:t>Takk</a:t>
          </a:r>
          <a:r>
            <a:rPr lang="es-ES_tradnl" dirty="0"/>
            <a:t> </a:t>
          </a:r>
          <a:r>
            <a:rPr lang="es-ES_tradnl" dirty="0" err="1"/>
            <a:t>fyrir</a:t>
          </a:r>
          <a:endParaRPr lang="es-SE" dirty="0"/>
        </a:p>
      </dgm:t>
    </dgm:pt>
    <dgm:pt modelId="{1D90216C-BDD5-B948-A085-6DAB11E8BAE4}" type="parTrans" cxnId="{8D218C41-5E60-D24D-90E2-A8F277A36BBD}">
      <dgm:prSet/>
      <dgm:spPr/>
      <dgm:t>
        <a:bodyPr/>
        <a:lstStyle/>
        <a:p>
          <a:endParaRPr lang="es-ES"/>
        </a:p>
      </dgm:t>
    </dgm:pt>
    <dgm:pt modelId="{0582DDBB-1314-F644-BB97-4774A97EFAF7}" type="sibTrans" cxnId="{8D218C41-5E60-D24D-90E2-A8F277A36BBD}">
      <dgm:prSet/>
      <dgm:spPr/>
      <dgm:t>
        <a:bodyPr/>
        <a:lstStyle/>
        <a:p>
          <a:endParaRPr lang="es-ES"/>
        </a:p>
      </dgm:t>
    </dgm:pt>
    <dgm:pt modelId="{7FF41ECB-6C82-A548-91D2-4F59C137DAC7}">
      <dgm:prSet/>
      <dgm:spPr/>
      <dgm:t>
        <a:bodyPr/>
        <a:lstStyle/>
        <a:p>
          <a:r>
            <a:rPr lang="es-ES_tradnl" dirty="0" err="1"/>
            <a:t>Tak</a:t>
          </a:r>
          <a:endParaRPr lang="es-SE" dirty="0"/>
        </a:p>
      </dgm:t>
    </dgm:pt>
    <dgm:pt modelId="{B0894001-0AC0-514E-9BC8-AA717FF64899}" type="parTrans" cxnId="{68844A0F-3742-CA4A-A6AC-029870A63D32}">
      <dgm:prSet/>
      <dgm:spPr/>
      <dgm:t>
        <a:bodyPr/>
        <a:lstStyle/>
        <a:p>
          <a:endParaRPr lang="es-ES"/>
        </a:p>
      </dgm:t>
    </dgm:pt>
    <dgm:pt modelId="{E4972FA8-5041-D846-B91B-9566314F4409}" type="sibTrans" cxnId="{68844A0F-3742-CA4A-A6AC-029870A63D32}">
      <dgm:prSet/>
      <dgm:spPr/>
      <dgm:t>
        <a:bodyPr/>
        <a:lstStyle/>
        <a:p>
          <a:endParaRPr lang="es-ES"/>
        </a:p>
      </dgm:t>
    </dgm:pt>
    <dgm:pt modelId="{B3B46B9F-E4C7-A244-9A72-A4954C9201F6}">
      <dgm:prSet custT="1"/>
      <dgm:spPr>
        <a:solidFill>
          <a:schemeClr val="accent4"/>
        </a:solidFill>
      </dgm:spPr>
      <dgm:t>
        <a:bodyPr/>
        <a:lstStyle/>
        <a:p>
          <a:r>
            <a:rPr lang="es-ES_tradnl" sz="1600" dirty="0" err="1"/>
            <a:t>Tänan</a:t>
          </a:r>
          <a:endParaRPr lang="es-SE" sz="700" dirty="0"/>
        </a:p>
      </dgm:t>
    </dgm:pt>
    <dgm:pt modelId="{592FCCF2-AF97-DE45-ABFE-6746A808FBE1}" type="parTrans" cxnId="{FD4D876F-2FAA-1B4B-B1CB-06904D219C6E}">
      <dgm:prSet/>
      <dgm:spPr/>
      <dgm:t>
        <a:bodyPr/>
        <a:lstStyle/>
        <a:p>
          <a:endParaRPr lang="es-ES"/>
        </a:p>
      </dgm:t>
    </dgm:pt>
    <dgm:pt modelId="{26ADE1D1-DB7D-DC4B-8EFF-AE32672F34FE}" type="sibTrans" cxnId="{FD4D876F-2FAA-1B4B-B1CB-06904D219C6E}">
      <dgm:prSet/>
      <dgm:spPr/>
      <dgm:t>
        <a:bodyPr/>
        <a:lstStyle/>
        <a:p>
          <a:endParaRPr lang="es-ES"/>
        </a:p>
      </dgm:t>
    </dgm:pt>
    <dgm:pt modelId="{87E25F8D-0E17-C347-8CC6-04B46C5FED92}">
      <dgm:prSet custT="1"/>
      <dgm:spPr>
        <a:solidFill>
          <a:srgbClr val="FFC000"/>
        </a:solidFill>
      </dgm:spPr>
      <dgm:t>
        <a:bodyPr/>
        <a:lstStyle/>
        <a:p>
          <a:r>
            <a:rPr lang="es-ES_tradnl" sz="1600" dirty="0" err="1"/>
            <a:t>Thank</a:t>
          </a:r>
          <a:r>
            <a:rPr lang="es-ES_tradnl" sz="700" dirty="0"/>
            <a:t> </a:t>
          </a:r>
          <a:r>
            <a:rPr lang="es-ES_tradnl" sz="1600" dirty="0" err="1"/>
            <a:t>you</a:t>
          </a:r>
          <a:endParaRPr lang="es-SE" sz="1600" dirty="0"/>
        </a:p>
      </dgm:t>
    </dgm:pt>
    <dgm:pt modelId="{9C6F926A-18D1-5D44-89C3-DDC25352C0EA}" type="parTrans" cxnId="{52BA2B42-F021-6D4D-8AAF-053224198FB6}">
      <dgm:prSet/>
      <dgm:spPr/>
      <dgm:t>
        <a:bodyPr/>
        <a:lstStyle/>
        <a:p>
          <a:endParaRPr lang="es-ES"/>
        </a:p>
      </dgm:t>
    </dgm:pt>
    <dgm:pt modelId="{E8D98F2E-CEF5-EB47-B1A1-901874867878}" type="sibTrans" cxnId="{52BA2B42-F021-6D4D-8AAF-053224198FB6}">
      <dgm:prSet/>
      <dgm:spPr/>
      <dgm:t>
        <a:bodyPr/>
        <a:lstStyle/>
        <a:p>
          <a:endParaRPr lang="es-ES"/>
        </a:p>
      </dgm:t>
    </dgm:pt>
    <dgm:pt modelId="{0681F688-CB0D-C74E-85CF-6145A5B68732}" type="pres">
      <dgm:prSet presAssocID="{90C5E0E9-D502-3F44-AB33-415D3B8B9F0F}" presName="cycle" presStyleCnt="0">
        <dgm:presLayoutVars>
          <dgm:dir/>
          <dgm:resizeHandles val="exact"/>
        </dgm:presLayoutVars>
      </dgm:prSet>
      <dgm:spPr/>
    </dgm:pt>
    <dgm:pt modelId="{A9F1FFA2-D28D-E94A-AA41-1557B42CBC54}" type="pres">
      <dgm:prSet presAssocID="{8E17FF00-5F75-624F-8D03-F0D39DFB7DE8}" presName="node" presStyleLbl="node1" presStyleIdx="0" presStyleCnt="6">
        <dgm:presLayoutVars>
          <dgm:bulletEnabled val="1"/>
        </dgm:presLayoutVars>
      </dgm:prSet>
      <dgm:spPr/>
    </dgm:pt>
    <dgm:pt modelId="{FE9B90C0-D972-A64E-8FC6-2A8C8900D5CA}" type="pres">
      <dgm:prSet presAssocID="{E0F7808B-0B49-4541-91A0-0051B13E7247}" presName="sibTrans" presStyleLbl="sibTrans2D1" presStyleIdx="0" presStyleCnt="6"/>
      <dgm:spPr/>
    </dgm:pt>
    <dgm:pt modelId="{F20CDC13-3FDD-8341-9AB4-C2E6E1F02DBE}" type="pres">
      <dgm:prSet presAssocID="{E0F7808B-0B49-4541-91A0-0051B13E7247}" presName="connectorText" presStyleLbl="sibTrans2D1" presStyleIdx="0" presStyleCnt="6"/>
      <dgm:spPr/>
    </dgm:pt>
    <dgm:pt modelId="{D36B51CA-8D18-884C-830A-4F628A750A44}" type="pres">
      <dgm:prSet presAssocID="{5C7B38AE-0754-054C-99FB-83BECC503393}" presName="node" presStyleLbl="node1" presStyleIdx="1" presStyleCnt="6" custScaleX="118820">
        <dgm:presLayoutVars>
          <dgm:bulletEnabled val="1"/>
        </dgm:presLayoutVars>
      </dgm:prSet>
      <dgm:spPr/>
    </dgm:pt>
    <dgm:pt modelId="{097A8BC9-4A7C-2648-908F-FAB918745F17}" type="pres">
      <dgm:prSet presAssocID="{381654B6-18CE-5946-B956-5CD3F0B050F8}" presName="sibTrans" presStyleLbl="sibTrans2D1" presStyleIdx="1" presStyleCnt="6"/>
      <dgm:spPr/>
    </dgm:pt>
    <dgm:pt modelId="{B4B3044D-07E7-D24E-A90E-9A4D3E4927E5}" type="pres">
      <dgm:prSet presAssocID="{381654B6-18CE-5946-B956-5CD3F0B050F8}" presName="connectorText" presStyleLbl="sibTrans2D1" presStyleIdx="1" presStyleCnt="6"/>
      <dgm:spPr/>
    </dgm:pt>
    <dgm:pt modelId="{936D98E9-1CC0-C745-B3EB-BC8DB5E4C52B}" type="pres">
      <dgm:prSet presAssocID="{5329D067-AC87-874E-9FD7-BBF295FDE2AC}" presName="node" presStyleLbl="node1" presStyleIdx="2" presStyleCnt="6">
        <dgm:presLayoutVars>
          <dgm:bulletEnabled val="1"/>
        </dgm:presLayoutVars>
      </dgm:prSet>
      <dgm:spPr/>
    </dgm:pt>
    <dgm:pt modelId="{83A72AAC-A3D3-1240-8A39-A8189F959D57}" type="pres">
      <dgm:prSet presAssocID="{0582DDBB-1314-F644-BB97-4774A97EFAF7}" presName="sibTrans" presStyleLbl="sibTrans2D1" presStyleIdx="2" presStyleCnt="6"/>
      <dgm:spPr/>
    </dgm:pt>
    <dgm:pt modelId="{B54E5A58-EE96-FF4F-99E2-7EF27C9371FD}" type="pres">
      <dgm:prSet presAssocID="{0582DDBB-1314-F644-BB97-4774A97EFAF7}" presName="connectorText" presStyleLbl="sibTrans2D1" presStyleIdx="2" presStyleCnt="6"/>
      <dgm:spPr/>
    </dgm:pt>
    <dgm:pt modelId="{E4C51C23-0004-4C4E-8807-E545FC6B6F1B}" type="pres">
      <dgm:prSet presAssocID="{7FF41ECB-6C82-A548-91D2-4F59C137DAC7}" presName="node" presStyleLbl="node1" presStyleIdx="3" presStyleCnt="6">
        <dgm:presLayoutVars>
          <dgm:bulletEnabled val="1"/>
        </dgm:presLayoutVars>
      </dgm:prSet>
      <dgm:spPr/>
    </dgm:pt>
    <dgm:pt modelId="{E2DFA80B-E1F1-5A4D-AAA1-CD1C21CBBC27}" type="pres">
      <dgm:prSet presAssocID="{E4972FA8-5041-D846-B91B-9566314F4409}" presName="sibTrans" presStyleLbl="sibTrans2D1" presStyleIdx="3" presStyleCnt="6"/>
      <dgm:spPr/>
    </dgm:pt>
    <dgm:pt modelId="{4C65BECB-1F7F-8345-B7DF-2A7D44E422A4}" type="pres">
      <dgm:prSet presAssocID="{E4972FA8-5041-D846-B91B-9566314F4409}" presName="connectorText" presStyleLbl="sibTrans2D1" presStyleIdx="3" presStyleCnt="6"/>
      <dgm:spPr/>
    </dgm:pt>
    <dgm:pt modelId="{6DD4C7AA-7F98-3D48-81B9-3A5B96C8D13E}" type="pres">
      <dgm:prSet presAssocID="{B3B46B9F-E4C7-A244-9A72-A4954C9201F6}" presName="node" presStyleLbl="node1" presStyleIdx="4" presStyleCnt="6">
        <dgm:presLayoutVars>
          <dgm:bulletEnabled val="1"/>
        </dgm:presLayoutVars>
      </dgm:prSet>
      <dgm:spPr/>
    </dgm:pt>
    <dgm:pt modelId="{40616399-B8CB-1042-9CA6-0603C0839117}" type="pres">
      <dgm:prSet presAssocID="{26ADE1D1-DB7D-DC4B-8EFF-AE32672F34FE}" presName="sibTrans" presStyleLbl="sibTrans2D1" presStyleIdx="4" presStyleCnt="6"/>
      <dgm:spPr/>
    </dgm:pt>
    <dgm:pt modelId="{8D0458AC-64FE-2C4E-AACC-689C0697C0D5}" type="pres">
      <dgm:prSet presAssocID="{26ADE1D1-DB7D-DC4B-8EFF-AE32672F34FE}" presName="connectorText" presStyleLbl="sibTrans2D1" presStyleIdx="4" presStyleCnt="6"/>
      <dgm:spPr/>
    </dgm:pt>
    <dgm:pt modelId="{0F6D27D0-213C-D744-A6AB-A68E66402626}" type="pres">
      <dgm:prSet presAssocID="{87E25F8D-0E17-C347-8CC6-04B46C5FED92}" presName="node" presStyleLbl="node1" presStyleIdx="5" presStyleCnt="6">
        <dgm:presLayoutVars>
          <dgm:bulletEnabled val="1"/>
        </dgm:presLayoutVars>
      </dgm:prSet>
      <dgm:spPr/>
    </dgm:pt>
    <dgm:pt modelId="{C1E05A87-BC80-DE4D-B753-F2D1425B7058}" type="pres">
      <dgm:prSet presAssocID="{E8D98F2E-CEF5-EB47-B1A1-901874867878}" presName="sibTrans" presStyleLbl="sibTrans2D1" presStyleIdx="5" presStyleCnt="6"/>
      <dgm:spPr/>
    </dgm:pt>
    <dgm:pt modelId="{754E3462-AB1F-6D49-A03F-FAEBE62DEE5B}" type="pres">
      <dgm:prSet presAssocID="{E8D98F2E-CEF5-EB47-B1A1-901874867878}" presName="connectorText" presStyleLbl="sibTrans2D1" presStyleIdx="5" presStyleCnt="6"/>
      <dgm:spPr/>
    </dgm:pt>
  </dgm:ptLst>
  <dgm:cxnLst>
    <dgm:cxn modelId="{68844A0F-3742-CA4A-A6AC-029870A63D32}" srcId="{90C5E0E9-D502-3F44-AB33-415D3B8B9F0F}" destId="{7FF41ECB-6C82-A548-91D2-4F59C137DAC7}" srcOrd="3" destOrd="0" parTransId="{B0894001-0AC0-514E-9BC8-AA717FF64899}" sibTransId="{E4972FA8-5041-D846-B91B-9566314F4409}"/>
    <dgm:cxn modelId="{421BC41A-C0F6-B84A-B5B5-AB1359066C05}" type="presOf" srcId="{E8D98F2E-CEF5-EB47-B1A1-901874867878}" destId="{754E3462-AB1F-6D49-A03F-FAEBE62DEE5B}" srcOrd="1" destOrd="0" presId="urn:microsoft.com/office/officeart/2005/8/layout/cycle2"/>
    <dgm:cxn modelId="{CD1E1B1D-A1B0-4F45-9BF4-20689C8D0E21}" type="presOf" srcId="{E4972FA8-5041-D846-B91B-9566314F4409}" destId="{4C65BECB-1F7F-8345-B7DF-2A7D44E422A4}" srcOrd="1" destOrd="0" presId="urn:microsoft.com/office/officeart/2005/8/layout/cycle2"/>
    <dgm:cxn modelId="{A8F82D3A-1DE3-074B-8BCF-FD6AC4062702}" srcId="{90C5E0E9-D502-3F44-AB33-415D3B8B9F0F}" destId="{8E17FF00-5F75-624F-8D03-F0D39DFB7DE8}" srcOrd="0" destOrd="0" parTransId="{F40D58D9-827C-8245-8F35-42233E5A71C8}" sibTransId="{E0F7808B-0B49-4541-91A0-0051B13E7247}"/>
    <dgm:cxn modelId="{ECF06E5C-555B-2347-9CEF-48F83E41A83A}" type="presOf" srcId="{B3B46B9F-E4C7-A244-9A72-A4954C9201F6}" destId="{6DD4C7AA-7F98-3D48-81B9-3A5B96C8D13E}" srcOrd="0" destOrd="0" presId="urn:microsoft.com/office/officeart/2005/8/layout/cycle2"/>
    <dgm:cxn modelId="{8D218C41-5E60-D24D-90E2-A8F277A36BBD}" srcId="{90C5E0E9-D502-3F44-AB33-415D3B8B9F0F}" destId="{5329D067-AC87-874E-9FD7-BBF295FDE2AC}" srcOrd="2" destOrd="0" parTransId="{1D90216C-BDD5-B948-A085-6DAB11E8BAE4}" sibTransId="{0582DDBB-1314-F644-BB97-4774A97EFAF7}"/>
    <dgm:cxn modelId="{52BA2B42-F021-6D4D-8AAF-053224198FB6}" srcId="{90C5E0E9-D502-3F44-AB33-415D3B8B9F0F}" destId="{87E25F8D-0E17-C347-8CC6-04B46C5FED92}" srcOrd="5" destOrd="0" parTransId="{9C6F926A-18D1-5D44-89C3-DDC25352C0EA}" sibTransId="{E8D98F2E-CEF5-EB47-B1A1-901874867878}"/>
    <dgm:cxn modelId="{C0CF3142-F995-D942-9E83-7E73EFD681E3}" type="presOf" srcId="{5329D067-AC87-874E-9FD7-BBF295FDE2AC}" destId="{936D98E9-1CC0-C745-B3EB-BC8DB5E4C52B}" srcOrd="0" destOrd="0" presId="urn:microsoft.com/office/officeart/2005/8/layout/cycle2"/>
    <dgm:cxn modelId="{AFF7AF69-47AA-7243-8C1A-72F88A44E960}" type="presOf" srcId="{E4972FA8-5041-D846-B91B-9566314F4409}" destId="{E2DFA80B-E1F1-5A4D-AAA1-CD1C21CBBC27}" srcOrd="0" destOrd="0" presId="urn:microsoft.com/office/officeart/2005/8/layout/cycle2"/>
    <dgm:cxn modelId="{FD4D876F-2FAA-1B4B-B1CB-06904D219C6E}" srcId="{90C5E0E9-D502-3F44-AB33-415D3B8B9F0F}" destId="{B3B46B9F-E4C7-A244-9A72-A4954C9201F6}" srcOrd="4" destOrd="0" parTransId="{592FCCF2-AF97-DE45-ABFE-6746A808FBE1}" sibTransId="{26ADE1D1-DB7D-DC4B-8EFF-AE32672F34FE}"/>
    <dgm:cxn modelId="{B4614870-62F6-CB40-8FFC-B81BCACA2BBA}" type="presOf" srcId="{E0F7808B-0B49-4541-91A0-0051B13E7247}" destId="{FE9B90C0-D972-A64E-8FC6-2A8C8900D5CA}" srcOrd="0" destOrd="0" presId="urn:microsoft.com/office/officeart/2005/8/layout/cycle2"/>
    <dgm:cxn modelId="{6B83057B-3077-3E4A-A4AA-9DC9D2D0AB76}" type="presOf" srcId="{26ADE1D1-DB7D-DC4B-8EFF-AE32672F34FE}" destId="{8D0458AC-64FE-2C4E-AACC-689C0697C0D5}" srcOrd="1" destOrd="0" presId="urn:microsoft.com/office/officeart/2005/8/layout/cycle2"/>
    <dgm:cxn modelId="{6500257F-1D5E-C148-A9D2-63B4FF8B5646}" type="presOf" srcId="{0582DDBB-1314-F644-BB97-4774A97EFAF7}" destId="{83A72AAC-A3D3-1240-8A39-A8189F959D57}" srcOrd="0" destOrd="0" presId="urn:microsoft.com/office/officeart/2005/8/layout/cycle2"/>
    <dgm:cxn modelId="{8F79F281-5046-E44B-A043-7BC4558F93FB}" type="presOf" srcId="{87E25F8D-0E17-C347-8CC6-04B46C5FED92}" destId="{0F6D27D0-213C-D744-A6AB-A68E66402626}" srcOrd="0" destOrd="0" presId="urn:microsoft.com/office/officeart/2005/8/layout/cycle2"/>
    <dgm:cxn modelId="{E216948A-6418-154E-A862-9EFCAE86D10F}" type="presOf" srcId="{5C7B38AE-0754-054C-99FB-83BECC503393}" destId="{D36B51CA-8D18-884C-830A-4F628A750A44}" srcOrd="0" destOrd="0" presId="urn:microsoft.com/office/officeart/2005/8/layout/cycle2"/>
    <dgm:cxn modelId="{1325C89C-738E-AA4E-AC1D-EF48B96AD120}" srcId="{90C5E0E9-D502-3F44-AB33-415D3B8B9F0F}" destId="{5C7B38AE-0754-054C-99FB-83BECC503393}" srcOrd="1" destOrd="0" parTransId="{61EB0CF6-ABE1-7C43-BF06-081D83587458}" sibTransId="{381654B6-18CE-5946-B956-5CD3F0B050F8}"/>
    <dgm:cxn modelId="{507287A8-609B-0E4A-8A1C-A25E6EC50953}" type="presOf" srcId="{26ADE1D1-DB7D-DC4B-8EFF-AE32672F34FE}" destId="{40616399-B8CB-1042-9CA6-0603C0839117}" srcOrd="0" destOrd="0" presId="urn:microsoft.com/office/officeart/2005/8/layout/cycle2"/>
    <dgm:cxn modelId="{F62D72AA-BF39-9543-9F24-674C0B65D083}" type="presOf" srcId="{7FF41ECB-6C82-A548-91D2-4F59C137DAC7}" destId="{E4C51C23-0004-4C4E-8807-E545FC6B6F1B}" srcOrd="0" destOrd="0" presId="urn:microsoft.com/office/officeart/2005/8/layout/cycle2"/>
    <dgm:cxn modelId="{F33231B5-E955-B84D-B70E-776525523586}" type="presOf" srcId="{90C5E0E9-D502-3F44-AB33-415D3B8B9F0F}" destId="{0681F688-CB0D-C74E-85CF-6145A5B68732}" srcOrd="0" destOrd="0" presId="urn:microsoft.com/office/officeart/2005/8/layout/cycle2"/>
    <dgm:cxn modelId="{63ADB8BA-E8E6-164D-8371-E1904DF39E8F}" type="presOf" srcId="{E8D98F2E-CEF5-EB47-B1A1-901874867878}" destId="{C1E05A87-BC80-DE4D-B753-F2D1425B7058}" srcOrd="0" destOrd="0" presId="urn:microsoft.com/office/officeart/2005/8/layout/cycle2"/>
    <dgm:cxn modelId="{76A923BD-4C96-CC4C-93E8-2209F5472BCD}" type="presOf" srcId="{8E17FF00-5F75-624F-8D03-F0D39DFB7DE8}" destId="{A9F1FFA2-D28D-E94A-AA41-1557B42CBC54}" srcOrd="0" destOrd="0" presId="urn:microsoft.com/office/officeart/2005/8/layout/cycle2"/>
    <dgm:cxn modelId="{3C675BD7-A582-1249-973E-B220FA58C62D}" type="presOf" srcId="{381654B6-18CE-5946-B956-5CD3F0B050F8}" destId="{097A8BC9-4A7C-2648-908F-FAB918745F17}" srcOrd="0" destOrd="0" presId="urn:microsoft.com/office/officeart/2005/8/layout/cycle2"/>
    <dgm:cxn modelId="{9CD3D2D9-3877-3046-B8F2-0B0ACBA97019}" type="presOf" srcId="{E0F7808B-0B49-4541-91A0-0051B13E7247}" destId="{F20CDC13-3FDD-8341-9AB4-C2E6E1F02DBE}" srcOrd="1" destOrd="0" presId="urn:microsoft.com/office/officeart/2005/8/layout/cycle2"/>
    <dgm:cxn modelId="{EC3521E1-44AE-CF41-B43C-0438A672F3C0}" type="presOf" srcId="{381654B6-18CE-5946-B956-5CD3F0B050F8}" destId="{B4B3044D-07E7-D24E-A90E-9A4D3E4927E5}" srcOrd="1" destOrd="0" presId="urn:microsoft.com/office/officeart/2005/8/layout/cycle2"/>
    <dgm:cxn modelId="{F07516E9-11EA-1744-AC43-CBAF38831609}" type="presOf" srcId="{0582DDBB-1314-F644-BB97-4774A97EFAF7}" destId="{B54E5A58-EE96-FF4F-99E2-7EF27C9371FD}" srcOrd="1" destOrd="0" presId="urn:microsoft.com/office/officeart/2005/8/layout/cycle2"/>
    <dgm:cxn modelId="{07620E58-9E03-1941-BD44-6C6B161CEB5D}" type="presParOf" srcId="{0681F688-CB0D-C74E-85CF-6145A5B68732}" destId="{A9F1FFA2-D28D-E94A-AA41-1557B42CBC54}" srcOrd="0" destOrd="0" presId="urn:microsoft.com/office/officeart/2005/8/layout/cycle2"/>
    <dgm:cxn modelId="{C7BDEEB8-D127-D74B-8EEB-E63065D1362D}" type="presParOf" srcId="{0681F688-CB0D-C74E-85CF-6145A5B68732}" destId="{FE9B90C0-D972-A64E-8FC6-2A8C8900D5CA}" srcOrd="1" destOrd="0" presId="urn:microsoft.com/office/officeart/2005/8/layout/cycle2"/>
    <dgm:cxn modelId="{D8DBBE22-BA9F-B640-AE25-B57F4FA8F13E}" type="presParOf" srcId="{FE9B90C0-D972-A64E-8FC6-2A8C8900D5CA}" destId="{F20CDC13-3FDD-8341-9AB4-C2E6E1F02DBE}" srcOrd="0" destOrd="0" presId="urn:microsoft.com/office/officeart/2005/8/layout/cycle2"/>
    <dgm:cxn modelId="{17B5E4A1-4F07-1945-9790-94E51F696D81}" type="presParOf" srcId="{0681F688-CB0D-C74E-85CF-6145A5B68732}" destId="{D36B51CA-8D18-884C-830A-4F628A750A44}" srcOrd="2" destOrd="0" presId="urn:microsoft.com/office/officeart/2005/8/layout/cycle2"/>
    <dgm:cxn modelId="{A83C845D-0AA3-0E48-8EE1-F39D3CD2F879}" type="presParOf" srcId="{0681F688-CB0D-C74E-85CF-6145A5B68732}" destId="{097A8BC9-4A7C-2648-908F-FAB918745F17}" srcOrd="3" destOrd="0" presId="urn:microsoft.com/office/officeart/2005/8/layout/cycle2"/>
    <dgm:cxn modelId="{71B162DA-677B-A140-88B6-995218B7C34D}" type="presParOf" srcId="{097A8BC9-4A7C-2648-908F-FAB918745F17}" destId="{B4B3044D-07E7-D24E-A90E-9A4D3E4927E5}" srcOrd="0" destOrd="0" presId="urn:microsoft.com/office/officeart/2005/8/layout/cycle2"/>
    <dgm:cxn modelId="{417A1E76-D615-BD41-B45B-D0A1EA814B31}" type="presParOf" srcId="{0681F688-CB0D-C74E-85CF-6145A5B68732}" destId="{936D98E9-1CC0-C745-B3EB-BC8DB5E4C52B}" srcOrd="4" destOrd="0" presId="urn:microsoft.com/office/officeart/2005/8/layout/cycle2"/>
    <dgm:cxn modelId="{01719947-5FE6-5541-861F-42D898135FA3}" type="presParOf" srcId="{0681F688-CB0D-C74E-85CF-6145A5B68732}" destId="{83A72AAC-A3D3-1240-8A39-A8189F959D57}" srcOrd="5" destOrd="0" presId="urn:microsoft.com/office/officeart/2005/8/layout/cycle2"/>
    <dgm:cxn modelId="{94EA9C69-C7D4-1042-889E-26D34B116E9C}" type="presParOf" srcId="{83A72AAC-A3D3-1240-8A39-A8189F959D57}" destId="{B54E5A58-EE96-FF4F-99E2-7EF27C9371FD}" srcOrd="0" destOrd="0" presId="urn:microsoft.com/office/officeart/2005/8/layout/cycle2"/>
    <dgm:cxn modelId="{B45166E2-4062-6340-A512-EACC21C8F518}" type="presParOf" srcId="{0681F688-CB0D-C74E-85CF-6145A5B68732}" destId="{E4C51C23-0004-4C4E-8807-E545FC6B6F1B}" srcOrd="6" destOrd="0" presId="urn:microsoft.com/office/officeart/2005/8/layout/cycle2"/>
    <dgm:cxn modelId="{0D198DDE-07D3-DE4D-8B05-2D8E6F4FAE88}" type="presParOf" srcId="{0681F688-CB0D-C74E-85CF-6145A5B68732}" destId="{E2DFA80B-E1F1-5A4D-AAA1-CD1C21CBBC27}" srcOrd="7" destOrd="0" presId="urn:microsoft.com/office/officeart/2005/8/layout/cycle2"/>
    <dgm:cxn modelId="{12A70F32-9740-7140-8EB6-3A6B9FA70870}" type="presParOf" srcId="{E2DFA80B-E1F1-5A4D-AAA1-CD1C21CBBC27}" destId="{4C65BECB-1F7F-8345-B7DF-2A7D44E422A4}" srcOrd="0" destOrd="0" presId="urn:microsoft.com/office/officeart/2005/8/layout/cycle2"/>
    <dgm:cxn modelId="{D28F2A45-0D09-8F48-AB3F-4313A5AABEBB}" type="presParOf" srcId="{0681F688-CB0D-C74E-85CF-6145A5B68732}" destId="{6DD4C7AA-7F98-3D48-81B9-3A5B96C8D13E}" srcOrd="8" destOrd="0" presId="urn:microsoft.com/office/officeart/2005/8/layout/cycle2"/>
    <dgm:cxn modelId="{AB0BE247-5C1D-8041-B437-09C9AA199487}" type="presParOf" srcId="{0681F688-CB0D-C74E-85CF-6145A5B68732}" destId="{40616399-B8CB-1042-9CA6-0603C0839117}" srcOrd="9" destOrd="0" presId="urn:microsoft.com/office/officeart/2005/8/layout/cycle2"/>
    <dgm:cxn modelId="{07576C89-D8D9-3244-901D-73491F13072E}" type="presParOf" srcId="{40616399-B8CB-1042-9CA6-0603C0839117}" destId="{8D0458AC-64FE-2C4E-AACC-689C0697C0D5}" srcOrd="0" destOrd="0" presId="urn:microsoft.com/office/officeart/2005/8/layout/cycle2"/>
    <dgm:cxn modelId="{B0413D2E-811E-1346-A4DA-4B43BC38C68C}" type="presParOf" srcId="{0681F688-CB0D-C74E-85CF-6145A5B68732}" destId="{0F6D27D0-213C-D744-A6AB-A68E66402626}" srcOrd="10" destOrd="0" presId="urn:microsoft.com/office/officeart/2005/8/layout/cycle2"/>
    <dgm:cxn modelId="{ED5B9896-CFA5-1A45-984D-04A8F980C15B}" type="presParOf" srcId="{0681F688-CB0D-C74E-85CF-6145A5B68732}" destId="{C1E05A87-BC80-DE4D-B753-F2D1425B7058}" srcOrd="11" destOrd="0" presId="urn:microsoft.com/office/officeart/2005/8/layout/cycle2"/>
    <dgm:cxn modelId="{006FD27C-EE87-6E4E-B907-264DB396EDDA}" type="presParOf" srcId="{C1E05A87-BC80-DE4D-B753-F2D1425B7058}" destId="{754E3462-AB1F-6D49-A03F-FAEBE62DEE5B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89E493-4E51-DE49-9185-7F83E97807B5}">
      <dsp:nvSpPr>
        <dsp:cNvPr id="0" name=""/>
        <dsp:cNvSpPr/>
      </dsp:nvSpPr>
      <dsp:spPr>
        <a:xfrm>
          <a:off x="1266" y="0"/>
          <a:ext cx="4940907" cy="320990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5212" tIns="330200" rIns="385212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600" kern="1200"/>
            <a:t>Collaborating </a:t>
          </a:r>
          <a:r>
            <a:rPr lang="es-ES_tradnl" sz="2600" kern="1200">
              <a:sym typeface="Wingdings" panose="05000000000000000000" pitchFamily="2" charset="2"/>
            </a:rPr>
            <a:t></a:t>
          </a:r>
          <a:r>
            <a:rPr lang="es-ES_tradnl" sz="2600" kern="1200"/>
            <a:t> clients (I.e social services, migration aid)</a:t>
          </a:r>
          <a:endParaRPr lang="en-US" sz="2600" kern="1200"/>
        </a:p>
      </dsp:txBody>
      <dsp:txXfrm>
        <a:off x="1266" y="1219762"/>
        <a:ext cx="4940907" cy="1925941"/>
      </dsp:txXfrm>
    </dsp:sp>
    <dsp:sp modelId="{29A931B7-378A-D94F-A0F8-0E0592211AFB}">
      <dsp:nvSpPr>
        <dsp:cNvPr id="0" name=""/>
        <dsp:cNvSpPr/>
      </dsp:nvSpPr>
      <dsp:spPr>
        <a:xfrm>
          <a:off x="1990235" y="320990"/>
          <a:ext cx="962970" cy="9629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5077" tIns="12700" rIns="75077" bIns="1270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/>
            <a:t>1</a:t>
          </a:r>
        </a:p>
      </dsp:txBody>
      <dsp:txXfrm>
        <a:off x="2131259" y="462014"/>
        <a:ext cx="680922" cy="680922"/>
      </dsp:txXfrm>
    </dsp:sp>
    <dsp:sp modelId="{9C8A6349-94B6-1F47-A910-FB587FD6B52A}">
      <dsp:nvSpPr>
        <dsp:cNvPr id="0" name=""/>
        <dsp:cNvSpPr/>
      </dsp:nvSpPr>
      <dsp:spPr>
        <a:xfrm>
          <a:off x="1266" y="3209830"/>
          <a:ext cx="4940907" cy="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EE3A07-9C68-3F4E-ACB7-0D38553A296B}">
      <dsp:nvSpPr>
        <dsp:cNvPr id="0" name=""/>
        <dsp:cNvSpPr/>
      </dsp:nvSpPr>
      <dsp:spPr>
        <a:xfrm>
          <a:off x="5436265" y="0"/>
          <a:ext cx="4940907" cy="320990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5212" tIns="330200" rIns="385212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600" kern="1200"/>
            <a:t>Setting ground rules</a:t>
          </a:r>
          <a:endParaRPr lang="en-US" sz="2600" kern="120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2000" kern="1200"/>
            <a:t>Framework and expectations</a:t>
          </a:r>
          <a:endParaRPr lang="en-US" sz="2000" kern="1200"/>
        </a:p>
      </dsp:txBody>
      <dsp:txXfrm>
        <a:off x="5436265" y="1219762"/>
        <a:ext cx="4940907" cy="1925941"/>
      </dsp:txXfrm>
    </dsp:sp>
    <dsp:sp modelId="{B265A67F-FB21-8547-96C2-51E489588AB1}">
      <dsp:nvSpPr>
        <dsp:cNvPr id="0" name=""/>
        <dsp:cNvSpPr/>
      </dsp:nvSpPr>
      <dsp:spPr>
        <a:xfrm>
          <a:off x="7425233" y="320990"/>
          <a:ext cx="962970" cy="9629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5077" tIns="12700" rIns="75077" bIns="1270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/>
            <a:t>2</a:t>
          </a:r>
        </a:p>
      </dsp:txBody>
      <dsp:txXfrm>
        <a:off x="7566257" y="462014"/>
        <a:ext cx="680922" cy="680922"/>
      </dsp:txXfrm>
    </dsp:sp>
    <dsp:sp modelId="{8E2013F5-33E5-E340-9842-38019622F782}">
      <dsp:nvSpPr>
        <dsp:cNvPr id="0" name=""/>
        <dsp:cNvSpPr/>
      </dsp:nvSpPr>
      <dsp:spPr>
        <a:xfrm>
          <a:off x="5436265" y="3209830"/>
          <a:ext cx="4940907" cy="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3218AA-FB66-48E6-AE83-2A6D94FBB724}">
      <dsp:nvSpPr>
        <dsp:cNvPr id="0" name=""/>
        <dsp:cNvSpPr/>
      </dsp:nvSpPr>
      <dsp:spPr>
        <a:xfrm>
          <a:off x="2044800" y="174437"/>
          <a:ext cx="2196000" cy="21960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FCB0E7-9751-4400-9DFC-D97F631C8A02}">
      <dsp:nvSpPr>
        <dsp:cNvPr id="0" name=""/>
        <dsp:cNvSpPr/>
      </dsp:nvSpPr>
      <dsp:spPr>
        <a:xfrm>
          <a:off x="2512800" y="642437"/>
          <a:ext cx="1260000" cy="126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6DFB20-DB07-42C1-BEFD-0174A53EE9FD}">
      <dsp:nvSpPr>
        <dsp:cNvPr id="0" name=""/>
        <dsp:cNvSpPr/>
      </dsp:nvSpPr>
      <dsp:spPr>
        <a:xfrm>
          <a:off x="1342800" y="3054438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ES_tradnl" sz="1700" kern="1200" dirty="0"/>
            <a:t>6. </a:t>
          </a:r>
          <a:r>
            <a:rPr lang="es-ES_tradnl" sz="1700" kern="1200" dirty="0" err="1"/>
            <a:t>Suggestions</a:t>
          </a:r>
          <a:r>
            <a:rPr lang="es-ES_tradnl" sz="1700" kern="1200" dirty="0"/>
            <a:t> </a:t>
          </a:r>
          <a:r>
            <a:rPr lang="es-ES_tradnl" sz="1700" kern="1200" dirty="0" err="1"/>
            <a:t>for</a:t>
          </a:r>
          <a:r>
            <a:rPr lang="es-ES_tradnl" sz="1700" kern="1200" dirty="0"/>
            <a:t> </a:t>
          </a:r>
          <a:r>
            <a:rPr lang="es-ES_tradnl" sz="1700" kern="1200" dirty="0" err="1"/>
            <a:t>Further</a:t>
          </a:r>
          <a:r>
            <a:rPr lang="es-ES_tradnl" sz="1700" kern="1200" dirty="0"/>
            <a:t> </a:t>
          </a:r>
          <a:r>
            <a:rPr lang="es-ES_tradnl" sz="1700" kern="1200" dirty="0" err="1"/>
            <a:t>work</a:t>
          </a:r>
          <a:r>
            <a:rPr lang="es-ES_tradnl" sz="1700" kern="1200" dirty="0"/>
            <a:t> in </a:t>
          </a:r>
          <a:r>
            <a:rPr lang="es-ES_tradnl" sz="1700" kern="1200" dirty="0" err="1"/>
            <a:t>the</a:t>
          </a:r>
          <a:r>
            <a:rPr lang="es-ES_tradnl" sz="1700" kern="1200" dirty="0"/>
            <a:t> </a:t>
          </a:r>
          <a:r>
            <a:rPr lang="es-ES_tradnl" sz="1700" kern="1200" dirty="0" err="1"/>
            <a:t>group</a:t>
          </a:r>
          <a:r>
            <a:rPr lang="es-ES_tradnl" sz="1700" kern="1200" dirty="0"/>
            <a:t> </a:t>
          </a:r>
          <a:endParaRPr lang="en-US" sz="1700" kern="1200" dirty="0"/>
        </a:p>
      </dsp:txBody>
      <dsp:txXfrm>
        <a:off x="1342800" y="3054438"/>
        <a:ext cx="3600000" cy="720000"/>
      </dsp:txXfrm>
    </dsp:sp>
    <dsp:sp modelId="{A6ABB953-7648-4B92-A445-2DFF1432808F}">
      <dsp:nvSpPr>
        <dsp:cNvPr id="0" name=""/>
        <dsp:cNvSpPr/>
      </dsp:nvSpPr>
      <dsp:spPr>
        <a:xfrm>
          <a:off x="6274800" y="174437"/>
          <a:ext cx="2196000" cy="21960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FB81BE-1662-4D1F-A5EA-1326799946A1}">
      <dsp:nvSpPr>
        <dsp:cNvPr id="0" name=""/>
        <dsp:cNvSpPr/>
      </dsp:nvSpPr>
      <dsp:spPr>
        <a:xfrm>
          <a:off x="6742800" y="642437"/>
          <a:ext cx="1260000" cy="126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B493E5-4095-4CBC-8824-026AADD12546}">
      <dsp:nvSpPr>
        <dsp:cNvPr id="0" name=""/>
        <dsp:cNvSpPr/>
      </dsp:nvSpPr>
      <dsp:spPr>
        <a:xfrm>
          <a:off x="5572800" y="3054438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ES_tradnl" sz="1700" kern="1200"/>
            <a:t>(I.e. Why did You choose them/What do You think about them etc. ?)</a:t>
          </a:r>
          <a:endParaRPr lang="en-US" sz="1700" kern="1200"/>
        </a:p>
      </dsp:txBody>
      <dsp:txXfrm>
        <a:off x="5572800" y="3054438"/>
        <a:ext cx="3600000" cy="72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F1FFA2-D28D-E94A-AA41-1557B42CBC54}">
      <dsp:nvSpPr>
        <dsp:cNvPr id="0" name=""/>
        <dsp:cNvSpPr/>
      </dsp:nvSpPr>
      <dsp:spPr>
        <a:xfrm>
          <a:off x="1119123" y="519993"/>
          <a:ext cx="891187" cy="891187"/>
        </a:xfrm>
        <a:prstGeom prst="ellipse">
          <a:avLst/>
        </a:prstGeom>
        <a:solidFill>
          <a:schemeClr val="accent4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600" kern="1200" dirty="0" err="1"/>
            <a:t>Tack</a:t>
          </a:r>
          <a:endParaRPr lang="es-SE" sz="1600" kern="1200" dirty="0"/>
        </a:p>
      </dsp:txBody>
      <dsp:txXfrm>
        <a:off x="1249634" y="650504"/>
        <a:ext cx="630165" cy="630165"/>
      </dsp:txXfrm>
    </dsp:sp>
    <dsp:sp modelId="{FE9B90C0-D972-A64E-8FC6-2A8C8900D5CA}">
      <dsp:nvSpPr>
        <dsp:cNvPr id="0" name=""/>
        <dsp:cNvSpPr/>
      </dsp:nvSpPr>
      <dsp:spPr>
        <a:xfrm rot="1800000">
          <a:off x="2011177" y="1132737"/>
          <a:ext cx="207061" cy="30077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200" kern="1200"/>
        </a:p>
      </dsp:txBody>
      <dsp:txXfrm>
        <a:off x="2015338" y="1177363"/>
        <a:ext cx="144943" cy="180465"/>
      </dsp:txXfrm>
    </dsp:sp>
    <dsp:sp modelId="{D36B51CA-8D18-884C-830A-4F628A750A44}">
      <dsp:nvSpPr>
        <dsp:cNvPr id="0" name=""/>
        <dsp:cNvSpPr/>
      </dsp:nvSpPr>
      <dsp:spPr>
        <a:xfrm>
          <a:off x="2196096" y="1190201"/>
          <a:ext cx="1058909" cy="891187"/>
        </a:xfrm>
        <a:prstGeom prst="ellipse">
          <a:avLst/>
        </a:prstGeom>
        <a:solidFill>
          <a:schemeClr val="accent4">
            <a:shade val="80000"/>
            <a:hueOff val="-102657"/>
            <a:satOff val="0"/>
            <a:lumOff val="677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600" kern="1200" dirty="0" err="1"/>
            <a:t>Graciás</a:t>
          </a:r>
          <a:endParaRPr lang="es-SE" sz="1600" kern="1200" dirty="0"/>
        </a:p>
      </dsp:txBody>
      <dsp:txXfrm>
        <a:off x="2351170" y="1320712"/>
        <a:ext cx="748761" cy="630165"/>
      </dsp:txXfrm>
    </dsp:sp>
    <dsp:sp modelId="{097A8BC9-4A7C-2648-908F-FAB918745F17}">
      <dsp:nvSpPr>
        <dsp:cNvPr id="0" name=""/>
        <dsp:cNvSpPr/>
      </dsp:nvSpPr>
      <dsp:spPr>
        <a:xfrm rot="5400000">
          <a:off x="2606505" y="2148876"/>
          <a:ext cx="238090" cy="30077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shade val="90000"/>
            <a:hueOff val="-103174"/>
            <a:satOff val="0"/>
            <a:lumOff val="629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200" kern="1200"/>
        </a:p>
      </dsp:txBody>
      <dsp:txXfrm>
        <a:off x="2642219" y="2173318"/>
        <a:ext cx="166663" cy="180465"/>
      </dsp:txXfrm>
    </dsp:sp>
    <dsp:sp modelId="{936D98E9-1CC0-C745-B3EB-BC8DB5E4C52B}">
      <dsp:nvSpPr>
        <dsp:cNvPr id="0" name=""/>
        <dsp:cNvSpPr/>
      </dsp:nvSpPr>
      <dsp:spPr>
        <a:xfrm>
          <a:off x="2279957" y="2530616"/>
          <a:ext cx="891187" cy="891187"/>
        </a:xfrm>
        <a:prstGeom prst="ellipse">
          <a:avLst/>
        </a:prstGeom>
        <a:solidFill>
          <a:schemeClr val="accent4">
            <a:shade val="80000"/>
            <a:hueOff val="-205313"/>
            <a:satOff val="0"/>
            <a:lumOff val="1355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000" kern="1200" dirty="0" err="1"/>
            <a:t>Takk</a:t>
          </a:r>
          <a:r>
            <a:rPr lang="es-ES_tradnl" sz="2000" kern="1200" dirty="0"/>
            <a:t> </a:t>
          </a:r>
          <a:r>
            <a:rPr lang="es-ES_tradnl" sz="2000" kern="1200" dirty="0" err="1"/>
            <a:t>fyrir</a:t>
          </a:r>
          <a:endParaRPr lang="es-SE" sz="2000" kern="1200" dirty="0"/>
        </a:p>
      </dsp:txBody>
      <dsp:txXfrm>
        <a:off x="2410468" y="2661127"/>
        <a:ext cx="630165" cy="630165"/>
      </dsp:txXfrm>
    </dsp:sp>
    <dsp:sp modelId="{83A72AAC-A3D3-1240-8A39-A8189F959D57}">
      <dsp:nvSpPr>
        <dsp:cNvPr id="0" name=""/>
        <dsp:cNvSpPr/>
      </dsp:nvSpPr>
      <dsp:spPr>
        <a:xfrm rot="9000000">
          <a:off x="2031924" y="3157556"/>
          <a:ext cx="238090" cy="30077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shade val="90000"/>
            <a:hueOff val="-206347"/>
            <a:satOff val="0"/>
            <a:lumOff val="1258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200" kern="1200"/>
        </a:p>
      </dsp:txBody>
      <dsp:txXfrm rot="10800000">
        <a:off x="2098566" y="3199854"/>
        <a:ext cx="166663" cy="180465"/>
      </dsp:txXfrm>
    </dsp:sp>
    <dsp:sp modelId="{E4C51C23-0004-4C4E-8807-E545FC6B6F1B}">
      <dsp:nvSpPr>
        <dsp:cNvPr id="0" name=""/>
        <dsp:cNvSpPr/>
      </dsp:nvSpPr>
      <dsp:spPr>
        <a:xfrm>
          <a:off x="1119123" y="3200823"/>
          <a:ext cx="891187" cy="891187"/>
        </a:xfrm>
        <a:prstGeom prst="ellipse">
          <a:avLst/>
        </a:prstGeom>
        <a:solidFill>
          <a:schemeClr val="accent4">
            <a:shade val="80000"/>
            <a:hueOff val="-307970"/>
            <a:satOff val="0"/>
            <a:lumOff val="2032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000" kern="1200" dirty="0" err="1"/>
            <a:t>Tak</a:t>
          </a:r>
          <a:endParaRPr lang="es-SE" sz="2000" kern="1200" dirty="0"/>
        </a:p>
      </dsp:txBody>
      <dsp:txXfrm>
        <a:off x="1249634" y="3331334"/>
        <a:ext cx="630165" cy="630165"/>
      </dsp:txXfrm>
    </dsp:sp>
    <dsp:sp modelId="{E2DFA80B-E1F1-5A4D-AAA1-CD1C21CBBC27}">
      <dsp:nvSpPr>
        <dsp:cNvPr id="0" name=""/>
        <dsp:cNvSpPr/>
      </dsp:nvSpPr>
      <dsp:spPr>
        <a:xfrm rot="12600000">
          <a:off x="871091" y="3164294"/>
          <a:ext cx="238090" cy="30077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shade val="90000"/>
            <a:hueOff val="-309521"/>
            <a:satOff val="0"/>
            <a:lumOff val="1887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200" kern="1200"/>
        </a:p>
      </dsp:txBody>
      <dsp:txXfrm rot="10800000">
        <a:off x="937733" y="3242306"/>
        <a:ext cx="166663" cy="180465"/>
      </dsp:txXfrm>
    </dsp:sp>
    <dsp:sp modelId="{6DD4C7AA-7F98-3D48-81B9-3A5B96C8D13E}">
      <dsp:nvSpPr>
        <dsp:cNvPr id="0" name=""/>
        <dsp:cNvSpPr/>
      </dsp:nvSpPr>
      <dsp:spPr>
        <a:xfrm>
          <a:off x="-41709" y="2530616"/>
          <a:ext cx="891187" cy="891187"/>
        </a:xfrm>
        <a:prstGeom prst="ellipse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600" kern="1200" dirty="0" err="1"/>
            <a:t>Tänan</a:t>
          </a:r>
          <a:endParaRPr lang="es-SE" sz="700" kern="1200" dirty="0"/>
        </a:p>
      </dsp:txBody>
      <dsp:txXfrm>
        <a:off x="88802" y="2661127"/>
        <a:ext cx="630165" cy="630165"/>
      </dsp:txXfrm>
    </dsp:sp>
    <dsp:sp modelId="{40616399-B8CB-1042-9CA6-0603C0839117}">
      <dsp:nvSpPr>
        <dsp:cNvPr id="0" name=""/>
        <dsp:cNvSpPr/>
      </dsp:nvSpPr>
      <dsp:spPr>
        <a:xfrm rot="16200000">
          <a:off x="284839" y="2162353"/>
          <a:ext cx="238090" cy="30077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shade val="90000"/>
            <a:hueOff val="-412694"/>
            <a:satOff val="0"/>
            <a:lumOff val="2516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200" kern="1200"/>
        </a:p>
      </dsp:txBody>
      <dsp:txXfrm>
        <a:off x="320553" y="2258222"/>
        <a:ext cx="166663" cy="180465"/>
      </dsp:txXfrm>
    </dsp:sp>
    <dsp:sp modelId="{0F6D27D0-213C-D744-A6AB-A68E66402626}">
      <dsp:nvSpPr>
        <dsp:cNvPr id="0" name=""/>
        <dsp:cNvSpPr/>
      </dsp:nvSpPr>
      <dsp:spPr>
        <a:xfrm>
          <a:off x="-41709" y="1190201"/>
          <a:ext cx="891187" cy="891187"/>
        </a:xfrm>
        <a:prstGeom prst="ellipse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600" kern="1200" dirty="0" err="1"/>
            <a:t>Thank</a:t>
          </a:r>
          <a:r>
            <a:rPr lang="es-ES_tradnl" sz="700" kern="1200" dirty="0"/>
            <a:t> </a:t>
          </a:r>
          <a:r>
            <a:rPr lang="es-ES_tradnl" sz="1600" kern="1200" dirty="0" err="1"/>
            <a:t>you</a:t>
          </a:r>
          <a:endParaRPr lang="es-SE" sz="1600" kern="1200" dirty="0"/>
        </a:p>
      </dsp:txBody>
      <dsp:txXfrm>
        <a:off x="88802" y="1320712"/>
        <a:ext cx="630165" cy="630165"/>
      </dsp:txXfrm>
    </dsp:sp>
    <dsp:sp modelId="{C1E05A87-BC80-DE4D-B753-F2D1425B7058}">
      <dsp:nvSpPr>
        <dsp:cNvPr id="0" name=""/>
        <dsp:cNvSpPr/>
      </dsp:nvSpPr>
      <dsp:spPr>
        <a:xfrm rot="19800000">
          <a:off x="859420" y="1153672"/>
          <a:ext cx="238090" cy="30077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shade val="90000"/>
            <a:hueOff val="-515868"/>
            <a:satOff val="0"/>
            <a:lumOff val="3145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200" kern="1200"/>
        </a:p>
      </dsp:txBody>
      <dsp:txXfrm>
        <a:off x="864205" y="1231684"/>
        <a:ext cx="166663" cy="1804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7C03D3-7F70-4E4E-94A0-55BA0E0EC5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51C0E7D-2DB5-A743-9761-7D87C65AC9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79DF670-2A6E-A24F-B744-00052F59F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13088-AECD-094E-BA17-8E78E7404940}" type="datetimeFigureOut">
              <a:rPr lang="es-ES_tradnl" smtClean="0"/>
              <a:t>25/08/2023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C15545E-4E59-4849-A009-B71F5450C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E20173B-B4A4-FB47-A2D1-1BA47BB65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1CF9E-2F3D-A041-81B1-C55C461F2484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59208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40A6B8-F453-184E-B015-A5F80C1F2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69949E7-B4E2-8741-97F8-FA924025DB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923B541-EABD-A24F-AC8D-6739333E7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13088-AECD-094E-BA17-8E78E7404940}" type="datetimeFigureOut">
              <a:rPr lang="es-ES_tradnl" smtClean="0"/>
              <a:t>25/08/2023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AEFD20A-0B03-234A-BED6-AF00EBFA3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D04FD61-D041-8A4B-B5D9-7C5CA77B2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1CF9E-2F3D-A041-81B1-C55C461F2484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32457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F24FC4-3AD2-7443-8473-D266B9347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6CD9ECC-8CBB-844F-8A81-411BF8AC3C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070A7D0-8879-4746-B9B5-C9E74780A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13088-AECD-094E-BA17-8E78E7404940}" type="datetimeFigureOut">
              <a:rPr lang="es-ES_tradnl" smtClean="0"/>
              <a:t>25/08/2023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B204AE0-79A7-A643-A517-3556CBF8A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87E174A-1B32-8A46-987A-419323043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1CF9E-2F3D-A041-81B1-C55C461F2484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760874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BFE209-5704-A749-85F1-053DDF5C1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46B7990-82F5-0A48-89D7-2DB3A1030A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5335DB1-B6E8-D444-BA88-50BAFAC8D9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E53AF2B-049E-614E-895D-4B3D4D112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13088-AECD-094E-BA17-8E78E7404940}" type="datetimeFigureOut">
              <a:rPr lang="es-ES_tradnl" smtClean="0"/>
              <a:t>25/08/2023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15A2234-762A-DB47-B7DC-2697CAB5E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25EE1A4-B349-BF4B-B870-C1AF4B3EB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1CF9E-2F3D-A041-81B1-C55C461F2484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08513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165C9C-D16D-0541-A53C-02FB61322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BA1D211-CAF4-DE4C-9EC2-1B5E74F19C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6DF0821-6C1C-CB4E-AB3F-8E98C14089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E377459-6CB0-6B4F-81CA-15C8EA5E17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203FC19-1539-394A-BFD6-F0FE92A344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55D3FDE-316E-884A-85DC-90CC148A3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13088-AECD-094E-BA17-8E78E7404940}" type="datetimeFigureOut">
              <a:rPr lang="es-ES_tradnl" smtClean="0"/>
              <a:t>25/08/2023</a:t>
            </a:fld>
            <a:endParaRPr lang="es-ES_tradn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C7A1EA6-92D9-EA44-A463-8E9A759C9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C2C869D-42AC-2A44-BCED-A06C999EA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1CF9E-2F3D-A041-81B1-C55C461F2484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920036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3A27E2-105F-854D-960A-FED78498B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3E68E61-797A-8141-ADD6-B89652109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13088-AECD-094E-BA17-8E78E7404940}" type="datetimeFigureOut">
              <a:rPr lang="es-ES_tradnl" smtClean="0"/>
              <a:t>25/08/2023</a:t>
            </a:fld>
            <a:endParaRPr lang="es-ES_tradn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8D5A998-5C94-DF40-95A1-C676E1CA0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50788E6-5219-9F48-93F8-EFAF72CC5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1CF9E-2F3D-A041-81B1-C55C461F2484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162833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0D12CAE-0199-A94D-ADB2-D24B126FE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13088-AECD-094E-BA17-8E78E7404940}" type="datetimeFigureOut">
              <a:rPr lang="es-ES_tradnl" smtClean="0"/>
              <a:t>25/08/2023</a:t>
            </a:fld>
            <a:endParaRPr lang="es-ES_tradn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0CCC784-3C04-EB42-9817-E5A6326F4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0293250-2BFF-A348-A8AE-B295F7157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1CF9E-2F3D-A041-81B1-C55C461F2484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576940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08C57E-02C2-E945-B655-85B738039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53ED875-FF61-FF42-A2EB-B2B4AD94D8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88A0A2F-550E-8645-89EE-76E55D78D0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79FBB18-CCC5-7848-AF75-180B6DFB6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13088-AECD-094E-BA17-8E78E7404940}" type="datetimeFigureOut">
              <a:rPr lang="es-ES_tradnl" smtClean="0"/>
              <a:t>25/08/2023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F55B080-8D6B-2144-8AE1-2ADCCA823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66CD1A1-0289-4140-9927-89330A2C9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1CF9E-2F3D-A041-81B1-C55C461F2484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73856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6C040C-BFA0-B74E-968C-2D1D78FAF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E9D8D9B-2045-9540-9AEF-60CF687756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AABC3F1-F145-9844-994C-CB273C0492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8841785-DADC-EC4B-9852-C5E18D588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13088-AECD-094E-BA17-8E78E7404940}" type="datetimeFigureOut">
              <a:rPr lang="es-ES_tradnl" smtClean="0"/>
              <a:t>25/08/2023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11B1036-6CB9-BA4E-AD5B-A12423FDB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1CE83AD-EC1C-634A-AF2F-29690A8C8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1CF9E-2F3D-A041-81B1-C55C461F2484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217322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313EA0-CE97-FA4B-B3E2-B2A8F7C62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A2C2475-09BF-7F4C-8179-6667A5151B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809C32D-AFF4-2540-8EEE-DBC5EE3BD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13088-AECD-094E-BA17-8E78E7404940}" type="datetimeFigureOut">
              <a:rPr lang="es-ES_tradnl" smtClean="0"/>
              <a:t>25/08/2023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D86EF43-834C-DD41-BBE9-BEAABE27D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52C176-5195-164C-BB56-476F3BD21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1CF9E-2F3D-A041-81B1-C55C461F2484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166155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98B7810-4801-9D40-AE4F-0BDD6EB7C5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FBA5592-F548-B744-951C-8A7856A376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D75993D-43FC-254C-8938-803777AD1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13088-AECD-094E-BA17-8E78E7404940}" type="datetimeFigureOut">
              <a:rPr lang="es-ES_tradnl" smtClean="0"/>
              <a:t>25/08/2023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EFDE149-FFBA-5B4A-AE4E-40C037E4C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A5EE55-66A2-6941-81E0-8B81CBEE0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1CF9E-2F3D-A041-81B1-C55C461F2484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722028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FBDF0B1-3225-9B48-B98F-264054529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1F33288-A308-CF47-900E-28C18546E9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8B6EA19-7761-A245-B209-5CB01B9B33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913088-AECD-094E-BA17-8E78E7404940}" type="datetimeFigureOut">
              <a:rPr lang="es-ES_tradnl" smtClean="0"/>
              <a:t>25/08/2023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EF907DC-8FCF-A447-B077-8149CFB686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EAF878D-C50E-FE4C-957B-CBA32FCF9D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21CF9E-2F3D-A041-81B1-C55C461F2484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448830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91DC6ABD-215C-4EA8-A483-CEF5B99AB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3858920-7438-D54C-9D6C-F6BA8A4ECD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9609" y="679731"/>
            <a:ext cx="4171994" cy="3736540"/>
          </a:xfrm>
        </p:spPr>
        <p:txBody>
          <a:bodyPr>
            <a:normAutofit/>
          </a:bodyPr>
          <a:lstStyle/>
          <a:p>
            <a:pPr algn="l"/>
            <a:r>
              <a:rPr lang="es-ES_tradnl" dirty="0"/>
              <a:t>SOCIAL JUSTICE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F901239-A89F-2246-9D1E-54497551AF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9609" y="4685288"/>
            <a:ext cx="4171994" cy="1035781"/>
          </a:xfrm>
        </p:spPr>
        <p:txBody>
          <a:bodyPr>
            <a:noAutofit/>
          </a:bodyPr>
          <a:lstStyle/>
          <a:p>
            <a:pPr algn="l"/>
            <a:r>
              <a:rPr lang="es-ES_tradnl" sz="2800" dirty="0"/>
              <a:t>ESTABLISHING RELATIONSHIP</a:t>
            </a:r>
          </a:p>
          <a:p>
            <a:pPr algn="l"/>
            <a:endParaRPr lang="es-ES_tradnl" sz="1200" dirty="0"/>
          </a:p>
          <a:p>
            <a:pPr algn="l"/>
            <a:r>
              <a:rPr lang="es-ES_tradnl" sz="1400" dirty="0"/>
              <a:t>Kim, </a:t>
            </a:r>
            <a:r>
              <a:rPr lang="es-ES_tradnl" sz="1400" dirty="0" err="1"/>
              <a:t>Ly</a:t>
            </a:r>
            <a:r>
              <a:rPr lang="es-ES_tradnl" sz="1400" dirty="0"/>
              <a:t>, </a:t>
            </a:r>
            <a:r>
              <a:rPr lang="es-ES_tradnl" sz="1400" dirty="0" err="1"/>
              <a:t>Kristjana</a:t>
            </a:r>
            <a:r>
              <a:rPr lang="es-ES_tradnl" sz="1400" dirty="0"/>
              <a:t>, Carolina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416432" y="1"/>
            <a:ext cx="2446384" cy="5777808"/>
            <a:chOff x="329184" y="1"/>
            <a:chExt cx="524256" cy="5777808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86598" y="269324"/>
            <a:ext cx="6116779" cy="62087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n 9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0EFBE72D-D1B7-564E-BF80-AB538D5E14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0572" y="2195858"/>
            <a:ext cx="5608830" cy="2355708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299D9BA-2F70-9F42-B13B-FE665FCDE217}"/>
              </a:ext>
            </a:extLst>
          </p:cNvPr>
          <p:cNvSpPr txBox="1"/>
          <p:nvPr/>
        </p:nvSpPr>
        <p:spPr>
          <a:xfrm>
            <a:off x="7132320" y="373597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0413A86-BAE2-724F-B26E-867C3FE1F3B4}"/>
              </a:ext>
            </a:extLst>
          </p:cNvPr>
          <p:cNvSpPr txBox="1"/>
          <p:nvPr/>
        </p:nvSpPr>
        <p:spPr>
          <a:xfrm>
            <a:off x="7217515" y="4556847"/>
            <a:ext cx="23162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solidFill>
                  <a:srgbClr val="474135"/>
                </a:solidFill>
                <a:latin typeface="Helvetica" pitchFamily="2" charset="0"/>
              </a:rPr>
              <a:t>(</a:t>
            </a:r>
            <a:r>
              <a:rPr lang="es-ES" sz="1200" b="0" i="0" u="none" strike="noStrike" dirty="0" err="1">
                <a:solidFill>
                  <a:srgbClr val="474135"/>
                </a:solidFill>
                <a:effectLst/>
                <a:latin typeface="Helvetica" pitchFamily="2" charset="0"/>
              </a:rPr>
              <a:t>The</a:t>
            </a:r>
            <a:r>
              <a:rPr lang="es-ES" sz="1200" b="0" i="0" u="none" strike="noStrike" dirty="0">
                <a:solidFill>
                  <a:srgbClr val="474135"/>
                </a:solidFill>
                <a:effectLst/>
                <a:latin typeface="Helvetica" pitchFamily="2" charset="0"/>
              </a:rPr>
              <a:t> City of Albuquerque 2023)</a:t>
            </a:r>
            <a:endParaRPr lang="es-ES_tradnl" sz="1200" dirty="0"/>
          </a:p>
          <a:p>
            <a:endParaRPr lang="es-ES_tradnl" sz="1200" dirty="0"/>
          </a:p>
        </p:txBody>
      </p:sp>
    </p:spTree>
    <p:extLst>
      <p:ext uri="{BB962C8B-B14F-4D97-AF65-F5344CB8AC3E}">
        <p14:creationId xmlns:p14="http://schemas.microsoft.com/office/powerpoint/2010/main" val="117736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9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B648B2C-5495-634C-8479-99CED4377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anchor="ctr">
            <a:normAutofit/>
          </a:bodyPr>
          <a:lstStyle/>
          <a:p>
            <a:r>
              <a:rPr lang="es-ES_tradnl" sz="3700"/>
              <a:t>Target group:</a:t>
            </a:r>
            <a:br>
              <a:rPr lang="es-ES_tradnl" sz="3700"/>
            </a:br>
            <a:endParaRPr lang="es-ES_tradnl" sz="37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37D1CC4-F0B1-BF48-8E1A-C6A7862273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719" y="2330505"/>
            <a:ext cx="4559425" cy="397958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s-ES_tradnl" sz="2000" dirty="0"/>
              <a:t>- </a:t>
            </a:r>
            <a:r>
              <a:rPr lang="es-ES_tradnl" sz="2000" dirty="0" err="1"/>
              <a:t>Marginalized</a:t>
            </a:r>
            <a:r>
              <a:rPr lang="es-ES_tradnl" sz="2000" dirty="0"/>
              <a:t> </a:t>
            </a:r>
            <a:r>
              <a:rPr lang="es-ES_tradnl" sz="2000" dirty="0" err="1"/>
              <a:t>group</a:t>
            </a:r>
            <a:r>
              <a:rPr lang="es-ES_tradnl" sz="2000" dirty="0"/>
              <a:t> </a:t>
            </a:r>
            <a:r>
              <a:rPr lang="es-ES_tradnl" sz="2000" dirty="0" err="1"/>
              <a:t>known</a:t>
            </a:r>
            <a:r>
              <a:rPr lang="es-ES_tradnl" sz="2000" dirty="0"/>
              <a:t> to </a:t>
            </a:r>
            <a:r>
              <a:rPr lang="es-ES_tradnl" sz="2000" dirty="0" err="1"/>
              <a:t>participants</a:t>
            </a:r>
            <a:r>
              <a:rPr lang="es-ES_tradnl" sz="2000" dirty="0"/>
              <a:t> of </a:t>
            </a:r>
            <a:r>
              <a:rPr lang="es-ES_tradnl" sz="2000" dirty="0" err="1"/>
              <a:t>this</a:t>
            </a:r>
            <a:r>
              <a:rPr lang="es-ES_tradnl" sz="2000" dirty="0"/>
              <a:t> </a:t>
            </a:r>
            <a:r>
              <a:rPr lang="es-ES_tradnl" sz="2000" dirty="0" err="1"/>
              <a:t>project</a:t>
            </a:r>
            <a:endParaRPr lang="es-ES_tradnl" sz="2000" dirty="0"/>
          </a:p>
          <a:p>
            <a:pPr marL="0" indent="0">
              <a:buNone/>
            </a:pPr>
            <a:r>
              <a:rPr lang="es-ES_tradnl" sz="2000" dirty="0"/>
              <a:t>- </a:t>
            </a:r>
            <a:r>
              <a:rPr lang="es-ES_tradnl" sz="2000" dirty="0" err="1"/>
              <a:t>Individuals</a:t>
            </a:r>
            <a:r>
              <a:rPr lang="es-ES_tradnl" sz="2000" dirty="0"/>
              <a:t> </a:t>
            </a:r>
            <a:r>
              <a:rPr lang="es-ES_tradnl" sz="2000" dirty="0" err="1"/>
              <a:t>without</a:t>
            </a:r>
            <a:r>
              <a:rPr lang="es-ES_tradnl" sz="2000" dirty="0"/>
              <a:t> </a:t>
            </a:r>
            <a:r>
              <a:rPr lang="es-ES_tradnl" sz="2000" dirty="0" err="1"/>
              <a:t>basic</a:t>
            </a:r>
            <a:r>
              <a:rPr lang="es-ES_tradnl" sz="2000" dirty="0"/>
              <a:t> </a:t>
            </a:r>
            <a:r>
              <a:rPr lang="es-ES_tradnl" sz="2000" dirty="0" err="1"/>
              <a:t>or</a:t>
            </a:r>
            <a:r>
              <a:rPr lang="es-ES_tradnl" sz="2000" dirty="0"/>
              <a:t> </a:t>
            </a:r>
            <a:r>
              <a:rPr lang="es-ES_tradnl" sz="2000" dirty="0" err="1"/>
              <a:t>highscool</a:t>
            </a:r>
            <a:r>
              <a:rPr lang="es-ES_tradnl" sz="2000" dirty="0"/>
              <a:t> </a:t>
            </a:r>
            <a:r>
              <a:rPr lang="es-ES_tradnl" sz="2000" dirty="0" err="1"/>
              <a:t>education</a:t>
            </a:r>
            <a:r>
              <a:rPr lang="es-ES_tradnl" sz="2000" dirty="0"/>
              <a:t> </a:t>
            </a:r>
          </a:p>
          <a:p>
            <a:pPr>
              <a:buFontTx/>
              <a:buChar char="-"/>
            </a:pPr>
            <a:r>
              <a:rPr lang="es-ES_tradnl" sz="2000" dirty="0" err="1"/>
              <a:t>Individuals</a:t>
            </a:r>
            <a:r>
              <a:rPr lang="es-ES_tradnl" sz="2000" dirty="0"/>
              <a:t> </a:t>
            </a:r>
          </a:p>
          <a:p>
            <a:pPr lvl="1">
              <a:buFontTx/>
              <a:buChar char="-"/>
            </a:pPr>
            <a:r>
              <a:rPr lang="es-ES_tradnl" sz="2000" dirty="0" err="1"/>
              <a:t>lacking</a:t>
            </a:r>
            <a:r>
              <a:rPr lang="es-ES_tradnl" sz="2000" dirty="0"/>
              <a:t> trust </a:t>
            </a:r>
            <a:r>
              <a:rPr lang="es-ES_tradnl" sz="2000" dirty="0" err="1"/>
              <a:t>for</a:t>
            </a:r>
            <a:r>
              <a:rPr lang="es-ES_tradnl" sz="2000" dirty="0"/>
              <a:t> </a:t>
            </a:r>
            <a:r>
              <a:rPr lang="es-ES_tradnl" sz="2000" dirty="0" err="1"/>
              <a:t>institution</a:t>
            </a:r>
            <a:endParaRPr lang="es-ES_tradnl" sz="2000" dirty="0"/>
          </a:p>
          <a:p>
            <a:pPr lvl="1">
              <a:buFontTx/>
              <a:buChar char="-"/>
            </a:pPr>
            <a:r>
              <a:rPr lang="es-ES_tradnl" sz="2000" dirty="0" err="1"/>
              <a:t>lack</a:t>
            </a:r>
            <a:r>
              <a:rPr lang="es-ES_tradnl" sz="2000" dirty="0"/>
              <a:t> of </a:t>
            </a:r>
            <a:r>
              <a:rPr lang="es-ES_tradnl" sz="2000" dirty="0" err="1"/>
              <a:t>self-esteem</a:t>
            </a:r>
            <a:endParaRPr lang="es-ES_tradnl" sz="2000" dirty="0"/>
          </a:p>
          <a:p>
            <a:pPr lvl="1">
              <a:buFontTx/>
              <a:buChar char="-"/>
            </a:pPr>
            <a:r>
              <a:rPr lang="es-ES_tradnl" sz="2000" dirty="0" err="1"/>
              <a:t>who</a:t>
            </a:r>
            <a:r>
              <a:rPr lang="es-ES_tradnl" sz="2000" dirty="0"/>
              <a:t> are vulnerable</a:t>
            </a:r>
          </a:p>
          <a:p>
            <a:pPr lvl="2">
              <a:buFontTx/>
              <a:buChar char="-"/>
            </a:pPr>
            <a:r>
              <a:rPr lang="es-ES_tradnl" dirty="0" err="1"/>
              <a:t>Where</a:t>
            </a:r>
            <a:r>
              <a:rPr lang="es-ES_tradnl" dirty="0"/>
              <a:t> </a:t>
            </a:r>
            <a:r>
              <a:rPr lang="es-ES_tradnl" dirty="0" err="1"/>
              <a:t>factors</a:t>
            </a:r>
            <a:r>
              <a:rPr lang="es-ES_tradnl" dirty="0"/>
              <a:t> </a:t>
            </a:r>
            <a:r>
              <a:rPr lang="es-ES_tradnl" dirty="0" err="1"/>
              <a:t>were</a:t>
            </a:r>
            <a:r>
              <a:rPr lang="es-ES_tradnl" dirty="0"/>
              <a:t> in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way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individual so he </a:t>
            </a:r>
            <a:r>
              <a:rPr lang="es-ES_tradnl" dirty="0" err="1"/>
              <a:t>did</a:t>
            </a:r>
            <a:r>
              <a:rPr lang="es-ES_tradnl" dirty="0"/>
              <a:t> </a:t>
            </a:r>
            <a:r>
              <a:rPr lang="es-ES_tradnl" dirty="0" err="1"/>
              <a:t>not</a:t>
            </a:r>
            <a:r>
              <a:rPr lang="es-ES_tradnl" dirty="0"/>
              <a:t> </a:t>
            </a:r>
            <a:r>
              <a:rPr lang="es-ES_tradnl" dirty="0" err="1"/>
              <a:t>achieve</a:t>
            </a:r>
            <a:r>
              <a:rPr lang="es-ES_tradnl" dirty="0"/>
              <a:t> </a:t>
            </a:r>
            <a:r>
              <a:rPr lang="es-ES_tradnl" dirty="0" err="1"/>
              <a:t>his</a:t>
            </a:r>
            <a:r>
              <a:rPr lang="es-ES_tradnl" dirty="0"/>
              <a:t> once </a:t>
            </a:r>
            <a:r>
              <a:rPr lang="es-ES_tradnl" dirty="0" err="1"/>
              <a:t>potential</a:t>
            </a:r>
            <a:endParaRPr lang="es-ES_tradnl" dirty="0"/>
          </a:p>
          <a:p>
            <a:pPr lvl="2">
              <a:buFontTx/>
              <a:buChar char="-"/>
            </a:pPr>
            <a:endParaRPr lang="es-ES_tradnl" dirty="0"/>
          </a:p>
          <a:p>
            <a:pPr marL="0" indent="0">
              <a:buNone/>
            </a:pPr>
            <a:endParaRPr lang="es-ES_tradnl" sz="20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 descr="Gráfico, Gráfico de burbujas&#10;&#10;Descripción generada automáticamente">
            <a:extLst>
              <a:ext uri="{FF2B5EF4-FFF2-40B4-BE49-F238E27FC236}">
                <a16:creationId xmlns:a16="http://schemas.microsoft.com/office/drawing/2014/main" id="{591C113A-5C6C-BC47-93FE-8EEE7B9E0D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42" r="21736" b="-1"/>
          <a:stretch/>
        </p:blipFill>
        <p:spPr>
          <a:xfrm>
            <a:off x="5977788" y="799352"/>
            <a:ext cx="5425410" cy="525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629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9D25F302-27C5-414F-97F8-6EA0A6C02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ight Triangle 1032">
            <a:extLst>
              <a:ext uri="{FF2B5EF4-FFF2-40B4-BE49-F238E27FC236}">
                <a16:creationId xmlns:a16="http://schemas.microsoft.com/office/drawing/2014/main" id="{830A36F8-48C2-4842-A87B-8CE8DF4E7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6" name="Picture 2" descr="Kostnadsfria Kostnadsfri bild av åsnor, cusco, djurälskare Stock foto">
            <a:extLst>
              <a:ext uri="{FF2B5EF4-FFF2-40B4-BE49-F238E27FC236}">
                <a16:creationId xmlns:a16="http://schemas.microsoft.com/office/drawing/2014/main" id="{B4406E65-4A98-EB44-A367-368A474F2F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4" r="1" b="1"/>
          <a:stretch/>
        </p:blipFill>
        <p:spPr bwMode="auto">
          <a:xfrm>
            <a:off x="7544661" y="323519"/>
            <a:ext cx="4323899" cy="6212748"/>
          </a:xfrm>
          <a:custGeom>
            <a:avLst/>
            <a:gdLst/>
            <a:ahLst/>
            <a:cxnLst/>
            <a:rect l="l" t="t" r="r" b="b"/>
            <a:pathLst>
              <a:path w="4323899" h="6212748">
                <a:moveTo>
                  <a:pt x="0" y="0"/>
                </a:moveTo>
                <a:lnTo>
                  <a:pt x="4323899" y="0"/>
                </a:lnTo>
                <a:lnTo>
                  <a:pt x="4323899" y="2864954"/>
                </a:lnTo>
                <a:lnTo>
                  <a:pt x="880454" y="6212748"/>
                </a:lnTo>
                <a:lnTo>
                  <a:pt x="0" y="621274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5" name="Rectangle 1034">
            <a:extLst>
              <a:ext uri="{FF2B5EF4-FFF2-40B4-BE49-F238E27FC236}">
                <a16:creationId xmlns:a16="http://schemas.microsoft.com/office/drawing/2014/main" id="{51C89C42-AF83-451A-81EA-472844755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F981A83-B924-3141-809E-2F0A32C45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359" y="1188637"/>
            <a:ext cx="5917521" cy="1597228"/>
          </a:xfrm>
        </p:spPr>
        <p:txBody>
          <a:bodyPr>
            <a:normAutofit/>
          </a:bodyPr>
          <a:lstStyle/>
          <a:p>
            <a:r>
              <a:rPr lang="es-ES_tradnl" sz="5100"/>
              <a:t>Goal and purpose</a:t>
            </a:r>
            <a:br>
              <a:rPr lang="es-ES_tradnl" sz="5100"/>
            </a:br>
            <a:endParaRPr lang="es-ES_tradnl" sz="510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879B089-2470-8D48-BB3F-85FDD06601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3359" y="2998278"/>
            <a:ext cx="5917520" cy="2728198"/>
          </a:xfrm>
        </p:spPr>
        <p:txBody>
          <a:bodyPr anchor="t">
            <a:normAutofit/>
          </a:bodyPr>
          <a:lstStyle/>
          <a:p>
            <a:r>
              <a:rPr lang="es-ES_tradnl" sz="2000" dirty="0" err="1"/>
              <a:t>Build</a:t>
            </a:r>
            <a:r>
              <a:rPr lang="es-ES_tradnl" sz="2000" dirty="0"/>
              <a:t> trust </a:t>
            </a:r>
            <a:r>
              <a:rPr lang="es-ES_tradnl" sz="2000" dirty="0" err="1"/>
              <a:t>between</a:t>
            </a:r>
            <a:r>
              <a:rPr lang="es-ES_tradnl" sz="2000" dirty="0"/>
              <a:t> </a:t>
            </a:r>
            <a:r>
              <a:rPr lang="es-ES_tradnl" sz="2000" dirty="0" err="1"/>
              <a:t>client</a:t>
            </a:r>
            <a:r>
              <a:rPr lang="es-ES_tradnl" sz="2000" dirty="0"/>
              <a:t> and </a:t>
            </a:r>
            <a:r>
              <a:rPr lang="es-ES_tradnl" sz="2000" dirty="0" err="1"/>
              <a:t>counsellor</a:t>
            </a:r>
            <a:r>
              <a:rPr lang="es-ES_tradnl" sz="2000" dirty="0"/>
              <a:t> and </a:t>
            </a:r>
            <a:r>
              <a:rPr lang="es-ES_tradnl" sz="2000" dirty="0" err="1"/>
              <a:t>system</a:t>
            </a:r>
            <a:endParaRPr lang="es-ES_tradnl" sz="2000" dirty="0"/>
          </a:p>
          <a:p>
            <a:r>
              <a:rPr lang="es-ES_tradnl" sz="2000" dirty="0"/>
              <a:t>Bridge </a:t>
            </a:r>
            <a:r>
              <a:rPr lang="es-ES_tradnl" sz="2000" dirty="0" err="1"/>
              <a:t>the</a:t>
            </a:r>
            <a:r>
              <a:rPr lang="es-ES_tradnl" sz="2000" dirty="0"/>
              <a:t> gap </a:t>
            </a:r>
            <a:r>
              <a:rPr lang="es-ES_tradnl" sz="2000" dirty="0" err="1"/>
              <a:t>between</a:t>
            </a:r>
            <a:r>
              <a:rPr lang="es-ES_tradnl" sz="2000" dirty="0"/>
              <a:t> </a:t>
            </a:r>
            <a:r>
              <a:rPr lang="es-ES_tradnl" sz="2000" dirty="0" err="1"/>
              <a:t>ideals</a:t>
            </a:r>
            <a:r>
              <a:rPr lang="es-ES_tradnl" sz="2000" dirty="0"/>
              <a:t> and </a:t>
            </a:r>
            <a:r>
              <a:rPr lang="es-ES_tradnl" sz="2000" dirty="0" err="1"/>
              <a:t>practice</a:t>
            </a:r>
            <a:r>
              <a:rPr lang="es-ES_tradnl" sz="2000" dirty="0"/>
              <a:t> </a:t>
            </a:r>
            <a:r>
              <a:rPr lang="es-ES_tradnl" sz="2000" dirty="0" err="1"/>
              <a:t>policy</a:t>
            </a:r>
            <a:endParaRPr lang="es-ES_tradnl" sz="2000" dirty="0"/>
          </a:p>
          <a:p>
            <a:r>
              <a:rPr lang="es-ES_tradnl" sz="2000" dirty="0"/>
              <a:t>To </a:t>
            </a:r>
            <a:r>
              <a:rPr lang="es-ES_tradnl" sz="2000" dirty="0" err="1"/>
              <a:t>start</a:t>
            </a:r>
            <a:r>
              <a:rPr lang="es-ES_tradnl" sz="2000" dirty="0"/>
              <a:t> </a:t>
            </a:r>
            <a:r>
              <a:rPr lang="es-ES_tradnl" sz="2000" dirty="0" err="1"/>
              <a:t>building</a:t>
            </a:r>
            <a:r>
              <a:rPr lang="es-ES_tradnl" sz="2000" dirty="0"/>
              <a:t>:	</a:t>
            </a:r>
          </a:p>
          <a:p>
            <a:pPr lvl="1"/>
            <a:r>
              <a:rPr lang="es-ES_tradnl" sz="2000" dirty="0"/>
              <a:t>Agency</a:t>
            </a:r>
          </a:p>
          <a:p>
            <a:pPr lvl="1"/>
            <a:r>
              <a:rPr lang="es-ES_tradnl" sz="2000" dirty="0" err="1"/>
              <a:t>Self-efficacy</a:t>
            </a:r>
            <a:endParaRPr lang="es-ES_tradnl" sz="2000" dirty="0"/>
          </a:p>
          <a:p>
            <a:pPr lvl="1"/>
            <a:r>
              <a:rPr lang="es-ES_tradnl" sz="2000" dirty="0" err="1"/>
              <a:t>Self-esteem</a:t>
            </a:r>
            <a:endParaRPr lang="es-ES_tradnl" sz="2000" dirty="0"/>
          </a:p>
          <a:p>
            <a:endParaRPr lang="es-ES_tradnl" sz="2000" dirty="0"/>
          </a:p>
          <a:p>
            <a:endParaRPr lang="es-ES_tradnl" sz="2000" dirty="0"/>
          </a:p>
        </p:txBody>
      </p:sp>
    </p:spTree>
    <p:extLst>
      <p:ext uri="{BB962C8B-B14F-4D97-AF65-F5344CB8AC3E}">
        <p14:creationId xmlns:p14="http://schemas.microsoft.com/office/powerpoint/2010/main" val="1943333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2" name="Rectangle 2054">
            <a:extLst>
              <a:ext uri="{FF2B5EF4-FFF2-40B4-BE49-F238E27FC236}">
                <a16:creationId xmlns:a16="http://schemas.microsoft.com/office/drawing/2014/main" id="{9D25F302-27C5-414F-97F8-6EA0A6C02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3" name="Rectangle 2056">
            <a:extLst>
              <a:ext uri="{FF2B5EF4-FFF2-40B4-BE49-F238E27FC236}">
                <a16:creationId xmlns:a16="http://schemas.microsoft.com/office/drawing/2014/main" id="{BF2458DF-DE8D-4192-B36C-8910F5AF37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5" y="623275"/>
            <a:ext cx="7152498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4" name="Rectangle 2058">
            <a:extLst>
              <a:ext uri="{FF2B5EF4-FFF2-40B4-BE49-F238E27FC236}">
                <a16:creationId xmlns:a16="http://schemas.microsoft.com/office/drawing/2014/main" id="{9E9BFDE9-E444-4A67-A98D-E23CAFF938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75" y="625059"/>
            <a:ext cx="7150798" cy="5607882"/>
          </a:xfrm>
          <a:prstGeom prst="rect">
            <a:avLst/>
          </a:pr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AC84E70-EE65-824D-836E-B8BBEC910F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3358" y="2998278"/>
            <a:ext cx="6171691" cy="2728198"/>
          </a:xfrm>
        </p:spPr>
        <p:txBody>
          <a:bodyPr anchor="t">
            <a:normAutofit fontScale="92500" lnSpcReduction="20000"/>
          </a:bodyPr>
          <a:lstStyle/>
          <a:p>
            <a:r>
              <a:rPr lang="es-ES_tradnl" sz="2000" dirty="0" err="1"/>
              <a:t>Storytelling</a:t>
            </a:r>
            <a:endParaRPr lang="es-ES_tradnl" sz="2000" dirty="0"/>
          </a:p>
          <a:p>
            <a:pPr lvl="1"/>
            <a:r>
              <a:rPr lang="es-ES_tradnl" sz="2000" dirty="0" err="1"/>
              <a:t>Savickas</a:t>
            </a:r>
            <a:r>
              <a:rPr lang="es-ES_tradnl" sz="2000" dirty="0"/>
              <a:t> (</a:t>
            </a:r>
            <a:r>
              <a:rPr lang="es-ES_tradnl" sz="2000" dirty="0" err="1"/>
              <a:t>crafting</a:t>
            </a:r>
            <a:r>
              <a:rPr lang="es-ES_tradnl" sz="2000" dirty="0"/>
              <a:t> </a:t>
            </a:r>
            <a:r>
              <a:rPr lang="es-ES_tradnl" sz="2000" dirty="0" err="1"/>
              <a:t>identities</a:t>
            </a:r>
            <a:r>
              <a:rPr lang="es-ES_tradnl" sz="2000" dirty="0"/>
              <a:t>)</a:t>
            </a:r>
          </a:p>
          <a:p>
            <a:r>
              <a:rPr lang="es-ES_tradnl" sz="2000" dirty="0" err="1"/>
              <a:t>Strength</a:t>
            </a:r>
            <a:r>
              <a:rPr lang="es-ES_tradnl" sz="2000" dirty="0"/>
              <a:t> </a:t>
            </a:r>
            <a:r>
              <a:rPr lang="es-ES_tradnl" sz="2000" dirty="0" err="1"/>
              <a:t>cards</a:t>
            </a:r>
            <a:endParaRPr lang="es-ES_tradnl" sz="2000" dirty="0"/>
          </a:p>
          <a:p>
            <a:pPr lvl="1"/>
            <a:r>
              <a:rPr lang="es-ES_tradnl" sz="2000" dirty="0"/>
              <a:t>VIA </a:t>
            </a:r>
            <a:r>
              <a:rPr lang="es-ES_tradnl" sz="2000" dirty="0" err="1"/>
              <a:t>Character</a:t>
            </a:r>
            <a:r>
              <a:rPr lang="es-ES_tradnl" sz="2000" dirty="0"/>
              <a:t> (24 </a:t>
            </a:r>
            <a:r>
              <a:rPr lang="es-ES_tradnl" sz="2000" dirty="0" err="1"/>
              <a:t>character</a:t>
            </a:r>
            <a:r>
              <a:rPr lang="es-ES_tradnl" sz="2000" dirty="0"/>
              <a:t> </a:t>
            </a:r>
            <a:r>
              <a:rPr lang="es-ES_tradnl" sz="2000" dirty="0" err="1"/>
              <a:t>strenghts</a:t>
            </a:r>
            <a:r>
              <a:rPr lang="es-ES_tradnl" sz="2000" dirty="0"/>
              <a:t>)</a:t>
            </a:r>
          </a:p>
          <a:p>
            <a:r>
              <a:rPr lang="es-ES_tradnl" sz="2000" dirty="0"/>
              <a:t>Individual/ </a:t>
            </a:r>
            <a:r>
              <a:rPr lang="es-ES_tradnl" sz="2000" dirty="0" err="1"/>
              <a:t>group</a:t>
            </a:r>
            <a:r>
              <a:rPr lang="es-ES_tradnl" sz="2000" dirty="0"/>
              <a:t> </a:t>
            </a:r>
            <a:r>
              <a:rPr lang="es-ES_tradnl" sz="2000" dirty="0" err="1"/>
              <a:t>work</a:t>
            </a:r>
            <a:endParaRPr lang="es-ES_tradnl" sz="2000" dirty="0"/>
          </a:p>
          <a:p>
            <a:endParaRPr lang="es-ES_tradnl" sz="1400" dirty="0"/>
          </a:p>
          <a:p>
            <a:endParaRPr lang="es-ES_tradnl" sz="1400" dirty="0"/>
          </a:p>
          <a:p>
            <a:endParaRPr lang="es-ES_tradnl" sz="1400" dirty="0"/>
          </a:p>
          <a:p>
            <a:r>
              <a:rPr lang="es-ES_tradnl" sz="1400" dirty="0"/>
              <a:t>(Peterson &amp; </a:t>
            </a:r>
            <a:r>
              <a:rPr lang="es-ES_tradnl" sz="1400" dirty="0" err="1"/>
              <a:t>Seligman</a:t>
            </a:r>
            <a:r>
              <a:rPr lang="es-ES_tradnl" sz="1400" dirty="0"/>
              <a:t>, 2004), (</a:t>
            </a:r>
            <a:r>
              <a:rPr lang="es-ES_tradnl" sz="1400" dirty="0" err="1"/>
              <a:t>Savickas</a:t>
            </a:r>
            <a:r>
              <a:rPr lang="es-ES_tradnl" sz="1400" dirty="0"/>
              <a:t>, 2015)</a:t>
            </a:r>
          </a:p>
          <a:p>
            <a:endParaRPr lang="es-ES_tradnl" sz="1400" dirty="0"/>
          </a:p>
          <a:p>
            <a:endParaRPr lang="es-ES_tradnl" sz="1400" dirty="0"/>
          </a:p>
          <a:p>
            <a:endParaRPr lang="es-ES_tradnl" sz="1400" dirty="0"/>
          </a:p>
          <a:p>
            <a:endParaRPr lang="es-ES_tradnl" sz="140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6753BD5-EDCA-3744-9842-16D7051BE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359" y="1188637"/>
            <a:ext cx="6171691" cy="1597228"/>
          </a:xfrm>
        </p:spPr>
        <p:txBody>
          <a:bodyPr>
            <a:normAutofit/>
          </a:bodyPr>
          <a:lstStyle/>
          <a:p>
            <a:r>
              <a:rPr lang="es-ES_tradnl" sz="5100"/>
              <a:t>Method</a:t>
            </a:r>
            <a:br>
              <a:rPr lang="es-ES_tradnl" sz="5100"/>
            </a:br>
            <a:endParaRPr lang="es-ES_tradnl" sz="5100"/>
          </a:p>
        </p:txBody>
      </p:sp>
      <p:sp>
        <p:nvSpPr>
          <p:cNvPr id="2061" name="Right Triangle 2060">
            <a:extLst>
              <a:ext uri="{FF2B5EF4-FFF2-40B4-BE49-F238E27FC236}">
                <a16:creationId xmlns:a16="http://schemas.microsoft.com/office/drawing/2014/main" id="{830A36F8-48C2-4842-A87B-8CE8DF4E7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50" name="Picture 2" descr="Kostnadsfria Kostnadsfri bild av björnar, djurfotografi, gräs Stock foto">
            <a:extLst>
              <a:ext uri="{FF2B5EF4-FFF2-40B4-BE49-F238E27FC236}">
                <a16:creationId xmlns:a16="http://schemas.microsoft.com/office/drawing/2014/main" id="{6289FE4D-A4FF-3E44-953E-724A861BC9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90" r="27794" b="1"/>
          <a:stretch/>
        </p:blipFill>
        <p:spPr bwMode="auto">
          <a:xfrm>
            <a:off x="8119869" y="323519"/>
            <a:ext cx="3748691" cy="6212748"/>
          </a:xfrm>
          <a:custGeom>
            <a:avLst/>
            <a:gdLst/>
            <a:ahLst/>
            <a:cxnLst/>
            <a:rect l="l" t="t" r="r" b="b"/>
            <a:pathLst>
              <a:path w="3748691" h="6212748">
                <a:moveTo>
                  <a:pt x="0" y="0"/>
                </a:moveTo>
                <a:lnTo>
                  <a:pt x="3748691" y="0"/>
                </a:lnTo>
                <a:lnTo>
                  <a:pt x="3748691" y="2864954"/>
                </a:lnTo>
                <a:lnTo>
                  <a:pt x="305246" y="6212748"/>
                </a:lnTo>
                <a:lnTo>
                  <a:pt x="0" y="621274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3178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4">
            <a:extLst>
              <a:ext uri="{FF2B5EF4-FFF2-40B4-BE49-F238E27FC236}">
                <a16:creationId xmlns:a16="http://schemas.microsoft.com/office/drawing/2014/main" id="{4C608BEB-860E-4094-8511-78603564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50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013E7ED-9F7B-1F44-A6C1-C704C71A5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2488"/>
            <a:ext cx="2899189" cy="4363844"/>
          </a:xfrm>
          <a:solidFill>
            <a:schemeClr val="accent4"/>
          </a:solidFill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7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Link to social justice themes presented during summer school</a:t>
            </a:r>
            <a:br>
              <a:rPr lang="en-US" sz="37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37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C48E469-5F1F-FC41-852B-4D07E25A4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0855" y="1412489"/>
            <a:ext cx="3427283" cy="436384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dirty="0"/>
              <a:t>Social justice /injustice</a:t>
            </a:r>
          </a:p>
          <a:p>
            <a:r>
              <a:rPr lang="en-US" sz="2000" dirty="0"/>
              <a:t>Establishing relationship</a:t>
            </a:r>
          </a:p>
          <a:p>
            <a:r>
              <a:rPr lang="en-US" sz="2000" dirty="0"/>
              <a:t>Participation </a:t>
            </a:r>
          </a:p>
          <a:p>
            <a:r>
              <a:rPr lang="en-US" sz="2000" dirty="0"/>
              <a:t>Alliance co-agency</a:t>
            </a:r>
          </a:p>
          <a:p>
            <a:r>
              <a:rPr lang="en-US" sz="2000" dirty="0"/>
              <a:t>Enabling</a:t>
            </a:r>
          </a:p>
          <a:p>
            <a:r>
              <a:rPr lang="en-US" sz="2000" dirty="0"/>
              <a:t>Education</a:t>
            </a:r>
          </a:p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F16A8D4-FE87-4604-88B2-394B5D1EB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9871" y="1412488"/>
            <a:ext cx="0" cy="36576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uadroTexto 9">
            <a:extLst>
              <a:ext uri="{FF2B5EF4-FFF2-40B4-BE49-F238E27FC236}">
                <a16:creationId xmlns:a16="http://schemas.microsoft.com/office/drawing/2014/main" id="{D215561D-AA15-A240-8486-C198F2E61568}"/>
              </a:ext>
            </a:extLst>
          </p:cNvPr>
          <p:cNvSpPr txBox="1"/>
          <p:nvPr/>
        </p:nvSpPr>
        <p:spPr>
          <a:xfrm>
            <a:off x="8451604" y="1412489"/>
            <a:ext cx="3197701" cy="43638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Structural inequality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Gap ideals and practice policies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Trust! </a:t>
            </a:r>
            <a:endParaRPr lang="et-EE" sz="20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Encouraging people to work together </a:t>
            </a:r>
            <a:endParaRPr lang="et-EE" sz="20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Vulnerability</a:t>
            </a:r>
            <a:endParaRPr lang="et-EE" sz="2000" dirty="0"/>
          </a:p>
          <a:p>
            <a:pPr marL="57150"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DD97E65-887B-E44B-9C8D-274396598EC2}"/>
              </a:ext>
            </a:extLst>
          </p:cNvPr>
          <p:cNvSpPr txBox="1"/>
          <p:nvPr/>
        </p:nvSpPr>
        <p:spPr>
          <a:xfrm>
            <a:off x="9144000" y="6100763"/>
            <a:ext cx="1843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(Hooley et al, 2021), (</a:t>
            </a:r>
            <a:r>
              <a:rPr lang="en-US" sz="1200" dirty="0" err="1"/>
              <a:t>Toivainen</a:t>
            </a:r>
            <a:r>
              <a:rPr lang="en-US" sz="1200" dirty="0"/>
              <a:t>, 2021), </a:t>
            </a:r>
          </a:p>
          <a:p>
            <a:r>
              <a:rPr lang="en-US" sz="1200" dirty="0"/>
              <a:t>(Fraser &amp; </a:t>
            </a:r>
            <a:r>
              <a:rPr lang="en-US" sz="1200" dirty="0" err="1"/>
              <a:t>Honneth</a:t>
            </a:r>
            <a:r>
              <a:rPr lang="en-US" sz="1200" dirty="0"/>
              <a:t>, 2003) </a:t>
            </a:r>
          </a:p>
          <a:p>
            <a:endParaRPr lang="es-ES_tradnl" sz="1200" dirty="0"/>
          </a:p>
        </p:txBody>
      </p:sp>
    </p:spTree>
    <p:extLst>
      <p:ext uri="{BB962C8B-B14F-4D97-AF65-F5344CB8AC3E}">
        <p14:creationId xmlns:p14="http://schemas.microsoft.com/office/powerpoint/2010/main" val="2569833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2D9C81D-16E5-594D-AA96-4A9A17F68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10173010" cy="1554480"/>
          </a:xfrm>
        </p:spPr>
        <p:txBody>
          <a:bodyPr anchor="ctr">
            <a:normAutofit/>
          </a:bodyPr>
          <a:lstStyle/>
          <a:p>
            <a:r>
              <a:rPr lang="es-ES_tradnl" sz="4800"/>
              <a:t>Session - prework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F1E56FB3-1D78-B909-283E-B97A1AE7751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7640100"/>
              </p:ext>
            </p:extLst>
          </p:nvPr>
        </p:nvGraphicFramePr>
        <p:xfrm>
          <a:off x="904602" y="3017519"/>
          <a:ext cx="10378440" cy="3209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961430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8B9AA7C6-5E5A-498E-A6DF-A943376E0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3EAB11A-76F7-48F4-9B4F-5BFDF4BF9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300" y="2385102"/>
            <a:ext cx="574091" cy="2087796"/>
            <a:chOff x="209668" y="2857422"/>
            <a:chExt cx="463662" cy="2087796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4D4C416-D5F4-4F6F-A6F1-87A21CD4F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423947" y="2857422"/>
              <a:ext cx="249383" cy="208779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6AC1C30-21C6-4BF6-93EE-B211D7A85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209668" y="2857423"/>
              <a:ext cx="1" cy="208779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81E140AE-0ABF-47C8-BF32-7D2F0CF2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631767"/>
            <a:ext cx="11111729" cy="57524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3FD556D-1370-B548-8147-FD60F2ED5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618" y="1239927"/>
            <a:ext cx="4008586" cy="4680583"/>
          </a:xfrm>
        </p:spPr>
        <p:txBody>
          <a:bodyPr anchor="ctr">
            <a:normAutofit/>
          </a:bodyPr>
          <a:lstStyle/>
          <a:p>
            <a:r>
              <a:rPr lang="es-ES_tradnl" sz="5200"/>
              <a:t>Exercise in group - Strength cards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DB2FA5A-6984-274C-933A-B8612D1860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1923" y="1239927"/>
            <a:ext cx="4971824" cy="468058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s-ES_tradnl" dirty="0" err="1"/>
              <a:t>Questions</a:t>
            </a:r>
            <a:r>
              <a:rPr lang="es-ES_tradnl" sz="2000" dirty="0"/>
              <a:t>:</a:t>
            </a:r>
          </a:p>
          <a:p>
            <a:endParaRPr lang="es-ES_tradnl" sz="2000" dirty="0"/>
          </a:p>
          <a:p>
            <a:pPr marL="514350" indent="-514350">
              <a:buAutoNum type="arabicPeriod"/>
            </a:pPr>
            <a:endParaRPr lang="es-ES_tradnl" sz="2000" dirty="0"/>
          </a:p>
          <a:p>
            <a:pPr marL="0" indent="0">
              <a:buNone/>
            </a:pPr>
            <a:r>
              <a:rPr lang="es-ES_tradnl" sz="2000" dirty="0"/>
              <a:t>1. </a:t>
            </a:r>
            <a:r>
              <a:rPr lang="es-ES_tradnl" sz="2000" dirty="0" err="1"/>
              <a:t>Think</a:t>
            </a:r>
            <a:r>
              <a:rPr lang="es-ES_tradnl" sz="2000" dirty="0"/>
              <a:t> of a </a:t>
            </a:r>
            <a:r>
              <a:rPr lang="es-ES_tradnl" sz="2000" dirty="0" err="1"/>
              <a:t>person</a:t>
            </a:r>
            <a:r>
              <a:rPr lang="es-ES_tradnl" sz="2000" dirty="0"/>
              <a:t>/</a:t>
            </a:r>
            <a:r>
              <a:rPr lang="es-ES_tradnl" sz="2000" dirty="0" err="1"/>
              <a:t>character</a:t>
            </a:r>
            <a:r>
              <a:rPr lang="es-ES_tradnl" sz="2000" dirty="0"/>
              <a:t> </a:t>
            </a:r>
            <a:r>
              <a:rPr lang="es-ES_tradnl" sz="2000" dirty="0" err="1"/>
              <a:t>that</a:t>
            </a:r>
            <a:r>
              <a:rPr lang="es-ES_tradnl" sz="2000" dirty="0"/>
              <a:t> </a:t>
            </a:r>
            <a:r>
              <a:rPr lang="es-ES_tradnl" sz="2000" b="1" u="sng" dirty="0" err="1"/>
              <a:t>You</a:t>
            </a:r>
            <a:r>
              <a:rPr lang="es-ES_tradnl" sz="2000" dirty="0"/>
              <a:t> admire</a:t>
            </a:r>
          </a:p>
          <a:p>
            <a:pPr marL="0" indent="0">
              <a:buNone/>
            </a:pPr>
            <a:endParaRPr lang="es-ES_tradnl" sz="2000" dirty="0"/>
          </a:p>
          <a:p>
            <a:pPr marL="0" indent="0">
              <a:buNone/>
            </a:pPr>
            <a:r>
              <a:rPr lang="es-ES_tradnl" sz="2000" i="1" dirty="0"/>
              <a:t>(</a:t>
            </a:r>
            <a:r>
              <a:rPr lang="es-ES_tradnl" sz="2000" i="1" dirty="0" err="1"/>
              <a:t>Placing</a:t>
            </a:r>
            <a:r>
              <a:rPr lang="es-ES_tradnl" sz="2000" i="1" dirty="0"/>
              <a:t> </a:t>
            </a:r>
            <a:r>
              <a:rPr lang="es-ES_tradnl" sz="2000" i="1" dirty="0" err="1"/>
              <a:t>cards</a:t>
            </a:r>
            <a:r>
              <a:rPr lang="es-ES_tradnl" sz="2000" i="1" dirty="0"/>
              <a:t> </a:t>
            </a:r>
            <a:r>
              <a:rPr lang="es-ES_tradnl" sz="2000" i="1" dirty="0" err="1"/>
              <a:t>on</a:t>
            </a:r>
            <a:r>
              <a:rPr lang="es-ES_tradnl" sz="2000" i="1" dirty="0"/>
              <a:t> </a:t>
            </a:r>
            <a:r>
              <a:rPr lang="es-ES_tradnl" sz="2000" i="1" dirty="0" err="1"/>
              <a:t>the</a:t>
            </a:r>
            <a:r>
              <a:rPr lang="es-ES_tradnl" sz="2000" i="1" dirty="0"/>
              <a:t> </a:t>
            </a:r>
            <a:r>
              <a:rPr lang="es-ES_tradnl" sz="2000" i="1" dirty="0" err="1"/>
              <a:t>table</a:t>
            </a:r>
            <a:r>
              <a:rPr lang="es-ES_tradnl" sz="2000" i="1" dirty="0"/>
              <a:t> and short </a:t>
            </a:r>
            <a:r>
              <a:rPr lang="es-ES_tradnl" sz="2000" i="1" dirty="0" err="1"/>
              <a:t>guide</a:t>
            </a:r>
            <a:r>
              <a:rPr lang="es-ES_tradnl" sz="2000" i="1" dirty="0"/>
              <a:t>)</a:t>
            </a:r>
          </a:p>
          <a:p>
            <a:pPr marL="0" indent="0">
              <a:buNone/>
            </a:pPr>
            <a:endParaRPr lang="es-ES_tradnl" sz="2000" i="1" dirty="0"/>
          </a:p>
          <a:p>
            <a:pPr marL="0" indent="0">
              <a:buNone/>
            </a:pPr>
            <a:r>
              <a:rPr lang="es-ES_tradnl" sz="2000" dirty="0"/>
              <a:t>2. Look at </a:t>
            </a:r>
            <a:r>
              <a:rPr lang="es-ES_tradnl" sz="2000" dirty="0" err="1"/>
              <a:t>the</a:t>
            </a:r>
            <a:r>
              <a:rPr lang="es-ES_tradnl" sz="2000" dirty="0"/>
              <a:t> </a:t>
            </a:r>
            <a:r>
              <a:rPr lang="es-ES_tradnl" sz="2000" dirty="0" err="1"/>
              <a:t>cards</a:t>
            </a:r>
            <a:r>
              <a:rPr lang="es-ES_tradnl" sz="2000" dirty="0"/>
              <a:t> and pick 3 </a:t>
            </a:r>
            <a:r>
              <a:rPr lang="es-ES_tradnl" sz="2000" dirty="0" err="1"/>
              <a:t>strengths</a:t>
            </a:r>
            <a:r>
              <a:rPr lang="es-ES_tradnl" sz="2000" dirty="0"/>
              <a:t> </a:t>
            </a:r>
            <a:r>
              <a:rPr lang="es-ES_tradnl" sz="2000" dirty="0" err="1"/>
              <a:t>that</a:t>
            </a:r>
            <a:r>
              <a:rPr lang="es-ES_tradnl" sz="2000" dirty="0"/>
              <a:t> </a:t>
            </a:r>
            <a:r>
              <a:rPr lang="es-ES_tradnl" sz="2000" b="1" u="sng" dirty="0" err="1"/>
              <a:t>You</a:t>
            </a:r>
            <a:r>
              <a:rPr lang="es-ES_tradnl" sz="2000" dirty="0"/>
              <a:t> </a:t>
            </a:r>
            <a:r>
              <a:rPr lang="es-ES_tradnl" sz="2000" dirty="0" err="1"/>
              <a:t>like</a:t>
            </a:r>
            <a:r>
              <a:rPr lang="es-ES_tradnl" sz="2000" dirty="0"/>
              <a:t> </a:t>
            </a:r>
            <a:r>
              <a:rPr lang="es-ES_tradnl" sz="2000" dirty="0" err="1"/>
              <a:t>about</a:t>
            </a:r>
            <a:r>
              <a:rPr lang="es-ES_tradnl" sz="2000" dirty="0"/>
              <a:t> </a:t>
            </a:r>
            <a:r>
              <a:rPr lang="es-ES_tradnl" sz="2000" dirty="0" err="1"/>
              <a:t>your</a:t>
            </a:r>
            <a:r>
              <a:rPr lang="es-ES_tradnl" sz="2000" dirty="0"/>
              <a:t> </a:t>
            </a:r>
            <a:r>
              <a:rPr lang="es-ES_tradnl" sz="2000" dirty="0" err="1"/>
              <a:t>chosen</a:t>
            </a:r>
            <a:r>
              <a:rPr lang="es-ES_tradnl" sz="2000" dirty="0"/>
              <a:t> </a:t>
            </a:r>
            <a:r>
              <a:rPr lang="es-ES_tradnl" sz="2000" dirty="0" err="1"/>
              <a:t>person</a:t>
            </a:r>
            <a:r>
              <a:rPr lang="es-ES_tradnl" sz="2000" dirty="0"/>
              <a:t>/</a:t>
            </a:r>
            <a:r>
              <a:rPr lang="es-ES_tradnl" sz="2000" dirty="0" err="1"/>
              <a:t>character</a:t>
            </a:r>
            <a:endParaRPr lang="es-ES_tradnl" sz="2000" dirty="0"/>
          </a:p>
          <a:p>
            <a:pPr marL="0" indent="0">
              <a:buNone/>
            </a:pPr>
            <a:endParaRPr lang="es-ES_tradnl" sz="2000" i="1" dirty="0"/>
          </a:p>
          <a:p>
            <a:pPr marL="0" indent="0">
              <a:buNone/>
            </a:pPr>
            <a:endParaRPr lang="es-ES_tradnl" sz="2000" i="1" dirty="0"/>
          </a:p>
          <a:p>
            <a:pPr marL="0" indent="0">
              <a:buNone/>
            </a:pPr>
            <a:endParaRPr lang="es-ES_tradnl" sz="2000" dirty="0"/>
          </a:p>
          <a:p>
            <a:pPr marL="0" indent="0">
              <a:buNone/>
            </a:pPr>
            <a:endParaRPr lang="es-ES_tradnl" sz="2000" dirty="0"/>
          </a:p>
          <a:p>
            <a:pPr marL="0" indent="0">
              <a:buNone/>
            </a:pPr>
            <a:endParaRPr lang="es-ES_tradnl" sz="2000" dirty="0"/>
          </a:p>
          <a:p>
            <a:endParaRPr lang="es-ES_tradnl" sz="2000" dirty="0"/>
          </a:p>
          <a:p>
            <a:endParaRPr lang="es-ES_tradnl" sz="2000" dirty="0"/>
          </a:p>
        </p:txBody>
      </p:sp>
    </p:spTree>
    <p:extLst>
      <p:ext uri="{BB962C8B-B14F-4D97-AF65-F5344CB8AC3E}">
        <p14:creationId xmlns:p14="http://schemas.microsoft.com/office/powerpoint/2010/main" val="36019361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6EFC920F-B85A-4068-BD93-41064EDE93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81" name="Group 3080">
            <a:extLst>
              <a:ext uri="{FF2B5EF4-FFF2-40B4-BE49-F238E27FC236}">
                <a16:creationId xmlns:a16="http://schemas.microsoft.com/office/drawing/2014/main" id="{1C559108-BBAE-426C-8564-051D2BA6DD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3082" name="Rectangle 3081">
              <a:extLst>
                <a:ext uri="{FF2B5EF4-FFF2-40B4-BE49-F238E27FC236}">
                  <a16:creationId xmlns:a16="http://schemas.microsoft.com/office/drawing/2014/main" id="{42BC35EE-6650-42D2-AEFB-4B7CD1AFC9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83" name="Rectangle 3082">
              <a:extLst>
                <a:ext uri="{FF2B5EF4-FFF2-40B4-BE49-F238E27FC236}">
                  <a16:creationId xmlns:a16="http://schemas.microsoft.com/office/drawing/2014/main" id="{0952C743-9049-4DFB-878B-2AB07B6E4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85" name="Rectangle 3084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922919"/>
            <a:ext cx="11111729" cy="54612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6C1AEAC-00B7-234C-ABBF-CBAE7C2A4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9425" y="1238081"/>
            <a:ext cx="4709345" cy="962953"/>
          </a:xfrm>
        </p:spPr>
        <p:txBody>
          <a:bodyPr anchor="b">
            <a:normAutofit/>
          </a:bodyPr>
          <a:lstStyle/>
          <a:p>
            <a:r>
              <a:rPr lang="es-ES_tradnl" sz="3200"/>
              <a:t>Whiteboard and discussion</a:t>
            </a:r>
          </a:p>
        </p:txBody>
      </p:sp>
      <p:sp>
        <p:nvSpPr>
          <p:cNvPr id="3087" name="Rectangle 3086">
            <a:extLst>
              <a:ext uri="{FF2B5EF4-FFF2-40B4-BE49-F238E27FC236}">
                <a16:creationId xmlns:a16="http://schemas.microsoft.com/office/drawing/2014/main" id="{1382A32C-5B0C-4B1C-A074-76C6DBCC9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39885" y="2372170"/>
            <a:ext cx="438912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079FC9F-E6BF-9F4F-94B4-95B184A090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0736" y="2508105"/>
            <a:ext cx="4709345" cy="363249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s-ES_tradnl" sz="2000" dirty="0"/>
              <a:t>3. </a:t>
            </a:r>
            <a:r>
              <a:rPr lang="es-ES_tradnl" sz="2000" dirty="0" err="1"/>
              <a:t>Group</a:t>
            </a:r>
            <a:r>
              <a:rPr lang="es-ES_tradnl" sz="2000" dirty="0"/>
              <a:t> share, </a:t>
            </a:r>
            <a:r>
              <a:rPr lang="es-ES_tradnl" sz="2000" dirty="0" err="1"/>
              <a:t>counsellor</a:t>
            </a:r>
            <a:r>
              <a:rPr lang="es-ES_tradnl" sz="2000" dirty="0"/>
              <a:t> </a:t>
            </a:r>
            <a:r>
              <a:rPr lang="es-ES_tradnl" sz="2000" dirty="0" err="1"/>
              <a:t>writes</a:t>
            </a:r>
            <a:r>
              <a:rPr lang="es-ES_tradnl" sz="2000" dirty="0"/>
              <a:t> (</a:t>
            </a:r>
            <a:r>
              <a:rPr lang="es-ES_tradnl" sz="2000" dirty="0" err="1"/>
              <a:t>characters</a:t>
            </a:r>
            <a:r>
              <a:rPr lang="es-ES_tradnl" sz="2000" dirty="0"/>
              <a:t>) </a:t>
            </a:r>
            <a:r>
              <a:rPr lang="es-ES_tradnl" sz="2000" dirty="0" err="1"/>
              <a:t>on</a:t>
            </a:r>
            <a:r>
              <a:rPr lang="es-ES_tradnl" sz="2000" dirty="0"/>
              <a:t> </a:t>
            </a:r>
            <a:r>
              <a:rPr lang="es-ES_tradnl" sz="2000" dirty="0" err="1"/>
              <a:t>whiteboard</a:t>
            </a:r>
            <a:endParaRPr lang="es-ES_tradnl" sz="2000" dirty="0"/>
          </a:p>
          <a:p>
            <a:pPr marL="0" indent="0">
              <a:buNone/>
            </a:pPr>
            <a:endParaRPr lang="es-ES_tradnl" sz="2000" dirty="0"/>
          </a:p>
          <a:p>
            <a:pPr marL="0" indent="0">
              <a:buNone/>
            </a:pPr>
            <a:r>
              <a:rPr lang="es-ES_tradnl" sz="2000" dirty="0"/>
              <a:t>4. </a:t>
            </a:r>
            <a:r>
              <a:rPr lang="es-ES_tradnl" sz="2000" dirty="0" err="1"/>
              <a:t>Group</a:t>
            </a:r>
            <a:r>
              <a:rPr lang="es-ES_tradnl" sz="2000" dirty="0"/>
              <a:t> </a:t>
            </a:r>
            <a:r>
              <a:rPr lang="es-ES_tradnl" sz="2000" dirty="0" err="1"/>
              <a:t>associate</a:t>
            </a:r>
            <a:r>
              <a:rPr lang="es-ES_tradnl" sz="2000" dirty="0"/>
              <a:t> </a:t>
            </a:r>
            <a:r>
              <a:rPr lang="es-ES_tradnl" sz="2000" dirty="0" err="1"/>
              <a:t>strenghts</a:t>
            </a:r>
            <a:r>
              <a:rPr lang="es-ES_tradnl" sz="2000" dirty="0"/>
              <a:t> to </a:t>
            </a:r>
            <a:r>
              <a:rPr lang="es-ES_tradnl" sz="2000" dirty="0" err="1"/>
              <a:t>the</a:t>
            </a:r>
            <a:r>
              <a:rPr lang="es-ES_tradnl" sz="2000" dirty="0"/>
              <a:t> </a:t>
            </a:r>
            <a:r>
              <a:rPr lang="es-ES_tradnl" sz="2000" dirty="0" err="1"/>
              <a:t>characters</a:t>
            </a:r>
            <a:r>
              <a:rPr lang="es-ES_tradnl" sz="2000" dirty="0"/>
              <a:t> </a:t>
            </a:r>
            <a:r>
              <a:rPr lang="es-ES_tradnl" sz="2000" dirty="0" err="1"/>
              <a:t>on</a:t>
            </a:r>
            <a:r>
              <a:rPr lang="es-ES_tradnl" sz="2000" dirty="0"/>
              <a:t> </a:t>
            </a:r>
            <a:r>
              <a:rPr lang="es-ES_tradnl" sz="2000" dirty="0" err="1"/>
              <a:t>the</a:t>
            </a:r>
            <a:r>
              <a:rPr lang="es-ES_tradnl" sz="2000" dirty="0"/>
              <a:t> </a:t>
            </a:r>
            <a:r>
              <a:rPr lang="es-ES_tradnl" sz="2000" dirty="0" err="1"/>
              <a:t>board</a:t>
            </a:r>
            <a:endParaRPr lang="es-ES_tradnl" sz="2000" dirty="0"/>
          </a:p>
          <a:p>
            <a:pPr marL="0" indent="0">
              <a:buNone/>
            </a:pPr>
            <a:endParaRPr lang="es-ES_tradnl" sz="2000" dirty="0"/>
          </a:p>
          <a:p>
            <a:pPr marL="0" indent="0">
              <a:buNone/>
            </a:pPr>
            <a:r>
              <a:rPr lang="es-ES_tradnl" sz="2000" dirty="0"/>
              <a:t>5. (</a:t>
            </a:r>
            <a:r>
              <a:rPr lang="es-ES_tradnl" sz="2000" dirty="0" err="1"/>
              <a:t>We</a:t>
            </a:r>
            <a:r>
              <a:rPr lang="es-ES_tradnl" sz="2000" dirty="0"/>
              <a:t> stop </a:t>
            </a:r>
            <a:r>
              <a:rPr lang="es-ES_tradnl" sz="2000" dirty="0" err="1"/>
              <a:t>here</a:t>
            </a:r>
            <a:r>
              <a:rPr lang="es-ES_tradnl" sz="2000" dirty="0"/>
              <a:t>) </a:t>
            </a:r>
            <a:r>
              <a:rPr lang="es-ES_tradnl" sz="2000" dirty="0" err="1"/>
              <a:t>Further</a:t>
            </a:r>
            <a:r>
              <a:rPr lang="es-ES_tradnl" sz="2000" dirty="0"/>
              <a:t> </a:t>
            </a:r>
            <a:r>
              <a:rPr lang="es-ES_tradnl" sz="2000" dirty="0" err="1"/>
              <a:t>questions</a:t>
            </a:r>
            <a:r>
              <a:rPr lang="es-ES_tradnl" sz="2000" dirty="0"/>
              <a:t> and </a:t>
            </a:r>
            <a:r>
              <a:rPr lang="es-ES_tradnl" sz="2000" dirty="0" err="1"/>
              <a:t>discussion</a:t>
            </a:r>
            <a:r>
              <a:rPr lang="es-ES_tradnl" sz="2000" dirty="0"/>
              <a:t> </a:t>
            </a:r>
            <a:r>
              <a:rPr lang="es-ES_tradnl" sz="2000" dirty="0" err="1"/>
              <a:t>is</a:t>
            </a:r>
            <a:r>
              <a:rPr lang="es-ES_tradnl" sz="2000" dirty="0"/>
              <a:t> </a:t>
            </a:r>
            <a:r>
              <a:rPr lang="es-ES_tradnl" sz="2000" dirty="0" err="1"/>
              <a:t>recommended</a:t>
            </a:r>
            <a:endParaRPr lang="es-ES_tradnl" sz="2000" dirty="0"/>
          </a:p>
          <a:p>
            <a:pPr marL="0" indent="0">
              <a:buNone/>
            </a:pPr>
            <a:endParaRPr lang="es-ES_tradnl" sz="2000" dirty="0"/>
          </a:p>
          <a:p>
            <a:pPr marL="0" indent="0">
              <a:buNone/>
            </a:pPr>
            <a:endParaRPr lang="es-ES_tradnl" sz="2000" dirty="0"/>
          </a:p>
        </p:txBody>
      </p:sp>
      <p:pic>
        <p:nvPicPr>
          <p:cNvPr id="3074" name="Picture 2" descr="Kostnadsfria Kostnadsfri bild av afrikansk amerikanska pojken, akademisk, allvarlig Stock foto">
            <a:extLst>
              <a:ext uri="{FF2B5EF4-FFF2-40B4-BE49-F238E27FC236}">
                <a16:creationId xmlns:a16="http://schemas.microsoft.com/office/drawing/2014/main" id="{BF850652-139F-F049-ADFB-BC18C4CE89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94" r="22395" b="1"/>
          <a:stretch/>
        </p:blipFill>
        <p:spPr bwMode="auto">
          <a:xfrm>
            <a:off x="6538366" y="1383738"/>
            <a:ext cx="4929098" cy="4756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08914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35DB3719-6FDC-4E5D-891D-FF40B7300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B8E5195-FA31-F34B-A925-8AF050677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endParaRPr lang="es-ES_tradnl" sz="5400"/>
          </a:p>
        </p:txBody>
      </p:sp>
      <p:sp>
        <p:nvSpPr>
          <p:cNvPr id="22" name="sketch line">
            <a:extLst>
              <a:ext uri="{FF2B5EF4-FFF2-40B4-BE49-F238E27FC236}">
                <a16:creationId xmlns:a16="http://schemas.microsoft.com/office/drawing/2014/main" id="{E0CBAC23-2E3F-4A90-BA59-F8299F6A5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1865313"/>
            <a:ext cx="10424160" cy="18288"/>
          </a:xfrm>
          <a:custGeom>
            <a:avLst/>
            <a:gdLst>
              <a:gd name="connsiteX0" fmla="*/ 0 w 10424160"/>
              <a:gd name="connsiteY0" fmla="*/ 0 h 18288"/>
              <a:gd name="connsiteX1" fmla="*/ 903427 w 10424160"/>
              <a:gd name="connsiteY1" fmla="*/ 0 h 18288"/>
              <a:gd name="connsiteX2" fmla="*/ 1389888 w 10424160"/>
              <a:gd name="connsiteY2" fmla="*/ 0 h 18288"/>
              <a:gd name="connsiteX3" fmla="*/ 2189074 w 10424160"/>
              <a:gd name="connsiteY3" fmla="*/ 0 h 18288"/>
              <a:gd name="connsiteX4" fmla="*/ 2675534 w 10424160"/>
              <a:gd name="connsiteY4" fmla="*/ 0 h 18288"/>
              <a:gd name="connsiteX5" fmla="*/ 3370478 w 10424160"/>
              <a:gd name="connsiteY5" fmla="*/ 0 h 18288"/>
              <a:gd name="connsiteX6" fmla="*/ 4169664 w 10424160"/>
              <a:gd name="connsiteY6" fmla="*/ 0 h 18288"/>
              <a:gd name="connsiteX7" fmla="*/ 4551883 w 10424160"/>
              <a:gd name="connsiteY7" fmla="*/ 0 h 18288"/>
              <a:gd name="connsiteX8" fmla="*/ 4934102 w 10424160"/>
              <a:gd name="connsiteY8" fmla="*/ 0 h 18288"/>
              <a:gd name="connsiteX9" fmla="*/ 5837530 w 10424160"/>
              <a:gd name="connsiteY9" fmla="*/ 0 h 18288"/>
              <a:gd name="connsiteX10" fmla="*/ 6532474 w 10424160"/>
              <a:gd name="connsiteY10" fmla="*/ 0 h 18288"/>
              <a:gd name="connsiteX11" fmla="*/ 6914693 w 10424160"/>
              <a:gd name="connsiteY11" fmla="*/ 0 h 18288"/>
              <a:gd name="connsiteX12" fmla="*/ 7609637 w 10424160"/>
              <a:gd name="connsiteY12" fmla="*/ 0 h 18288"/>
              <a:gd name="connsiteX13" fmla="*/ 8513064 w 10424160"/>
              <a:gd name="connsiteY13" fmla="*/ 0 h 18288"/>
              <a:gd name="connsiteX14" fmla="*/ 9103766 w 10424160"/>
              <a:gd name="connsiteY14" fmla="*/ 0 h 18288"/>
              <a:gd name="connsiteX15" fmla="*/ 9694469 w 10424160"/>
              <a:gd name="connsiteY15" fmla="*/ 0 h 18288"/>
              <a:gd name="connsiteX16" fmla="*/ 10424160 w 10424160"/>
              <a:gd name="connsiteY16" fmla="*/ 0 h 18288"/>
              <a:gd name="connsiteX17" fmla="*/ 10424160 w 10424160"/>
              <a:gd name="connsiteY17" fmla="*/ 18288 h 18288"/>
              <a:gd name="connsiteX18" fmla="*/ 9729216 w 10424160"/>
              <a:gd name="connsiteY18" fmla="*/ 18288 h 18288"/>
              <a:gd name="connsiteX19" fmla="*/ 8930030 w 10424160"/>
              <a:gd name="connsiteY19" fmla="*/ 18288 h 18288"/>
              <a:gd name="connsiteX20" fmla="*/ 8130845 w 10424160"/>
              <a:gd name="connsiteY20" fmla="*/ 18288 h 18288"/>
              <a:gd name="connsiteX21" fmla="*/ 7644384 w 10424160"/>
              <a:gd name="connsiteY21" fmla="*/ 18288 h 18288"/>
              <a:gd name="connsiteX22" fmla="*/ 6740957 w 10424160"/>
              <a:gd name="connsiteY22" fmla="*/ 18288 h 18288"/>
              <a:gd name="connsiteX23" fmla="*/ 6046013 w 10424160"/>
              <a:gd name="connsiteY23" fmla="*/ 18288 h 18288"/>
              <a:gd name="connsiteX24" fmla="*/ 5663794 w 10424160"/>
              <a:gd name="connsiteY24" fmla="*/ 18288 h 18288"/>
              <a:gd name="connsiteX25" fmla="*/ 4968850 w 10424160"/>
              <a:gd name="connsiteY25" fmla="*/ 18288 h 18288"/>
              <a:gd name="connsiteX26" fmla="*/ 4378147 w 10424160"/>
              <a:gd name="connsiteY26" fmla="*/ 18288 h 18288"/>
              <a:gd name="connsiteX27" fmla="*/ 3787445 w 10424160"/>
              <a:gd name="connsiteY27" fmla="*/ 18288 h 18288"/>
              <a:gd name="connsiteX28" fmla="*/ 3196742 w 10424160"/>
              <a:gd name="connsiteY28" fmla="*/ 18288 h 18288"/>
              <a:gd name="connsiteX29" fmla="*/ 2606040 w 10424160"/>
              <a:gd name="connsiteY29" fmla="*/ 18288 h 18288"/>
              <a:gd name="connsiteX30" fmla="*/ 1806854 w 10424160"/>
              <a:gd name="connsiteY30" fmla="*/ 18288 h 18288"/>
              <a:gd name="connsiteX31" fmla="*/ 1111910 w 10424160"/>
              <a:gd name="connsiteY31" fmla="*/ 18288 h 18288"/>
              <a:gd name="connsiteX32" fmla="*/ 729691 w 10424160"/>
              <a:gd name="connsiteY32" fmla="*/ 18288 h 18288"/>
              <a:gd name="connsiteX33" fmla="*/ 0 w 10424160"/>
              <a:gd name="connsiteY33" fmla="*/ 18288 h 18288"/>
              <a:gd name="connsiteX34" fmla="*/ 0 w 10424160"/>
              <a:gd name="connsiteY3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4160" h="18288" fill="none" extrusionOk="0">
                <a:moveTo>
                  <a:pt x="0" y="0"/>
                </a:moveTo>
                <a:cubicBezTo>
                  <a:pt x="251416" y="-3874"/>
                  <a:pt x="479411" y="-20508"/>
                  <a:pt x="903427" y="0"/>
                </a:cubicBezTo>
                <a:cubicBezTo>
                  <a:pt x="1327443" y="20508"/>
                  <a:pt x="1177990" y="-7387"/>
                  <a:pt x="1389888" y="0"/>
                </a:cubicBezTo>
                <a:cubicBezTo>
                  <a:pt x="1601786" y="7387"/>
                  <a:pt x="1928602" y="-6697"/>
                  <a:pt x="2189074" y="0"/>
                </a:cubicBezTo>
                <a:cubicBezTo>
                  <a:pt x="2449546" y="6697"/>
                  <a:pt x="2440085" y="-21144"/>
                  <a:pt x="2675534" y="0"/>
                </a:cubicBezTo>
                <a:cubicBezTo>
                  <a:pt x="2910983" y="21144"/>
                  <a:pt x="3026158" y="-11124"/>
                  <a:pt x="3370478" y="0"/>
                </a:cubicBezTo>
                <a:cubicBezTo>
                  <a:pt x="3714798" y="11124"/>
                  <a:pt x="3864539" y="-10660"/>
                  <a:pt x="4169664" y="0"/>
                </a:cubicBezTo>
                <a:cubicBezTo>
                  <a:pt x="4474789" y="10660"/>
                  <a:pt x="4471218" y="16488"/>
                  <a:pt x="4551883" y="0"/>
                </a:cubicBezTo>
                <a:cubicBezTo>
                  <a:pt x="4632548" y="-16488"/>
                  <a:pt x="4786830" y="7986"/>
                  <a:pt x="4934102" y="0"/>
                </a:cubicBezTo>
                <a:cubicBezTo>
                  <a:pt x="5081374" y="-7986"/>
                  <a:pt x="5575881" y="-33003"/>
                  <a:pt x="5837530" y="0"/>
                </a:cubicBezTo>
                <a:cubicBezTo>
                  <a:pt x="6099179" y="33003"/>
                  <a:pt x="6305895" y="14170"/>
                  <a:pt x="6532474" y="0"/>
                </a:cubicBezTo>
                <a:cubicBezTo>
                  <a:pt x="6759053" y="-14170"/>
                  <a:pt x="6726707" y="16121"/>
                  <a:pt x="6914693" y="0"/>
                </a:cubicBezTo>
                <a:cubicBezTo>
                  <a:pt x="7102679" y="-16121"/>
                  <a:pt x="7397857" y="32594"/>
                  <a:pt x="7609637" y="0"/>
                </a:cubicBezTo>
                <a:cubicBezTo>
                  <a:pt x="7821417" y="-32594"/>
                  <a:pt x="8141235" y="-3745"/>
                  <a:pt x="8513064" y="0"/>
                </a:cubicBezTo>
                <a:cubicBezTo>
                  <a:pt x="8884893" y="3745"/>
                  <a:pt x="8877548" y="3359"/>
                  <a:pt x="9103766" y="0"/>
                </a:cubicBezTo>
                <a:cubicBezTo>
                  <a:pt x="9329984" y="-3359"/>
                  <a:pt x="9545570" y="-17843"/>
                  <a:pt x="9694469" y="0"/>
                </a:cubicBezTo>
                <a:cubicBezTo>
                  <a:pt x="9843368" y="17843"/>
                  <a:pt x="10162477" y="-1217"/>
                  <a:pt x="10424160" y="0"/>
                </a:cubicBezTo>
                <a:cubicBezTo>
                  <a:pt x="10424498" y="7640"/>
                  <a:pt x="10423710" y="11289"/>
                  <a:pt x="10424160" y="18288"/>
                </a:cubicBezTo>
                <a:cubicBezTo>
                  <a:pt x="10184680" y="20716"/>
                  <a:pt x="10034768" y="-9357"/>
                  <a:pt x="9729216" y="18288"/>
                </a:cubicBezTo>
                <a:cubicBezTo>
                  <a:pt x="9423664" y="45933"/>
                  <a:pt x="9309220" y="36372"/>
                  <a:pt x="8930030" y="18288"/>
                </a:cubicBezTo>
                <a:cubicBezTo>
                  <a:pt x="8550840" y="204"/>
                  <a:pt x="8513376" y="34707"/>
                  <a:pt x="8130845" y="18288"/>
                </a:cubicBezTo>
                <a:cubicBezTo>
                  <a:pt x="7748315" y="1869"/>
                  <a:pt x="7864674" y="19659"/>
                  <a:pt x="7644384" y="18288"/>
                </a:cubicBezTo>
                <a:cubicBezTo>
                  <a:pt x="7424094" y="16917"/>
                  <a:pt x="6947001" y="55680"/>
                  <a:pt x="6740957" y="18288"/>
                </a:cubicBezTo>
                <a:cubicBezTo>
                  <a:pt x="6534913" y="-19104"/>
                  <a:pt x="6313809" y="33391"/>
                  <a:pt x="6046013" y="18288"/>
                </a:cubicBezTo>
                <a:cubicBezTo>
                  <a:pt x="5778217" y="3185"/>
                  <a:pt x="5786775" y="1439"/>
                  <a:pt x="5663794" y="18288"/>
                </a:cubicBezTo>
                <a:cubicBezTo>
                  <a:pt x="5540813" y="35137"/>
                  <a:pt x="5204724" y="25434"/>
                  <a:pt x="4968850" y="18288"/>
                </a:cubicBezTo>
                <a:cubicBezTo>
                  <a:pt x="4732976" y="11142"/>
                  <a:pt x="4559928" y="34568"/>
                  <a:pt x="4378147" y="18288"/>
                </a:cubicBezTo>
                <a:cubicBezTo>
                  <a:pt x="4196366" y="2008"/>
                  <a:pt x="3992200" y="35409"/>
                  <a:pt x="3787445" y="18288"/>
                </a:cubicBezTo>
                <a:cubicBezTo>
                  <a:pt x="3582690" y="1167"/>
                  <a:pt x="3488876" y="-7583"/>
                  <a:pt x="3196742" y="18288"/>
                </a:cubicBezTo>
                <a:cubicBezTo>
                  <a:pt x="2904608" y="44159"/>
                  <a:pt x="2729828" y="45906"/>
                  <a:pt x="2606040" y="18288"/>
                </a:cubicBezTo>
                <a:cubicBezTo>
                  <a:pt x="2482252" y="-9330"/>
                  <a:pt x="2000672" y="-5498"/>
                  <a:pt x="1806854" y="18288"/>
                </a:cubicBezTo>
                <a:cubicBezTo>
                  <a:pt x="1613036" y="42074"/>
                  <a:pt x="1310933" y="-4240"/>
                  <a:pt x="1111910" y="18288"/>
                </a:cubicBezTo>
                <a:cubicBezTo>
                  <a:pt x="912887" y="40816"/>
                  <a:pt x="891560" y="1701"/>
                  <a:pt x="729691" y="18288"/>
                </a:cubicBezTo>
                <a:cubicBezTo>
                  <a:pt x="567822" y="34875"/>
                  <a:pt x="203025" y="34462"/>
                  <a:pt x="0" y="18288"/>
                </a:cubicBezTo>
                <a:cubicBezTo>
                  <a:pt x="-82" y="11708"/>
                  <a:pt x="-178" y="8956"/>
                  <a:pt x="0" y="0"/>
                </a:cubicBezTo>
                <a:close/>
              </a:path>
              <a:path w="10424160" h="18288" stroke="0" extrusionOk="0">
                <a:moveTo>
                  <a:pt x="0" y="0"/>
                </a:moveTo>
                <a:cubicBezTo>
                  <a:pt x="119910" y="17195"/>
                  <a:pt x="345032" y="1652"/>
                  <a:pt x="590702" y="0"/>
                </a:cubicBezTo>
                <a:cubicBezTo>
                  <a:pt x="836372" y="-1652"/>
                  <a:pt x="830717" y="-10944"/>
                  <a:pt x="972922" y="0"/>
                </a:cubicBezTo>
                <a:cubicBezTo>
                  <a:pt x="1115127" y="10944"/>
                  <a:pt x="1638708" y="17269"/>
                  <a:pt x="1876349" y="0"/>
                </a:cubicBezTo>
                <a:cubicBezTo>
                  <a:pt x="2113990" y="-17269"/>
                  <a:pt x="2263529" y="27642"/>
                  <a:pt x="2467051" y="0"/>
                </a:cubicBezTo>
                <a:cubicBezTo>
                  <a:pt x="2670573" y="-27642"/>
                  <a:pt x="2867743" y="-1552"/>
                  <a:pt x="3057754" y="0"/>
                </a:cubicBezTo>
                <a:cubicBezTo>
                  <a:pt x="3247765" y="1552"/>
                  <a:pt x="3729099" y="45169"/>
                  <a:pt x="3961181" y="0"/>
                </a:cubicBezTo>
                <a:cubicBezTo>
                  <a:pt x="4193263" y="-45169"/>
                  <a:pt x="4313735" y="4067"/>
                  <a:pt x="4447642" y="0"/>
                </a:cubicBezTo>
                <a:cubicBezTo>
                  <a:pt x="4581549" y="-4067"/>
                  <a:pt x="5123626" y="11867"/>
                  <a:pt x="5351069" y="0"/>
                </a:cubicBezTo>
                <a:cubicBezTo>
                  <a:pt x="5578512" y="-11867"/>
                  <a:pt x="6044105" y="-19983"/>
                  <a:pt x="6254496" y="0"/>
                </a:cubicBezTo>
                <a:cubicBezTo>
                  <a:pt x="6464887" y="19983"/>
                  <a:pt x="6664731" y="4232"/>
                  <a:pt x="6949440" y="0"/>
                </a:cubicBezTo>
                <a:cubicBezTo>
                  <a:pt x="7234149" y="-4232"/>
                  <a:pt x="7497205" y="28731"/>
                  <a:pt x="7852867" y="0"/>
                </a:cubicBezTo>
                <a:cubicBezTo>
                  <a:pt x="8208529" y="-28731"/>
                  <a:pt x="8287556" y="2616"/>
                  <a:pt x="8443570" y="0"/>
                </a:cubicBezTo>
                <a:cubicBezTo>
                  <a:pt x="8599584" y="-2616"/>
                  <a:pt x="8871283" y="-14113"/>
                  <a:pt x="9034272" y="0"/>
                </a:cubicBezTo>
                <a:cubicBezTo>
                  <a:pt x="9197261" y="14113"/>
                  <a:pt x="9604978" y="-35623"/>
                  <a:pt x="9833458" y="0"/>
                </a:cubicBezTo>
                <a:cubicBezTo>
                  <a:pt x="10061938" y="35623"/>
                  <a:pt x="10231944" y="-8194"/>
                  <a:pt x="10424160" y="0"/>
                </a:cubicBezTo>
                <a:cubicBezTo>
                  <a:pt x="10424285" y="4395"/>
                  <a:pt x="10424085" y="9776"/>
                  <a:pt x="10424160" y="18288"/>
                </a:cubicBezTo>
                <a:cubicBezTo>
                  <a:pt x="10058736" y="-5772"/>
                  <a:pt x="9942989" y="-18764"/>
                  <a:pt x="9624974" y="18288"/>
                </a:cubicBezTo>
                <a:cubicBezTo>
                  <a:pt x="9306959" y="55340"/>
                  <a:pt x="9229263" y="24995"/>
                  <a:pt x="8930030" y="18288"/>
                </a:cubicBezTo>
                <a:cubicBezTo>
                  <a:pt x="8630797" y="11581"/>
                  <a:pt x="8647263" y="10931"/>
                  <a:pt x="8547811" y="18288"/>
                </a:cubicBezTo>
                <a:cubicBezTo>
                  <a:pt x="8448359" y="25645"/>
                  <a:pt x="8173221" y="219"/>
                  <a:pt x="8061350" y="18288"/>
                </a:cubicBezTo>
                <a:cubicBezTo>
                  <a:pt x="7949479" y="36357"/>
                  <a:pt x="7437002" y="17516"/>
                  <a:pt x="7157923" y="18288"/>
                </a:cubicBezTo>
                <a:cubicBezTo>
                  <a:pt x="6878844" y="19060"/>
                  <a:pt x="6610241" y="8864"/>
                  <a:pt x="6462979" y="18288"/>
                </a:cubicBezTo>
                <a:cubicBezTo>
                  <a:pt x="6315717" y="27712"/>
                  <a:pt x="6124879" y="4989"/>
                  <a:pt x="5976518" y="18288"/>
                </a:cubicBezTo>
                <a:cubicBezTo>
                  <a:pt x="5828157" y="31587"/>
                  <a:pt x="5566880" y="7112"/>
                  <a:pt x="5281574" y="18288"/>
                </a:cubicBezTo>
                <a:cubicBezTo>
                  <a:pt x="4996268" y="29464"/>
                  <a:pt x="5085614" y="20493"/>
                  <a:pt x="4899355" y="18288"/>
                </a:cubicBezTo>
                <a:cubicBezTo>
                  <a:pt x="4713096" y="16083"/>
                  <a:pt x="4606138" y="34359"/>
                  <a:pt x="4517136" y="18288"/>
                </a:cubicBezTo>
                <a:cubicBezTo>
                  <a:pt x="4428134" y="2217"/>
                  <a:pt x="4125335" y="52414"/>
                  <a:pt x="3822192" y="18288"/>
                </a:cubicBezTo>
                <a:cubicBezTo>
                  <a:pt x="3519049" y="-15838"/>
                  <a:pt x="3453132" y="3859"/>
                  <a:pt x="3335731" y="18288"/>
                </a:cubicBezTo>
                <a:cubicBezTo>
                  <a:pt x="3218330" y="32717"/>
                  <a:pt x="2718749" y="-13936"/>
                  <a:pt x="2536546" y="18288"/>
                </a:cubicBezTo>
                <a:cubicBezTo>
                  <a:pt x="2354343" y="50512"/>
                  <a:pt x="2190669" y="3238"/>
                  <a:pt x="2050085" y="18288"/>
                </a:cubicBezTo>
                <a:cubicBezTo>
                  <a:pt x="1909501" y="33338"/>
                  <a:pt x="1520975" y="3062"/>
                  <a:pt x="1250899" y="18288"/>
                </a:cubicBezTo>
                <a:cubicBezTo>
                  <a:pt x="980823" y="33514"/>
                  <a:pt x="992936" y="28036"/>
                  <a:pt x="868680" y="18288"/>
                </a:cubicBezTo>
                <a:cubicBezTo>
                  <a:pt x="744424" y="8540"/>
                  <a:pt x="230364" y="33365"/>
                  <a:pt x="0" y="18288"/>
                </a:cubicBezTo>
                <a:cubicBezTo>
                  <a:pt x="-504" y="12101"/>
                  <a:pt x="-591" y="771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6" name="Marcador de contenido 2">
            <a:extLst>
              <a:ext uri="{FF2B5EF4-FFF2-40B4-BE49-F238E27FC236}">
                <a16:creationId xmlns:a16="http://schemas.microsoft.com/office/drawing/2014/main" id="{DB37365C-B7CF-8614-0DF8-3B7E9384200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976080"/>
              </p:ext>
            </p:extLst>
          </p:nvPr>
        </p:nvGraphicFramePr>
        <p:xfrm>
          <a:off x="838200" y="2228087"/>
          <a:ext cx="10515600" cy="3948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446715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16" name="Rectangle 4115">
            <a:extLst>
              <a:ext uri="{FF2B5EF4-FFF2-40B4-BE49-F238E27FC236}">
                <a16:creationId xmlns:a16="http://schemas.microsoft.com/office/drawing/2014/main" id="{9D25F302-27C5-414F-97F8-6EA0A6C02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hands of owner petting a dog stock photo">
            <a:extLst>
              <a:ext uri="{FF2B5EF4-FFF2-40B4-BE49-F238E27FC236}">
                <a16:creationId xmlns:a16="http://schemas.microsoft.com/office/drawing/2014/main" id="{DEB1CDD0-5E5F-744A-93D9-9E2031575A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6" r="15373" b="-1"/>
          <a:stretch/>
        </p:blipFill>
        <p:spPr bwMode="auto">
          <a:xfrm>
            <a:off x="4821287" y="348856"/>
            <a:ext cx="7047273" cy="6160289"/>
          </a:xfrm>
          <a:custGeom>
            <a:avLst/>
            <a:gdLst/>
            <a:ahLst/>
            <a:cxnLst/>
            <a:rect l="l" t="t" r="r" b="b"/>
            <a:pathLst>
              <a:path w="7047273" h="6160289">
                <a:moveTo>
                  <a:pt x="0" y="0"/>
                </a:moveTo>
                <a:lnTo>
                  <a:pt x="7047273" y="0"/>
                </a:lnTo>
                <a:lnTo>
                  <a:pt x="7047273" y="2807326"/>
                </a:lnTo>
                <a:lnTo>
                  <a:pt x="3603828" y="6155120"/>
                </a:lnTo>
                <a:lnTo>
                  <a:pt x="7047273" y="6155120"/>
                </a:lnTo>
                <a:lnTo>
                  <a:pt x="7047273" y="6160289"/>
                </a:lnTo>
                <a:lnTo>
                  <a:pt x="0" y="6160289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18" name="Right Triangle 4117">
            <a:extLst>
              <a:ext uri="{FF2B5EF4-FFF2-40B4-BE49-F238E27FC236}">
                <a16:creationId xmlns:a16="http://schemas.microsoft.com/office/drawing/2014/main" id="{830A36F8-48C2-4842-A87B-8CE8DF4E7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20" name="Rectangle 4119">
            <a:extLst>
              <a:ext uri="{FF2B5EF4-FFF2-40B4-BE49-F238E27FC236}">
                <a16:creationId xmlns:a16="http://schemas.microsoft.com/office/drawing/2014/main" id="{51C89C42-AF83-451A-81EA-472844755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10FA011-F85C-664F-B417-C0B94B7C3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360" y="1119315"/>
            <a:ext cx="3213296" cy="2086165"/>
          </a:xfrm>
        </p:spPr>
        <p:txBody>
          <a:bodyPr>
            <a:normAutofit/>
          </a:bodyPr>
          <a:lstStyle/>
          <a:p>
            <a:r>
              <a:rPr lang="es-ES_tradnl" sz="4800" b="1"/>
              <a:t>‘</a:t>
            </a:r>
            <a:r>
              <a:rPr lang="es-ES_tradnl" sz="4800"/>
              <a:t>Conclusion</a:t>
            </a:r>
            <a:r>
              <a:rPr lang="es-ES_tradnl" sz="4800" b="1"/>
              <a:t>’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220292C-D2A1-2F4A-85AE-5782CD21CC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3360" y="2705859"/>
            <a:ext cx="3213296" cy="2692400"/>
          </a:xfrm>
        </p:spPr>
        <p:txBody>
          <a:bodyPr anchor="t">
            <a:normAutofit fontScale="92500" lnSpcReduction="10000"/>
          </a:bodyPr>
          <a:lstStyle/>
          <a:p>
            <a:pPr marL="0" indent="0">
              <a:buNone/>
            </a:pPr>
            <a:r>
              <a:rPr lang="es-ES_tradnl" sz="1400" dirty="0" err="1"/>
              <a:t>This</a:t>
            </a:r>
            <a:r>
              <a:rPr lang="es-ES_tradnl" sz="1400" dirty="0"/>
              <a:t> idea </a:t>
            </a:r>
            <a:r>
              <a:rPr lang="es-ES_tradnl" sz="1400" dirty="0" err="1"/>
              <a:t>is</a:t>
            </a:r>
            <a:r>
              <a:rPr lang="es-ES_tradnl" sz="1400" dirty="0"/>
              <a:t> </a:t>
            </a:r>
            <a:r>
              <a:rPr lang="es-ES_tradnl" sz="1400" dirty="0" err="1"/>
              <a:t>addressing</a:t>
            </a:r>
            <a:r>
              <a:rPr lang="es-ES_tradnl" sz="1400" dirty="0"/>
              <a:t> social </a:t>
            </a:r>
            <a:r>
              <a:rPr lang="es-ES_tradnl" sz="1400" dirty="0" err="1"/>
              <a:t>justice</a:t>
            </a:r>
            <a:r>
              <a:rPr lang="es-ES_tradnl" sz="1400" dirty="0"/>
              <a:t> </a:t>
            </a:r>
            <a:r>
              <a:rPr lang="es-ES_tradnl" sz="1400" dirty="0" err="1"/>
              <a:t>by</a:t>
            </a:r>
            <a:r>
              <a:rPr lang="es-ES_tradnl" sz="1400" dirty="0"/>
              <a:t>:</a:t>
            </a:r>
          </a:p>
          <a:p>
            <a:endParaRPr lang="es-ES_tradnl" sz="1400" dirty="0"/>
          </a:p>
          <a:p>
            <a:r>
              <a:rPr lang="es-ES_tradnl" sz="1400" dirty="0" err="1"/>
              <a:t>Enabling</a:t>
            </a:r>
            <a:r>
              <a:rPr lang="es-ES_tradnl" sz="1400" dirty="0"/>
              <a:t>/ </a:t>
            </a:r>
            <a:r>
              <a:rPr lang="es-ES_tradnl" sz="1400" dirty="0" err="1"/>
              <a:t>being</a:t>
            </a:r>
            <a:r>
              <a:rPr lang="es-ES_tradnl" sz="1400" dirty="0"/>
              <a:t> </a:t>
            </a:r>
            <a:r>
              <a:rPr lang="es-ES_tradnl" sz="1400" dirty="0" err="1"/>
              <a:t>recognized</a:t>
            </a:r>
            <a:r>
              <a:rPr lang="es-ES_tradnl" sz="1400" dirty="0"/>
              <a:t>  as </a:t>
            </a:r>
            <a:r>
              <a:rPr lang="es-ES_tradnl" sz="1400" dirty="0" err="1"/>
              <a:t>an</a:t>
            </a:r>
            <a:r>
              <a:rPr lang="es-ES_tradnl" sz="1400" dirty="0"/>
              <a:t> individual</a:t>
            </a:r>
          </a:p>
          <a:p>
            <a:r>
              <a:rPr lang="es-ES_tradnl" sz="1400" dirty="0" err="1"/>
              <a:t>Strengthen</a:t>
            </a:r>
            <a:r>
              <a:rPr lang="es-ES_tradnl" sz="1400" dirty="0"/>
              <a:t> </a:t>
            </a:r>
            <a:r>
              <a:rPr lang="es-ES_tradnl" sz="1400" dirty="0" err="1"/>
              <a:t>agency</a:t>
            </a:r>
            <a:endParaRPr lang="es-ES_tradnl" sz="1400" dirty="0"/>
          </a:p>
          <a:p>
            <a:r>
              <a:rPr lang="es-ES_tradnl" sz="1400" dirty="0" err="1"/>
              <a:t>Educate</a:t>
            </a:r>
            <a:r>
              <a:rPr lang="es-ES_tradnl" sz="1400" dirty="0"/>
              <a:t> </a:t>
            </a:r>
            <a:r>
              <a:rPr lang="es-ES_tradnl" sz="1400" dirty="0" err="1"/>
              <a:t>low</a:t>
            </a:r>
            <a:r>
              <a:rPr lang="es-ES_tradnl" sz="1400" dirty="0"/>
              <a:t> </a:t>
            </a:r>
            <a:r>
              <a:rPr lang="es-ES_tradnl" sz="1400" dirty="0" err="1"/>
              <a:t>threshold</a:t>
            </a:r>
            <a:endParaRPr lang="es-ES_tradnl" sz="1400" dirty="0"/>
          </a:p>
          <a:p>
            <a:r>
              <a:rPr lang="es-ES_tradnl" sz="1400" dirty="0" err="1"/>
              <a:t>Empowering</a:t>
            </a:r>
            <a:r>
              <a:rPr lang="es-ES_tradnl" sz="1400" dirty="0"/>
              <a:t> </a:t>
            </a:r>
            <a:r>
              <a:rPr lang="es-ES_tradnl" sz="1400" dirty="0" err="1"/>
              <a:t>each</a:t>
            </a:r>
            <a:r>
              <a:rPr lang="es-ES_tradnl" sz="1400" dirty="0"/>
              <a:t> </a:t>
            </a:r>
            <a:r>
              <a:rPr lang="es-ES_tradnl" sz="1400" dirty="0" err="1"/>
              <a:t>other</a:t>
            </a:r>
            <a:r>
              <a:rPr lang="es-ES_tradnl" sz="1400" dirty="0"/>
              <a:t> in the </a:t>
            </a:r>
            <a:r>
              <a:rPr lang="es-ES_tradnl" sz="1400" dirty="0" err="1"/>
              <a:t>group</a:t>
            </a:r>
            <a:endParaRPr lang="es-ES_tradnl" sz="1400" dirty="0"/>
          </a:p>
          <a:p>
            <a:pPr marL="0" indent="0">
              <a:buNone/>
            </a:pPr>
            <a:endParaRPr lang="es-ES_tradnl" sz="1400" dirty="0"/>
          </a:p>
          <a:p>
            <a:r>
              <a:rPr lang="es-ES_tradnl" sz="1400" dirty="0" err="1"/>
              <a:t>Varied</a:t>
            </a:r>
            <a:r>
              <a:rPr lang="es-ES_tradnl" sz="1400" dirty="0"/>
              <a:t> </a:t>
            </a:r>
            <a:r>
              <a:rPr lang="es-ES_tradnl" sz="1400" dirty="0" err="1"/>
              <a:t>methods</a:t>
            </a:r>
            <a:r>
              <a:rPr lang="es-ES_tradnl" sz="1400" dirty="0"/>
              <a:t> </a:t>
            </a:r>
            <a:r>
              <a:rPr lang="es-ES_tradnl" sz="1400" dirty="0" err="1"/>
              <a:t>to</a:t>
            </a:r>
            <a:r>
              <a:rPr lang="es-ES_tradnl" sz="1400" dirty="0"/>
              <a:t> </a:t>
            </a:r>
            <a:r>
              <a:rPr lang="es-ES_tradnl" sz="1400" dirty="0" err="1"/>
              <a:t>participate</a:t>
            </a:r>
            <a:r>
              <a:rPr lang="es-ES_tradnl" sz="1400" dirty="0"/>
              <a:t> (</a:t>
            </a:r>
            <a:r>
              <a:rPr lang="es-ES_tradnl" sz="1400" dirty="0" err="1"/>
              <a:t>didactic</a:t>
            </a:r>
            <a:r>
              <a:rPr lang="es-ES_tradnl" sz="1400" dirty="0"/>
              <a:t>) </a:t>
            </a:r>
            <a:r>
              <a:rPr lang="es-ES_tradnl" sz="1400" dirty="0">
                <a:sym typeface="Wingdings" pitchFamily="2" charset="2"/>
              </a:rPr>
              <a:t></a:t>
            </a:r>
            <a:r>
              <a:rPr lang="es-ES_tradnl" sz="1400" dirty="0" err="1"/>
              <a:t>establish</a:t>
            </a:r>
            <a:r>
              <a:rPr lang="es-ES_tradnl" sz="1400" dirty="0"/>
              <a:t> </a:t>
            </a:r>
            <a:r>
              <a:rPr lang="es-ES_tradnl" sz="1400" dirty="0" err="1"/>
              <a:t>relationship</a:t>
            </a:r>
            <a:r>
              <a:rPr lang="es-ES_tradnl" sz="1400" dirty="0"/>
              <a:t>/trust </a:t>
            </a:r>
          </a:p>
          <a:p>
            <a:endParaRPr lang="es-ES_tradnl" sz="1100" dirty="0"/>
          </a:p>
        </p:txBody>
      </p:sp>
    </p:spTree>
    <p:extLst>
      <p:ext uri="{BB962C8B-B14F-4D97-AF65-F5344CB8AC3E}">
        <p14:creationId xmlns:p14="http://schemas.microsoft.com/office/powerpoint/2010/main" val="8009968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9D25F302-27C5-414F-97F8-6EA0A6C02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Kostnadsfria Kostnadsfri bild av bokstäver, design, kort Stock foto">
            <a:extLst>
              <a:ext uri="{FF2B5EF4-FFF2-40B4-BE49-F238E27FC236}">
                <a16:creationId xmlns:a16="http://schemas.microsoft.com/office/drawing/2014/main" id="{749FA3DB-8CE3-1048-A092-697B4670E8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r="3" b="5648"/>
          <a:stretch/>
        </p:blipFill>
        <p:spPr bwMode="auto">
          <a:xfrm>
            <a:off x="4821287" y="348856"/>
            <a:ext cx="7047273" cy="6160289"/>
          </a:xfrm>
          <a:custGeom>
            <a:avLst/>
            <a:gdLst/>
            <a:ahLst/>
            <a:cxnLst/>
            <a:rect l="l" t="t" r="r" b="b"/>
            <a:pathLst>
              <a:path w="7047273" h="6160289">
                <a:moveTo>
                  <a:pt x="0" y="0"/>
                </a:moveTo>
                <a:lnTo>
                  <a:pt x="7047273" y="0"/>
                </a:lnTo>
                <a:lnTo>
                  <a:pt x="7047273" y="2807326"/>
                </a:lnTo>
                <a:lnTo>
                  <a:pt x="3603828" y="6155120"/>
                </a:lnTo>
                <a:lnTo>
                  <a:pt x="7047273" y="6155120"/>
                </a:lnTo>
                <a:lnTo>
                  <a:pt x="7047273" y="6160289"/>
                </a:lnTo>
                <a:lnTo>
                  <a:pt x="0" y="6160289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9" name="Right Triangle 5128">
            <a:extLst>
              <a:ext uri="{FF2B5EF4-FFF2-40B4-BE49-F238E27FC236}">
                <a16:creationId xmlns:a16="http://schemas.microsoft.com/office/drawing/2014/main" id="{830A36F8-48C2-4842-A87B-8CE8DF4E7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31" name="Rectangle 5130">
            <a:extLst>
              <a:ext uri="{FF2B5EF4-FFF2-40B4-BE49-F238E27FC236}">
                <a16:creationId xmlns:a16="http://schemas.microsoft.com/office/drawing/2014/main" id="{51C89C42-AF83-451A-81EA-472844755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Marcador de contenido 7">
            <a:extLst>
              <a:ext uri="{FF2B5EF4-FFF2-40B4-BE49-F238E27FC236}">
                <a16:creationId xmlns:a16="http://schemas.microsoft.com/office/drawing/2014/main" id="{C8BB2824-B49F-9D44-A2CD-9A1EA4996E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7017027"/>
              </p:ext>
            </p:extLst>
          </p:nvPr>
        </p:nvGraphicFramePr>
        <p:xfrm>
          <a:off x="1123359" y="1285875"/>
          <a:ext cx="3213296" cy="46120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48397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371</Words>
  <Application>Microsoft Office PowerPoint</Application>
  <PresentationFormat>Laiekraan</PresentationFormat>
  <Paragraphs>89</Paragraphs>
  <Slides>11</Slides>
  <Notes>0</Notes>
  <HiddenSlides>0</HiddenSlides>
  <MMClips>0</MMClips>
  <ScaleCrop>false</ScaleCrop>
  <HeadingPairs>
    <vt:vector size="6" baseType="variant">
      <vt:variant>
        <vt:lpstr>Kasutatud fondid</vt:lpstr>
      </vt:variant>
      <vt:variant>
        <vt:i4>5</vt:i4>
      </vt:variant>
      <vt:variant>
        <vt:lpstr>Kujundus</vt:lpstr>
      </vt:variant>
      <vt:variant>
        <vt:i4>1</vt:i4>
      </vt:variant>
      <vt:variant>
        <vt:lpstr>Slaidipealkirjad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Helvetica</vt:lpstr>
      <vt:lpstr>Wingdings</vt:lpstr>
      <vt:lpstr>Tema de Office</vt:lpstr>
      <vt:lpstr>SOCIAL JUSTICE</vt:lpstr>
      <vt:lpstr>Target group: </vt:lpstr>
      <vt:lpstr>Goal and purpose </vt:lpstr>
      <vt:lpstr>Method </vt:lpstr>
      <vt:lpstr>Link to social justice themes presented during summer school </vt:lpstr>
      <vt:lpstr>Session - prework</vt:lpstr>
      <vt:lpstr>Exercise in group - Strength cards</vt:lpstr>
      <vt:lpstr>Whiteboard and discussion</vt:lpstr>
      <vt:lpstr>PowerPointi esitlus</vt:lpstr>
      <vt:lpstr>‘Conclusion’</vt:lpstr>
      <vt:lpstr>PowerPointi esitlus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JUSTICE</dc:title>
  <dc:creator>carolina lopez</dc:creator>
  <cp:lastModifiedBy>Ly Kubenko</cp:lastModifiedBy>
  <cp:revision>8</cp:revision>
  <dcterms:created xsi:type="dcterms:W3CDTF">2023-08-24T19:45:31Z</dcterms:created>
  <dcterms:modified xsi:type="dcterms:W3CDTF">2023-08-24T21:58:10Z</dcterms:modified>
</cp:coreProperties>
</file>