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3.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5.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82" r:id="rId2"/>
    <p:sldMasterId id="2147483694" r:id="rId3"/>
    <p:sldMasterId id="2147483701" r:id="rId4"/>
    <p:sldMasterId id="2147483719" r:id="rId5"/>
    <p:sldMasterId id="2147483731" r:id="rId6"/>
  </p:sldMasterIdLst>
  <p:notesMasterIdLst>
    <p:notesMasterId r:id="rId70"/>
  </p:notesMasterIdLst>
  <p:sldIdLst>
    <p:sldId id="261" r:id="rId7"/>
    <p:sldId id="268" r:id="rId8"/>
    <p:sldId id="324" r:id="rId9"/>
    <p:sldId id="267" r:id="rId10"/>
    <p:sldId id="325" r:id="rId11"/>
    <p:sldId id="270" r:id="rId12"/>
    <p:sldId id="271" r:id="rId13"/>
    <p:sldId id="326" r:id="rId14"/>
    <p:sldId id="283" r:id="rId15"/>
    <p:sldId id="257" r:id="rId16"/>
    <p:sldId id="258" r:id="rId17"/>
    <p:sldId id="259" r:id="rId18"/>
    <p:sldId id="260" r:id="rId19"/>
    <p:sldId id="332" r:id="rId20"/>
    <p:sldId id="333" r:id="rId21"/>
    <p:sldId id="334" r:id="rId22"/>
    <p:sldId id="336" r:id="rId23"/>
    <p:sldId id="337" r:id="rId24"/>
    <p:sldId id="262" r:id="rId25"/>
    <p:sldId id="338" r:id="rId26"/>
    <p:sldId id="256" r:id="rId27"/>
    <p:sldId id="263" r:id="rId28"/>
    <p:sldId id="264" r:id="rId29"/>
    <p:sldId id="266" r:id="rId30"/>
    <p:sldId id="269" r:id="rId31"/>
    <p:sldId id="282" r:id="rId32"/>
    <p:sldId id="276" r:id="rId33"/>
    <p:sldId id="278" r:id="rId34"/>
    <p:sldId id="279" r:id="rId35"/>
    <p:sldId id="280" r:id="rId36"/>
    <p:sldId id="281" r:id="rId37"/>
    <p:sldId id="284" r:id="rId38"/>
    <p:sldId id="312" r:id="rId39"/>
    <p:sldId id="313" r:id="rId40"/>
    <p:sldId id="318" r:id="rId41"/>
    <p:sldId id="300" r:id="rId42"/>
    <p:sldId id="323" r:id="rId43"/>
    <p:sldId id="320" r:id="rId44"/>
    <p:sldId id="322" r:id="rId45"/>
    <p:sldId id="321" r:id="rId46"/>
    <p:sldId id="316" r:id="rId47"/>
    <p:sldId id="314" r:id="rId48"/>
    <p:sldId id="339" r:id="rId49"/>
    <p:sldId id="340" r:id="rId50"/>
    <p:sldId id="341" r:id="rId51"/>
    <p:sldId id="342" r:id="rId52"/>
    <p:sldId id="343" r:id="rId53"/>
    <p:sldId id="344" r:id="rId54"/>
    <p:sldId id="345" r:id="rId55"/>
    <p:sldId id="346" r:id="rId56"/>
    <p:sldId id="347" r:id="rId57"/>
    <p:sldId id="348" r:id="rId58"/>
    <p:sldId id="349" r:id="rId59"/>
    <p:sldId id="350" r:id="rId60"/>
    <p:sldId id="351" r:id="rId61"/>
    <p:sldId id="310" r:id="rId62"/>
    <p:sldId id="352" r:id="rId63"/>
    <p:sldId id="353" r:id="rId64"/>
    <p:sldId id="315" r:id="rId65"/>
    <p:sldId id="354" r:id="rId66"/>
    <p:sldId id="355" r:id="rId67"/>
    <p:sldId id="356" r:id="rId68"/>
    <p:sldId id="302" r:id="rId69"/>
  </p:sldIdLst>
  <p:sldSz cx="12192000" cy="6858000"/>
  <p:notesSz cx="6797675" cy="9928225"/>
  <p:embeddedFontLst>
    <p:embeddedFont>
      <p:font typeface="Abadi Extra Light" panose="020B0204020104020204" pitchFamily="34" charset="0"/>
      <p:regular r:id="rId71"/>
    </p:embeddedFont>
    <p:embeddedFont>
      <p:font typeface="Calibri" panose="020F0502020204030204" pitchFamily="34" charset="0"/>
      <p:regular r:id="rId72"/>
      <p:bold r:id="rId73"/>
      <p:italic r:id="rId74"/>
      <p:boldItalic r:id="rId75"/>
    </p:embeddedFont>
    <p:embeddedFont>
      <p:font typeface="Calibri Light" panose="020F0302020204030204" pitchFamily="34" charset="0"/>
      <p:regular r:id="rId76"/>
      <p:italic r:id="rId77"/>
    </p:embeddedFont>
    <p:embeddedFont>
      <p:font typeface="Corbel" panose="020B0503020204020204" pitchFamily="34" charset="0"/>
      <p:regular r:id="rId78"/>
      <p:bold r:id="rId79"/>
      <p:italic r:id="rId80"/>
      <p:boldItalic r:id="rId81"/>
    </p:embeddedFont>
    <p:embeddedFont>
      <p:font typeface="Lato Light" panose="020F0502020204030203" pitchFamily="34" charset="0"/>
      <p:regular r:id="rId82"/>
      <p:bold r:id="rId83"/>
      <p:italic r:id="rId84"/>
      <p:boldItalic r:id="rId85"/>
    </p:embeddedFont>
    <p:embeddedFont>
      <p:font typeface="Montserrat" panose="00000500000000000000" pitchFamily="2" charset="0"/>
      <p:regular r:id="rId86"/>
      <p:bold r:id="rId87"/>
      <p:italic r:id="rId88"/>
      <p:boldItalic r:id="rId89"/>
    </p:embeddedFont>
    <p:embeddedFont>
      <p:font typeface="PT serif" panose="020A0603040505020204" pitchFamily="18" charset="0"/>
      <p:regular r:id="rId90"/>
      <p:bold r:id="rId91"/>
      <p:italic r:id="rId92"/>
      <p:boldItalic r:id="rId93"/>
    </p:embeddedFont>
    <p:embeddedFont>
      <p:font typeface="The Hand" panose="03070502030502020204" pitchFamily="66" charset="0"/>
      <p:regular r:id="rId94"/>
      <p:bold r:id="rId95"/>
    </p:embeddedFont>
    <p:embeddedFont>
      <p:font typeface="Verdana" panose="020B0604030504040204" pitchFamily="34" charset="0"/>
      <p:regular r:id="rId96"/>
      <p:bold r:id="rId97"/>
      <p:italic r:id="rId98"/>
      <p:boldItalic r:id="rId99"/>
    </p:embeddedFont>
    <p:embeddedFont>
      <p:font typeface="Wingdings 2" panose="05020102010507070707" pitchFamily="18" charset="2"/>
      <p:regular r:id="rId10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101" roundtripDataSignature="AMtx7mh2K20BToPp1tnsJe9w5SWdSwNWS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3635AAC-89D9-48F8-8972-C3D0D9152D32}" v="36" dt="2023-06-27T15:04:37.126"/>
    <p1510:client id="{E56ACA8A-5AEA-4974-B022-3B2F71D49259}" v="4" dt="2023-06-28T12:48:32.447"/>
  </p1510:revLst>
</p1510:revInfo>
</file>

<file path=ppt/tableStyles.xml><?xml version="1.0" encoding="utf-8"?>
<a:tblStyleLst xmlns:a="http://schemas.openxmlformats.org/drawingml/2006/main" def="{321B9262-D3FB-4472-89E5-5CE44E86AAEF}">
  <a:tblStyle styleId="{321B9262-D3FB-4472-89E5-5CE44E86AAEF}"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BF5"/>
          </a:solidFill>
        </a:fill>
      </a:tcStyle>
    </a:wholeTbl>
    <a:band1H>
      <a:tcTxStyle/>
      <a:tcStyle>
        <a:tcBdr/>
        <a:fill>
          <a:solidFill>
            <a:srgbClr val="CDD4EA"/>
          </a:solidFill>
        </a:fill>
      </a:tcStyle>
    </a:band1H>
    <a:band2H>
      <a:tcTxStyle/>
      <a:tcStyle>
        <a:tcBdr/>
      </a:tcStyle>
    </a:band2H>
    <a:band1V>
      <a:tcTxStyle/>
      <a:tcStyle>
        <a:tcBdr/>
        <a:fill>
          <a:solidFill>
            <a:srgbClr val="CDD4EA"/>
          </a:solidFill>
        </a:fill>
      </a:tcStyle>
    </a:band1V>
    <a:band2V>
      <a:tcTxStyle/>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575"/>
  </p:normalViewPr>
  <p:slideViewPr>
    <p:cSldViewPr snapToGrid="0" snapToObjects="1">
      <p:cViewPr varScale="1">
        <p:scale>
          <a:sx n="59" d="100"/>
          <a:sy n="59" d="100"/>
        </p:scale>
        <p:origin x="940"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84" Type="http://schemas.openxmlformats.org/officeDocument/2006/relationships/font" Target="fonts/font14.fntdata"/><Relationship Id="rId89" Type="http://schemas.openxmlformats.org/officeDocument/2006/relationships/font" Target="fonts/font19.fntdata"/><Relationship Id="rId16" Type="http://schemas.openxmlformats.org/officeDocument/2006/relationships/slide" Target="slides/slide10.xml"/><Relationship Id="rId107" Type="http://schemas.microsoft.com/office/2015/10/relationships/revisionInfo" Target="revisionInfo.xml"/><Relationship Id="rId11" Type="http://schemas.openxmlformats.org/officeDocument/2006/relationships/slide" Target="slides/slide5.xml"/><Relationship Id="rId32" Type="http://schemas.openxmlformats.org/officeDocument/2006/relationships/slide" Target="slides/slide26.xml"/><Relationship Id="rId37" Type="http://schemas.openxmlformats.org/officeDocument/2006/relationships/slide" Target="slides/slide31.xml"/><Relationship Id="rId53" Type="http://schemas.openxmlformats.org/officeDocument/2006/relationships/slide" Target="slides/slide47.xml"/><Relationship Id="rId58" Type="http://schemas.openxmlformats.org/officeDocument/2006/relationships/slide" Target="slides/slide52.xml"/><Relationship Id="rId74" Type="http://schemas.openxmlformats.org/officeDocument/2006/relationships/font" Target="fonts/font4.fntdata"/><Relationship Id="rId79" Type="http://schemas.openxmlformats.org/officeDocument/2006/relationships/font" Target="fonts/font9.fntdata"/><Relationship Id="rId102" Type="http://schemas.openxmlformats.org/officeDocument/2006/relationships/presProps" Target="presProps.xml"/><Relationship Id="rId5" Type="http://schemas.openxmlformats.org/officeDocument/2006/relationships/slideMaster" Target="slideMasters/slideMaster5.xml"/><Relationship Id="rId90" Type="http://schemas.openxmlformats.org/officeDocument/2006/relationships/font" Target="fonts/font20.fntdata"/><Relationship Id="rId95" Type="http://schemas.openxmlformats.org/officeDocument/2006/relationships/font" Target="fonts/font25.fntdata"/><Relationship Id="rId22" Type="http://schemas.openxmlformats.org/officeDocument/2006/relationships/slide" Target="slides/slide16.xml"/><Relationship Id="rId27" Type="http://schemas.openxmlformats.org/officeDocument/2006/relationships/slide" Target="slides/slide21.xml"/><Relationship Id="rId43" Type="http://schemas.openxmlformats.org/officeDocument/2006/relationships/slide" Target="slides/slide37.xml"/><Relationship Id="rId48" Type="http://schemas.openxmlformats.org/officeDocument/2006/relationships/slide" Target="slides/slide42.xml"/><Relationship Id="rId64" Type="http://schemas.openxmlformats.org/officeDocument/2006/relationships/slide" Target="slides/slide58.xml"/><Relationship Id="rId69" Type="http://schemas.openxmlformats.org/officeDocument/2006/relationships/slide" Target="slides/slide63.xml"/><Relationship Id="rId80" Type="http://schemas.openxmlformats.org/officeDocument/2006/relationships/font" Target="fonts/font10.fntdata"/><Relationship Id="rId85" Type="http://schemas.openxmlformats.org/officeDocument/2006/relationships/font" Target="fonts/font15.fntdata"/><Relationship Id="rId12" Type="http://schemas.openxmlformats.org/officeDocument/2006/relationships/slide" Target="slides/slide6.xml"/><Relationship Id="rId17" Type="http://schemas.openxmlformats.org/officeDocument/2006/relationships/slide" Target="slides/slide11.xml"/><Relationship Id="rId33" Type="http://schemas.openxmlformats.org/officeDocument/2006/relationships/slide" Target="slides/slide27.xml"/><Relationship Id="rId38" Type="http://schemas.openxmlformats.org/officeDocument/2006/relationships/slide" Target="slides/slide32.xml"/><Relationship Id="rId59" Type="http://schemas.openxmlformats.org/officeDocument/2006/relationships/slide" Target="slides/slide53.xml"/><Relationship Id="rId103" Type="http://schemas.openxmlformats.org/officeDocument/2006/relationships/viewProps" Target="viewProps.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notesMaster" Target="notesMasters/notesMaster1.xml"/><Relationship Id="rId75" Type="http://schemas.openxmlformats.org/officeDocument/2006/relationships/font" Target="fonts/font5.fntdata"/><Relationship Id="rId83" Type="http://schemas.openxmlformats.org/officeDocument/2006/relationships/font" Target="fonts/font13.fntdata"/><Relationship Id="rId88" Type="http://schemas.openxmlformats.org/officeDocument/2006/relationships/font" Target="fonts/font18.fntdata"/><Relationship Id="rId91" Type="http://schemas.openxmlformats.org/officeDocument/2006/relationships/font" Target="fonts/font21.fntdata"/><Relationship Id="rId96" Type="http://schemas.openxmlformats.org/officeDocument/2006/relationships/font" Target="fonts/font26.fntdata"/><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6" Type="http://schemas.microsoft.com/office/2016/11/relationships/changesInfo" Target="changesInfos/changesInfo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font" Target="fonts/font3.fntdata"/><Relationship Id="rId78" Type="http://schemas.openxmlformats.org/officeDocument/2006/relationships/font" Target="fonts/font8.fntdata"/><Relationship Id="rId81" Type="http://schemas.openxmlformats.org/officeDocument/2006/relationships/font" Target="fonts/font11.fntdata"/><Relationship Id="rId86" Type="http://schemas.openxmlformats.org/officeDocument/2006/relationships/font" Target="fonts/font16.fntdata"/><Relationship Id="rId94" Type="http://schemas.openxmlformats.org/officeDocument/2006/relationships/font" Target="fonts/font24.fntdata"/><Relationship Id="rId99" Type="http://schemas.openxmlformats.org/officeDocument/2006/relationships/font" Target="fonts/font29.fntdata"/><Relationship Id="rId101" Type="http://customschemas.google.com/relationships/presentationmetadata" Target="metadata"/><Relationship Id="rId4" Type="http://schemas.openxmlformats.org/officeDocument/2006/relationships/slideMaster" Target="slideMasters/slideMaster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font" Target="fonts/font6.fntdata"/><Relationship Id="rId97" Type="http://schemas.openxmlformats.org/officeDocument/2006/relationships/font" Target="fonts/font27.fntdata"/><Relationship Id="rId104" Type="http://schemas.openxmlformats.org/officeDocument/2006/relationships/theme" Target="theme/theme1.xml"/><Relationship Id="rId7" Type="http://schemas.openxmlformats.org/officeDocument/2006/relationships/slide" Target="slides/slide1.xml"/><Relationship Id="rId71" Type="http://schemas.openxmlformats.org/officeDocument/2006/relationships/font" Target="fonts/font1.fntdata"/><Relationship Id="rId92" Type="http://schemas.openxmlformats.org/officeDocument/2006/relationships/font" Target="fonts/font22.fntdata"/><Relationship Id="rId2" Type="http://schemas.openxmlformats.org/officeDocument/2006/relationships/slideMaster" Target="slideMasters/slideMaster2.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slide" Target="slides/slide60.xml"/><Relationship Id="rId87" Type="http://schemas.openxmlformats.org/officeDocument/2006/relationships/font" Target="fonts/font17.fntdata"/><Relationship Id="rId61" Type="http://schemas.openxmlformats.org/officeDocument/2006/relationships/slide" Target="slides/slide55.xml"/><Relationship Id="rId82" Type="http://schemas.openxmlformats.org/officeDocument/2006/relationships/font" Target="fonts/font12.fntdata"/><Relationship Id="rId19" Type="http://schemas.openxmlformats.org/officeDocument/2006/relationships/slide" Target="slides/slide13.xml"/><Relationship Id="rId14" Type="http://schemas.openxmlformats.org/officeDocument/2006/relationships/slide" Target="slides/slide8.xml"/><Relationship Id="rId30" Type="http://schemas.openxmlformats.org/officeDocument/2006/relationships/slide" Target="slides/slide24.xml"/><Relationship Id="rId35" Type="http://schemas.openxmlformats.org/officeDocument/2006/relationships/slide" Target="slides/slide29.xml"/><Relationship Id="rId56" Type="http://schemas.openxmlformats.org/officeDocument/2006/relationships/slide" Target="slides/slide50.xml"/><Relationship Id="rId77" Type="http://schemas.openxmlformats.org/officeDocument/2006/relationships/font" Target="fonts/font7.fntdata"/><Relationship Id="rId100" Type="http://schemas.openxmlformats.org/officeDocument/2006/relationships/font" Target="fonts/font30.fntdata"/><Relationship Id="rId105" Type="http://schemas.openxmlformats.org/officeDocument/2006/relationships/tableStyles" Target="tableStyles.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font" Target="fonts/font2.fntdata"/><Relationship Id="rId93" Type="http://schemas.openxmlformats.org/officeDocument/2006/relationships/font" Target="fonts/font23.fntdata"/><Relationship Id="rId98" Type="http://schemas.openxmlformats.org/officeDocument/2006/relationships/font" Target="fonts/font28.fntdata"/><Relationship Id="rId3" Type="http://schemas.openxmlformats.org/officeDocument/2006/relationships/slideMaster" Target="slideMasters/slideMaster3.xml"/><Relationship Id="rId25" Type="http://schemas.openxmlformats.org/officeDocument/2006/relationships/slide" Target="slides/slide19.xml"/><Relationship Id="rId46" Type="http://schemas.openxmlformats.org/officeDocument/2006/relationships/slide" Target="slides/slide40.xml"/><Relationship Id="rId67" Type="http://schemas.openxmlformats.org/officeDocument/2006/relationships/slide" Target="slides/slide6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ie Thomsen" userId="e944e02d-a60d-4162-bab9-07cccb44b20f" providerId="ADAL" clId="{23635AAC-89D9-48F8-8972-C3D0D9152D32}"/>
    <pc:docChg chg="undo redo custSel addSld delSld modSld sldOrd delMainMaster modNotesMaster">
      <pc:chgData name="Rie Thomsen" userId="e944e02d-a60d-4162-bab9-07cccb44b20f" providerId="ADAL" clId="{23635AAC-89D9-48F8-8972-C3D0D9152D32}" dt="2023-06-27T16:49:15.726" v="1834" actId="47"/>
      <pc:docMkLst>
        <pc:docMk/>
      </pc:docMkLst>
      <pc:sldChg chg="ord modNotes">
        <pc:chgData name="Rie Thomsen" userId="e944e02d-a60d-4162-bab9-07cccb44b20f" providerId="ADAL" clId="{23635AAC-89D9-48F8-8972-C3D0D9152D32}" dt="2023-06-27T07:37:34.972" v="76"/>
        <pc:sldMkLst>
          <pc:docMk/>
          <pc:sldMk cId="0" sldId="256"/>
        </pc:sldMkLst>
      </pc:sldChg>
      <pc:sldChg chg="add">
        <pc:chgData name="Rie Thomsen" userId="e944e02d-a60d-4162-bab9-07cccb44b20f" providerId="ADAL" clId="{23635AAC-89D9-48F8-8972-C3D0D9152D32}" dt="2023-06-24T08:12:23.533" v="47"/>
        <pc:sldMkLst>
          <pc:docMk/>
          <pc:sldMk cId="55596685" sldId="257"/>
        </pc:sldMkLst>
      </pc:sldChg>
      <pc:sldChg chg="modSp add del mod">
        <pc:chgData name="Rie Thomsen" userId="e944e02d-a60d-4162-bab9-07cccb44b20f" providerId="ADAL" clId="{23635AAC-89D9-48F8-8972-C3D0D9152D32}" dt="2023-06-24T08:12:23.313" v="46"/>
        <pc:sldMkLst>
          <pc:docMk/>
          <pc:sldMk cId="3872705662" sldId="257"/>
        </pc:sldMkLst>
        <pc:spChg chg="mod">
          <ac:chgData name="Rie Thomsen" userId="e944e02d-a60d-4162-bab9-07cccb44b20f" providerId="ADAL" clId="{23635AAC-89D9-48F8-8972-C3D0D9152D32}" dt="2023-06-24T08:12:23.313" v="46"/>
          <ac:spMkLst>
            <pc:docMk/>
            <pc:sldMk cId="3872705662" sldId="257"/>
            <ac:spMk id="3" creationId="{088C63BF-8744-9FF5-2C07-3B610FA17489}"/>
          </ac:spMkLst>
        </pc:spChg>
      </pc:sldChg>
      <pc:sldChg chg="del">
        <pc:chgData name="Rie Thomsen" userId="e944e02d-a60d-4162-bab9-07cccb44b20f" providerId="ADAL" clId="{23635AAC-89D9-48F8-8972-C3D0D9152D32}" dt="2023-06-24T08:11:58.708" v="37" actId="2696"/>
        <pc:sldMkLst>
          <pc:docMk/>
          <pc:sldMk cId="4227606536" sldId="257"/>
        </pc:sldMkLst>
      </pc:sldChg>
      <pc:sldChg chg="del">
        <pc:chgData name="Rie Thomsen" userId="e944e02d-a60d-4162-bab9-07cccb44b20f" providerId="ADAL" clId="{23635AAC-89D9-48F8-8972-C3D0D9152D32}" dt="2023-06-24T08:11:58.708" v="37" actId="2696"/>
        <pc:sldMkLst>
          <pc:docMk/>
          <pc:sldMk cId="2487431837" sldId="258"/>
        </pc:sldMkLst>
      </pc:sldChg>
      <pc:sldChg chg="add">
        <pc:chgData name="Rie Thomsen" userId="e944e02d-a60d-4162-bab9-07cccb44b20f" providerId="ADAL" clId="{23635AAC-89D9-48F8-8972-C3D0D9152D32}" dt="2023-06-24T08:12:23.533" v="47"/>
        <pc:sldMkLst>
          <pc:docMk/>
          <pc:sldMk cId="2614748565" sldId="258"/>
        </pc:sldMkLst>
      </pc:sldChg>
      <pc:sldChg chg="modSp add del mod">
        <pc:chgData name="Rie Thomsen" userId="e944e02d-a60d-4162-bab9-07cccb44b20f" providerId="ADAL" clId="{23635AAC-89D9-48F8-8972-C3D0D9152D32}" dt="2023-06-24T08:12:23.313" v="46"/>
        <pc:sldMkLst>
          <pc:docMk/>
          <pc:sldMk cId="3247781021" sldId="258"/>
        </pc:sldMkLst>
        <pc:spChg chg="mod">
          <ac:chgData name="Rie Thomsen" userId="e944e02d-a60d-4162-bab9-07cccb44b20f" providerId="ADAL" clId="{23635AAC-89D9-48F8-8972-C3D0D9152D32}" dt="2023-06-24T08:12:23.313" v="46"/>
          <ac:spMkLst>
            <pc:docMk/>
            <pc:sldMk cId="3247781021" sldId="258"/>
            <ac:spMk id="3" creationId="{79968C3B-657B-F858-D5C5-35C49FDFF67A}"/>
          </ac:spMkLst>
        </pc:spChg>
      </pc:sldChg>
      <pc:sldChg chg="add del">
        <pc:chgData name="Rie Thomsen" userId="e944e02d-a60d-4162-bab9-07cccb44b20f" providerId="ADAL" clId="{23635AAC-89D9-48F8-8972-C3D0D9152D32}" dt="2023-06-24T08:12:23.313" v="46"/>
        <pc:sldMkLst>
          <pc:docMk/>
          <pc:sldMk cId="1024843513" sldId="259"/>
        </pc:sldMkLst>
      </pc:sldChg>
      <pc:sldChg chg="del">
        <pc:chgData name="Rie Thomsen" userId="e944e02d-a60d-4162-bab9-07cccb44b20f" providerId="ADAL" clId="{23635AAC-89D9-48F8-8972-C3D0D9152D32}" dt="2023-06-24T08:11:58.708" v="37" actId="2696"/>
        <pc:sldMkLst>
          <pc:docMk/>
          <pc:sldMk cId="3120138211" sldId="259"/>
        </pc:sldMkLst>
      </pc:sldChg>
      <pc:sldChg chg="add">
        <pc:chgData name="Rie Thomsen" userId="e944e02d-a60d-4162-bab9-07cccb44b20f" providerId="ADAL" clId="{23635AAC-89D9-48F8-8972-C3D0D9152D32}" dt="2023-06-24T08:12:23.533" v="47"/>
        <pc:sldMkLst>
          <pc:docMk/>
          <pc:sldMk cId="3870753942" sldId="259"/>
        </pc:sldMkLst>
      </pc:sldChg>
      <pc:sldChg chg="modSp add mod">
        <pc:chgData name="Rie Thomsen" userId="e944e02d-a60d-4162-bab9-07cccb44b20f" providerId="ADAL" clId="{23635AAC-89D9-48F8-8972-C3D0D9152D32}" dt="2023-06-27T15:00:52.120" v="78" actId="27636"/>
        <pc:sldMkLst>
          <pc:docMk/>
          <pc:sldMk cId="116427053" sldId="260"/>
        </pc:sldMkLst>
        <pc:spChg chg="mod">
          <ac:chgData name="Rie Thomsen" userId="e944e02d-a60d-4162-bab9-07cccb44b20f" providerId="ADAL" clId="{23635AAC-89D9-48F8-8972-C3D0D9152D32}" dt="2023-06-27T15:00:52.120" v="78" actId="27636"/>
          <ac:spMkLst>
            <pc:docMk/>
            <pc:sldMk cId="116427053" sldId="260"/>
            <ac:spMk id="3" creationId="{72E0EF1F-7CC9-46F2-7CC4-CB6F802C0790}"/>
          </ac:spMkLst>
        </pc:spChg>
      </pc:sldChg>
      <pc:sldChg chg="modSp add del mod">
        <pc:chgData name="Rie Thomsen" userId="e944e02d-a60d-4162-bab9-07cccb44b20f" providerId="ADAL" clId="{23635AAC-89D9-48F8-8972-C3D0D9152D32}" dt="2023-06-24T08:12:23.313" v="46"/>
        <pc:sldMkLst>
          <pc:docMk/>
          <pc:sldMk cId="627585852" sldId="260"/>
        </pc:sldMkLst>
        <pc:spChg chg="mod">
          <ac:chgData name="Rie Thomsen" userId="e944e02d-a60d-4162-bab9-07cccb44b20f" providerId="ADAL" clId="{23635AAC-89D9-48F8-8972-C3D0D9152D32}" dt="2023-06-24T08:12:23.313" v="46"/>
          <ac:spMkLst>
            <pc:docMk/>
            <pc:sldMk cId="627585852" sldId="260"/>
            <ac:spMk id="3" creationId="{72E0EF1F-7CC9-46F2-7CC4-CB6F802C0790}"/>
          </ac:spMkLst>
        </pc:spChg>
      </pc:sldChg>
      <pc:sldChg chg="del">
        <pc:chgData name="Rie Thomsen" userId="e944e02d-a60d-4162-bab9-07cccb44b20f" providerId="ADAL" clId="{23635AAC-89D9-48F8-8972-C3D0D9152D32}" dt="2023-06-24T08:11:58.708" v="37" actId="2696"/>
        <pc:sldMkLst>
          <pc:docMk/>
          <pc:sldMk cId="1605999966" sldId="260"/>
        </pc:sldMkLst>
      </pc:sldChg>
      <pc:sldChg chg="add del">
        <pc:chgData name="Rie Thomsen" userId="e944e02d-a60d-4162-bab9-07cccb44b20f" providerId="ADAL" clId="{23635AAC-89D9-48F8-8972-C3D0D9152D32}" dt="2023-06-24T08:00:00.051" v="9"/>
        <pc:sldMkLst>
          <pc:docMk/>
          <pc:sldMk cId="35045161" sldId="261"/>
        </pc:sldMkLst>
      </pc:sldChg>
      <pc:sldChg chg="addSp delSp modSp add del mod setBg delDesignElem">
        <pc:chgData name="Rie Thomsen" userId="e944e02d-a60d-4162-bab9-07cccb44b20f" providerId="ADAL" clId="{23635AAC-89D9-48F8-8972-C3D0D9152D32}" dt="2023-06-24T08:15:15.566" v="65"/>
        <pc:sldMkLst>
          <pc:docMk/>
          <pc:sldMk cId="3630978559" sldId="262"/>
        </pc:sldMkLst>
        <pc:spChg chg="mod">
          <ac:chgData name="Rie Thomsen" userId="e944e02d-a60d-4162-bab9-07cccb44b20f" providerId="ADAL" clId="{23635AAC-89D9-48F8-8972-C3D0D9152D32}" dt="2023-06-24T08:15:15.369" v="64"/>
          <ac:spMkLst>
            <pc:docMk/>
            <pc:sldMk cId="3630978559" sldId="262"/>
            <ac:spMk id="3" creationId="{8E41CFD1-2976-CC94-78B8-5C17B64E2CDE}"/>
          </ac:spMkLst>
        </pc:spChg>
        <pc:spChg chg="add del">
          <ac:chgData name="Rie Thomsen" userId="e944e02d-a60d-4162-bab9-07cccb44b20f" providerId="ADAL" clId="{23635AAC-89D9-48F8-8972-C3D0D9152D32}" dt="2023-06-24T08:15:15.369" v="64"/>
          <ac:spMkLst>
            <pc:docMk/>
            <pc:sldMk cId="3630978559" sldId="262"/>
            <ac:spMk id="9" creationId="{9228552E-C8B1-4A80-8448-0787CE0FC704}"/>
          </ac:spMkLst>
        </pc:spChg>
      </pc:sldChg>
      <pc:sldChg chg="modNotes">
        <pc:chgData name="Rie Thomsen" userId="e944e02d-a60d-4162-bab9-07cccb44b20f" providerId="ADAL" clId="{23635AAC-89D9-48F8-8972-C3D0D9152D32}" dt="2023-06-27T07:37:34.972" v="76"/>
        <pc:sldMkLst>
          <pc:docMk/>
          <pc:sldMk cId="0" sldId="263"/>
        </pc:sldMkLst>
      </pc:sldChg>
      <pc:sldChg chg="modNotes">
        <pc:chgData name="Rie Thomsen" userId="e944e02d-a60d-4162-bab9-07cccb44b20f" providerId="ADAL" clId="{23635AAC-89D9-48F8-8972-C3D0D9152D32}" dt="2023-06-27T07:37:34.972" v="76"/>
        <pc:sldMkLst>
          <pc:docMk/>
          <pc:sldMk cId="0" sldId="264"/>
        </pc:sldMkLst>
      </pc:sldChg>
      <pc:sldChg chg="modNotes">
        <pc:chgData name="Rie Thomsen" userId="e944e02d-a60d-4162-bab9-07cccb44b20f" providerId="ADAL" clId="{23635AAC-89D9-48F8-8972-C3D0D9152D32}" dt="2023-06-27T07:37:34.972" v="76"/>
        <pc:sldMkLst>
          <pc:docMk/>
          <pc:sldMk cId="0" sldId="266"/>
        </pc:sldMkLst>
      </pc:sldChg>
      <pc:sldChg chg="modSp add del mod">
        <pc:chgData name="Rie Thomsen" userId="e944e02d-a60d-4162-bab9-07cccb44b20f" providerId="ADAL" clId="{23635AAC-89D9-48F8-8972-C3D0D9152D32}" dt="2023-06-24T08:00:00.051" v="9"/>
        <pc:sldMkLst>
          <pc:docMk/>
          <pc:sldMk cId="1684062158" sldId="267"/>
        </pc:sldMkLst>
        <pc:spChg chg="mod">
          <ac:chgData name="Rie Thomsen" userId="e944e02d-a60d-4162-bab9-07cccb44b20f" providerId="ADAL" clId="{23635AAC-89D9-48F8-8972-C3D0D9152D32}" dt="2023-06-24T07:59:59.783" v="8"/>
          <ac:spMkLst>
            <pc:docMk/>
            <pc:sldMk cId="1684062158" sldId="267"/>
            <ac:spMk id="6" creationId="{AF2235AC-3515-24DA-A8B5-6989FEE9FFE3}"/>
          </ac:spMkLst>
        </pc:spChg>
      </pc:sldChg>
      <pc:sldChg chg="add del">
        <pc:chgData name="Rie Thomsen" userId="e944e02d-a60d-4162-bab9-07cccb44b20f" providerId="ADAL" clId="{23635AAC-89D9-48F8-8972-C3D0D9152D32}" dt="2023-06-24T08:00:00.051" v="9"/>
        <pc:sldMkLst>
          <pc:docMk/>
          <pc:sldMk cId="2332783056" sldId="268"/>
        </pc:sldMkLst>
      </pc:sldChg>
      <pc:sldChg chg="modNotes">
        <pc:chgData name="Rie Thomsen" userId="e944e02d-a60d-4162-bab9-07cccb44b20f" providerId="ADAL" clId="{23635AAC-89D9-48F8-8972-C3D0D9152D32}" dt="2023-06-27T07:37:34.972" v="76"/>
        <pc:sldMkLst>
          <pc:docMk/>
          <pc:sldMk cId="0" sldId="269"/>
        </pc:sldMkLst>
      </pc:sldChg>
      <pc:sldChg chg="modSp add del mod">
        <pc:chgData name="Rie Thomsen" userId="e944e02d-a60d-4162-bab9-07cccb44b20f" providerId="ADAL" clId="{23635AAC-89D9-48F8-8972-C3D0D9152D32}" dt="2023-06-24T08:11:12.797" v="36" actId="20577"/>
        <pc:sldMkLst>
          <pc:docMk/>
          <pc:sldMk cId="2589336456" sldId="270"/>
        </pc:sldMkLst>
        <pc:spChg chg="mod">
          <ac:chgData name="Rie Thomsen" userId="e944e02d-a60d-4162-bab9-07cccb44b20f" providerId="ADAL" clId="{23635AAC-89D9-48F8-8972-C3D0D9152D32}" dt="2023-06-24T08:11:12.797" v="36" actId="20577"/>
          <ac:spMkLst>
            <pc:docMk/>
            <pc:sldMk cId="2589336456" sldId="270"/>
            <ac:spMk id="3" creationId="{F5DA5580-9D72-18C9-304C-2BB127B19293}"/>
          </ac:spMkLst>
        </pc:spChg>
      </pc:sldChg>
      <pc:sldChg chg="modSp add del mod">
        <pc:chgData name="Rie Thomsen" userId="e944e02d-a60d-4162-bab9-07cccb44b20f" providerId="ADAL" clId="{23635AAC-89D9-48F8-8972-C3D0D9152D32}" dt="2023-06-24T08:00:00.051" v="9"/>
        <pc:sldMkLst>
          <pc:docMk/>
          <pc:sldMk cId="2588091509" sldId="271"/>
        </pc:sldMkLst>
        <pc:spChg chg="mod">
          <ac:chgData name="Rie Thomsen" userId="e944e02d-a60d-4162-bab9-07cccb44b20f" providerId="ADAL" clId="{23635AAC-89D9-48F8-8972-C3D0D9152D32}" dt="2023-06-24T07:59:59.783" v="8"/>
          <ac:spMkLst>
            <pc:docMk/>
            <pc:sldMk cId="2588091509" sldId="271"/>
            <ac:spMk id="2" creationId="{FD3DFA4C-117E-EE43-2DAB-901866C1AA81}"/>
          </ac:spMkLst>
        </pc:spChg>
        <pc:spChg chg="mod">
          <ac:chgData name="Rie Thomsen" userId="e944e02d-a60d-4162-bab9-07cccb44b20f" providerId="ADAL" clId="{23635AAC-89D9-48F8-8972-C3D0D9152D32}" dt="2023-06-24T07:59:59.783" v="8"/>
          <ac:spMkLst>
            <pc:docMk/>
            <pc:sldMk cId="2588091509" sldId="271"/>
            <ac:spMk id="3" creationId="{6C258CEE-38AB-6E4A-5E78-26F1F9716A4B}"/>
          </ac:spMkLst>
        </pc:spChg>
      </pc:sldChg>
      <pc:sldChg chg="modNotes">
        <pc:chgData name="Rie Thomsen" userId="e944e02d-a60d-4162-bab9-07cccb44b20f" providerId="ADAL" clId="{23635AAC-89D9-48F8-8972-C3D0D9152D32}" dt="2023-06-27T07:37:34.972" v="76"/>
        <pc:sldMkLst>
          <pc:docMk/>
          <pc:sldMk cId="0" sldId="276"/>
        </pc:sldMkLst>
      </pc:sldChg>
      <pc:sldChg chg="modNotes">
        <pc:chgData name="Rie Thomsen" userId="e944e02d-a60d-4162-bab9-07cccb44b20f" providerId="ADAL" clId="{23635AAC-89D9-48F8-8972-C3D0D9152D32}" dt="2023-06-27T07:37:34.972" v="76"/>
        <pc:sldMkLst>
          <pc:docMk/>
          <pc:sldMk cId="0" sldId="278"/>
        </pc:sldMkLst>
      </pc:sldChg>
      <pc:sldChg chg="modNotes">
        <pc:chgData name="Rie Thomsen" userId="e944e02d-a60d-4162-bab9-07cccb44b20f" providerId="ADAL" clId="{23635AAC-89D9-48F8-8972-C3D0D9152D32}" dt="2023-06-27T07:37:34.972" v="76"/>
        <pc:sldMkLst>
          <pc:docMk/>
          <pc:sldMk cId="0" sldId="279"/>
        </pc:sldMkLst>
      </pc:sldChg>
      <pc:sldChg chg="modNotes">
        <pc:chgData name="Rie Thomsen" userId="e944e02d-a60d-4162-bab9-07cccb44b20f" providerId="ADAL" clId="{23635AAC-89D9-48F8-8972-C3D0D9152D32}" dt="2023-06-27T07:37:34.972" v="76"/>
        <pc:sldMkLst>
          <pc:docMk/>
          <pc:sldMk cId="0" sldId="280"/>
        </pc:sldMkLst>
      </pc:sldChg>
      <pc:sldChg chg="modNotes">
        <pc:chgData name="Rie Thomsen" userId="e944e02d-a60d-4162-bab9-07cccb44b20f" providerId="ADAL" clId="{23635AAC-89D9-48F8-8972-C3D0D9152D32}" dt="2023-06-27T07:37:34.972" v="76"/>
        <pc:sldMkLst>
          <pc:docMk/>
          <pc:sldMk cId="0" sldId="281"/>
        </pc:sldMkLst>
      </pc:sldChg>
      <pc:sldChg chg="del">
        <pc:chgData name="Rie Thomsen" userId="e944e02d-a60d-4162-bab9-07cccb44b20f" providerId="ADAL" clId="{23635AAC-89D9-48F8-8972-C3D0D9152D32}" dt="2023-06-24T08:11:58.708" v="37" actId="2696"/>
        <pc:sldMkLst>
          <pc:docMk/>
          <pc:sldMk cId="1922671261" sldId="283"/>
        </pc:sldMkLst>
      </pc:sldChg>
      <pc:sldChg chg="add">
        <pc:chgData name="Rie Thomsen" userId="e944e02d-a60d-4162-bab9-07cccb44b20f" providerId="ADAL" clId="{23635AAC-89D9-48F8-8972-C3D0D9152D32}" dt="2023-06-24T08:12:23.533" v="47"/>
        <pc:sldMkLst>
          <pc:docMk/>
          <pc:sldMk cId="3187646293" sldId="283"/>
        </pc:sldMkLst>
      </pc:sldChg>
      <pc:sldChg chg="add del">
        <pc:chgData name="Rie Thomsen" userId="e944e02d-a60d-4162-bab9-07cccb44b20f" providerId="ADAL" clId="{23635AAC-89D9-48F8-8972-C3D0D9152D32}" dt="2023-06-24T08:12:23.313" v="46"/>
        <pc:sldMkLst>
          <pc:docMk/>
          <pc:sldMk cId="4286333636" sldId="283"/>
        </pc:sldMkLst>
      </pc:sldChg>
      <pc:sldChg chg="addSp delSp modSp add del mod setBg delDesignElem">
        <pc:chgData name="Rie Thomsen" userId="e944e02d-a60d-4162-bab9-07cccb44b20f" providerId="ADAL" clId="{23635AAC-89D9-48F8-8972-C3D0D9152D32}" dt="2023-06-27T16:24:53.680" v="1833" actId="2696"/>
        <pc:sldMkLst>
          <pc:docMk/>
          <pc:sldMk cId="2834393764" sldId="302"/>
        </pc:sldMkLst>
        <pc:spChg chg="mod">
          <ac:chgData name="Rie Thomsen" userId="e944e02d-a60d-4162-bab9-07cccb44b20f" providerId="ADAL" clId="{23635AAC-89D9-48F8-8972-C3D0D9152D32}" dt="2023-06-24T19:20:59.523" v="73"/>
          <ac:spMkLst>
            <pc:docMk/>
            <pc:sldMk cId="2834393764" sldId="302"/>
            <ac:spMk id="9" creationId="{61E94FA9-27CB-4999-A337-6D0AAA0208C2}"/>
          </ac:spMkLst>
        </pc:spChg>
        <pc:spChg chg="add del">
          <ac:chgData name="Rie Thomsen" userId="e944e02d-a60d-4162-bab9-07cccb44b20f" providerId="ADAL" clId="{23635AAC-89D9-48F8-8972-C3D0D9152D32}" dt="2023-06-24T19:20:59.523" v="73"/>
          <ac:spMkLst>
            <pc:docMk/>
            <pc:sldMk cId="2834393764" sldId="302"/>
            <ac:spMk id="36" creationId="{95B1FC96-0749-41C9-BAED-E089E77149FA}"/>
          </ac:spMkLst>
        </pc:spChg>
        <pc:spChg chg="add del">
          <ac:chgData name="Rie Thomsen" userId="e944e02d-a60d-4162-bab9-07cccb44b20f" providerId="ADAL" clId="{23635AAC-89D9-48F8-8972-C3D0D9152D32}" dt="2023-06-24T19:20:59.523" v="73"/>
          <ac:spMkLst>
            <pc:docMk/>
            <pc:sldMk cId="2834393764" sldId="302"/>
            <ac:spMk id="37" creationId="{535742DD-1B16-4E9D-B715-0D74B4574A68}"/>
          </ac:spMkLst>
        </pc:spChg>
      </pc:sldChg>
      <pc:sldChg chg="addSp delSp modSp add del mod setBg delDesignElem">
        <pc:chgData name="Rie Thomsen" userId="e944e02d-a60d-4162-bab9-07cccb44b20f" providerId="ADAL" clId="{23635AAC-89D9-48F8-8972-C3D0D9152D32}" dt="2023-06-27T16:24:53.680" v="1833" actId="2696"/>
        <pc:sldMkLst>
          <pc:docMk/>
          <pc:sldMk cId="2492235048" sldId="310"/>
        </pc:sldMkLst>
        <pc:spChg chg="mod">
          <ac:chgData name="Rie Thomsen" userId="e944e02d-a60d-4162-bab9-07cccb44b20f" providerId="ADAL" clId="{23635AAC-89D9-48F8-8972-C3D0D9152D32}" dt="2023-06-27T15:04:46.755" v="98" actId="21"/>
          <ac:spMkLst>
            <pc:docMk/>
            <pc:sldMk cId="2492235048" sldId="310"/>
            <ac:spMk id="2" creationId="{E59E45D8-ABBF-4167-8856-88ABD0EF5226}"/>
          </ac:spMkLst>
        </pc:spChg>
        <pc:spChg chg="add del">
          <ac:chgData name="Rie Thomsen" userId="e944e02d-a60d-4162-bab9-07cccb44b20f" providerId="ADAL" clId="{23635AAC-89D9-48F8-8972-C3D0D9152D32}" dt="2023-06-24T19:20:59.523" v="73"/>
          <ac:spMkLst>
            <pc:docMk/>
            <pc:sldMk cId="2492235048" sldId="310"/>
            <ac:spMk id="17" creationId="{657F69E0-C4B0-4BEC-A689-4F8D877F05D4}"/>
          </ac:spMkLst>
        </pc:spChg>
        <pc:spChg chg="add del">
          <ac:chgData name="Rie Thomsen" userId="e944e02d-a60d-4162-bab9-07cccb44b20f" providerId="ADAL" clId="{23635AAC-89D9-48F8-8972-C3D0D9152D32}" dt="2023-06-24T19:20:59.523" v="73"/>
          <ac:spMkLst>
            <pc:docMk/>
            <pc:sldMk cId="2492235048" sldId="310"/>
            <ac:spMk id="19" creationId="{8F51725E-A483-43B2-A6F2-C44F502FE033}"/>
          </ac:spMkLst>
        </pc:spChg>
        <pc:spChg chg="add del">
          <ac:chgData name="Rie Thomsen" userId="e944e02d-a60d-4162-bab9-07cccb44b20f" providerId="ADAL" clId="{23635AAC-89D9-48F8-8972-C3D0D9152D32}" dt="2023-06-24T19:20:59.523" v="73"/>
          <ac:spMkLst>
            <pc:docMk/>
            <pc:sldMk cId="2492235048" sldId="310"/>
            <ac:spMk id="21" creationId="{9F6380B4-6A1C-481E-8408-B4E6C75B9B81}"/>
          </ac:spMkLst>
        </pc:spChg>
      </pc:sldChg>
      <pc:sldChg chg="modSp add del mod">
        <pc:chgData name="Rie Thomsen" userId="e944e02d-a60d-4162-bab9-07cccb44b20f" providerId="ADAL" clId="{23635AAC-89D9-48F8-8972-C3D0D9152D32}" dt="2023-06-27T16:24:53.680" v="1833" actId="2696"/>
        <pc:sldMkLst>
          <pc:docMk/>
          <pc:sldMk cId="545170438" sldId="311"/>
        </pc:sldMkLst>
        <pc:spChg chg="mod">
          <ac:chgData name="Rie Thomsen" userId="e944e02d-a60d-4162-bab9-07cccb44b20f" providerId="ADAL" clId="{23635AAC-89D9-48F8-8972-C3D0D9152D32}" dt="2023-06-27T15:20:53.569" v="379" actId="20577"/>
          <ac:spMkLst>
            <pc:docMk/>
            <pc:sldMk cId="545170438" sldId="311"/>
            <ac:spMk id="2" creationId="{4FD52DD2-B552-A988-615F-7D8B81848735}"/>
          </ac:spMkLst>
        </pc:spChg>
        <pc:spChg chg="mod">
          <ac:chgData name="Rie Thomsen" userId="e944e02d-a60d-4162-bab9-07cccb44b20f" providerId="ADAL" clId="{23635AAC-89D9-48F8-8972-C3D0D9152D32}" dt="2023-06-27T15:37:17.358" v="1695" actId="21"/>
          <ac:spMkLst>
            <pc:docMk/>
            <pc:sldMk cId="545170438" sldId="311"/>
            <ac:spMk id="3" creationId="{3E43B2FA-AD78-A5A6-67F8-6FCE13A82FC9}"/>
          </ac:spMkLst>
        </pc:spChg>
      </pc:sldChg>
      <pc:sldChg chg="addSp modSp add del mod">
        <pc:chgData name="Rie Thomsen" userId="e944e02d-a60d-4162-bab9-07cccb44b20f" providerId="ADAL" clId="{23635AAC-89D9-48F8-8972-C3D0D9152D32}" dt="2023-06-27T16:24:53.680" v="1833" actId="2696"/>
        <pc:sldMkLst>
          <pc:docMk/>
          <pc:sldMk cId="3209994798" sldId="315"/>
        </pc:sldMkLst>
        <pc:spChg chg="mod">
          <ac:chgData name="Rie Thomsen" userId="e944e02d-a60d-4162-bab9-07cccb44b20f" providerId="ADAL" clId="{23635AAC-89D9-48F8-8972-C3D0D9152D32}" dt="2023-06-27T15:10:16.956" v="294" actId="27636"/>
          <ac:spMkLst>
            <pc:docMk/>
            <pc:sldMk cId="3209994798" sldId="315"/>
            <ac:spMk id="3" creationId="{66C6B480-8543-53E5-E093-D3514F153015}"/>
          </ac:spMkLst>
        </pc:spChg>
        <pc:picChg chg="add mod">
          <ac:chgData name="Rie Thomsen" userId="e944e02d-a60d-4162-bab9-07cccb44b20f" providerId="ADAL" clId="{23635AAC-89D9-48F8-8972-C3D0D9152D32}" dt="2023-06-24T19:21:11.146" v="75"/>
          <ac:picMkLst>
            <pc:docMk/>
            <pc:sldMk cId="3209994798" sldId="315"/>
            <ac:picMk id="5" creationId="{5A873BF3-A4B3-0C7C-F2FD-F99C33E7E582}"/>
          </ac:picMkLst>
        </pc:picChg>
      </pc:sldChg>
      <pc:sldChg chg="add del">
        <pc:chgData name="Rie Thomsen" userId="e944e02d-a60d-4162-bab9-07cccb44b20f" providerId="ADAL" clId="{23635AAC-89D9-48F8-8972-C3D0D9152D32}" dt="2023-06-24T08:00:00.051" v="9"/>
        <pc:sldMkLst>
          <pc:docMk/>
          <pc:sldMk cId="3476257031" sldId="324"/>
        </pc:sldMkLst>
      </pc:sldChg>
      <pc:sldChg chg="modSp add del mod">
        <pc:chgData name="Rie Thomsen" userId="e944e02d-a60d-4162-bab9-07cccb44b20f" providerId="ADAL" clId="{23635AAC-89D9-48F8-8972-C3D0D9152D32}" dt="2023-06-24T08:00:00.051" v="9"/>
        <pc:sldMkLst>
          <pc:docMk/>
          <pc:sldMk cId="1488842379" sldId="325"/>
        </pc:sldMkLst>
        <pc:spChg chg="mod">
          <ac:chgData name="Rie Thomsen" userId="e944e02d-a60d-4162-bab9-07cccb44b20f" providerId="ADAL" clId="{23635AAC-89D9-48F8-8972-C3D0D9152D32}" dt="2023-06-24T07:59:59.783" v="8"/>
          <ac:spMkLst>
            <pc:docMk/>
            <pc:sldMk cId="1488842379" sldId="325"/>
            <ac:spMk id="2" creationId="{06AD9ECC-C01B-CB5A-4F06-36875E36EF61}"/>
          </ac:spMkLst>
        </pc:spChg>
        <pc:spChg chg="mod">
          <ac:chgData name="Rie Thomsen" userId="e944e02d-a60d-4162-bab9-07cccb44b20f" providerId="ADAL" clId="{23635AAC-89D9-48F8-8972-C3D0D9152D32}" dt="2023-06-24T07:59:59.783" v="8"/>
          <ac:spMkLst>
            <pc:docMk/>
            <pc:sldMk cId="1488842379" sldId="325"/>
            <ac:spMk id="3" creationId="{CA1C96F0-283C-B6EE-5601-A9F966FD30EB}"/>
          </ac:spMkLst>
        </pc:spChg>
      </pc:sldChg>
      <pc:sldChg chg="add del">
        <pc:chgData name="Rie Thomsen" userId="e944e02d-a60d-4162-bab9-07cccb44b20f" providerId="ADAL" clId="{23635AAC-89D9-48F8-8972-C3D0D9152D32}" dt="2023-06-24T08:00:00.051" v="9"/>
        <pc:sldMkLst>
          <pc:docMk/>
          <pc:sldMk cId="2847566081" sldId="326"/>
        </pc:sldMkLst>
      </pc:sldChg>
      <pc:sldChg chg="add del">
        <pc:chgData name="Rie Thomsen" userId="e944e02d-a60d-4162-bab9-07cccb44b20f" providerId="ADAL" clId="{23635AAC-89D9-48F8-8972-C3D0D9152D32}" dt="2023-06-24T08:08:31.512" v="13"/>
        <pc:sldMkLst>
          <pc:docMk/>
          <pc:sldMk cId="2308900667" sldId="327"/>
        </pc:sldMkLst>
      </pc:sldChg>
      <pc:sldChg chg="add del">
        <pc:chgData name="Rie Thomsen" userId="e944e02d-a60d-4162-bab9-07cccb44b20f" providerId="ADAL" clId="{23635AAC-89D9-48F8-8972-C3D0D9152D32}" dt="2023-06-27T15:00:51.070" v="77" actId="47"/>
        <pc:sldMkLst>
          <pc:docMk/>
          <pc:sldMk cId="2573326072" sldId="327"/>
        </pc:sldMkLst>
      </pc:sldChg>
      <pc:sldChg chg="add del">
        <pc:chgData name="Rie Thomsen" userId="e944e02d-a60d-4162-bab9-07cccb44b20f" providerId="ADAL" clId="{23635AAC-89D9-48F8-8972-C3D0D9152D32}" dt="2023-06-24T08:11:58.708" v="37" actId="2696"/>
        <pc:sldMkLst>
          <pc:docMk/>
          <pc:sldMk cId="2765332609" sldId="327"/>
        </pc:sldMkLst>
      </pc:sldChg>
      <pc:sldChg chg="add del">
        <pc:chgData name="Rie Thomsen" userId="e944e02d-a60d-4162-bab9-07cccb44b20f" providerId="ADAL" clId="{23635AAC-89D9-48F8-8972-C3D0D9152D32}" dt="2023-06-24T08:12:23.313" v="46"/>
        <pc:sldMkLst>
          <pc:docMk/>
          <pc:sldMk cId="3109343974" sldId="327"/>
        </pc:sldMkLst>
      </pc:sldChg>
      <pc:sldChg chg="add del">
        <pc:chgData name="Rie Thomsen" userId="e944e02d-a60d-4162-bab9-07cccb44b20f" providerId="ADAL" clId="{23635AAC-89D9-48F8-8972-C3D0D9152D32}" dt="2023-06-24T08:08:31.512" v="13"/>
        <pc:sldMkLst>
          <pc:docMk/>
          <pc:sldMk cId="345332257" sldId="328"/>
        </pc:sldMkLst>
      </pc:sldChg>
      <pc:sldChg chg="add del">
        <pc:chgData name="Rie Thomsen" userId="e944e02d-a60d-4162-bab9-07cccb44b20f" providerId="ADAL" clId="{23635AAC-89D9-48F8-8972-C3D0D9152D32}" dt="2023-06-24T08:11:58.708" v="37" actId="2696"/>
        <pc:sldMkLst>
          <pc:docMk/>
          <pc:sldMk cId="3549635359" sldId="328"/>
        </pc:sldMkLst>
      </pc:sldChg>
      <pc:sldChg chg="add del">
        <pc:chgData name="Rie Thomsen" userId="e944e02d-a60d-4162-bab9-07cccb44b20f" providerId="ADAL" clId="{23635AAC-89D9-48F8-8972-C3D0D9152D32}" dt="2023-06-27T15:00:51.070" v="77" actId="47"/>
        <pc:sldMkLst>
          <pc:docMk/>
          <pc:sldMk cId="3760958876" sldId="328"/>
        </pc:sldMkLst>
      </pc:sldChg>
      <pc:sldChg chg="modSp add del mod">
        <pc:chgData name="Rie Thomsen" userId="e944e02d-a60d-4162-bab9-07cccb44b20f" providerId="ADAL" clId="{23635AAC-89D9-48F8-8972-C3D0D9152D32}" dt="2023-06-24T08:12:23.313" v="46"/>
        <pc:sldMkLst>
          <pc:docMk/>
          <pc:sldMk cId="3783831677" sldId="328"/>
        </pc:sldMkLst>
        <pc:spChg chg="mod">
          <ac:chgData name="Rie Thomsen" userId="e944e02d-a60d-4162-bab9-07cccb44b20f" providerId="ADAL" clId="{23635AAC-89D9-48F8-8972-C3D0D9152D32}" dt="2023-06-24T08:12:23.313" v="46"/>
          <ac:spMkLst>
            <pc:docMk/>
            <pc:sldMk cId="3783831677" sldId="328"/>
            <ac:spMk id="3" creationId="{088C63BF-8744-9FF5-2C07-3B610FA17489}"/>
          </ac:spMkLst>
        </pc:spChg>
      </pc:sldChg>
      <pc:sldChg chg="add del">
        <pc:chgData name="Rie Thomsen" userId="e944e02d-a60d-4162-bab9-07cccb44b20f" providerId="ADAL" clId="{23635AAC-89D9-48F8-8972-C3D0D9152D32}" dt="2023-06-27T15:00:51.070" v="77" actId="47"/>
        <pc:sldMkLst>
          <pc:docMk/>
          <pc:sldMk cId="239317684" sldId="329"/>
        </pc:sldMkLst>
      </pc:sldChg>
      <pc:sldChg chg="modSp add del mod">
        <pc:chgData name="Rie Thomsen" userId="e944e02d-a60d-4162-bab9-07cccb44b20f" providerId="ADAL" clId="{23635AAC-89D9-48F8-8972-C3D0D9152D32}" dt="2023-06-24T08:12:23.313" v="46"/>
        <pc:sldMkLst>
          <pc:docMk/>
          <pc:sldMk cId="389770441" sldId="329"/>
        </pc:sldMkLst>
        <pc:spChg chg="mod">
          <ac:chgData name="Rie Thomsen" userId="e944e02d-a60d-4162-bab9-07cccb44b20f" providerId="ADAL" clId="{23635AAC-89D9-48F8-8972-C3D0D9152D32}" dt="2023-06-24T08:12:23.313" v="46"/>
          <ac:spMkLst>
            <pc:docMk/>
            <pc:sldMk cId="389770441" sldId="329"/>
            <ac:spMk id="3" creationId="{79968C3B-657B-F858-D5C5-35C49FDFF67A}"/>
          </ac:spMkLst>
        </pc:spChg>
      </pc:sldChg>
      <pc:sldChg chg="add del">
        <pc:chgData name="Rie Thomsen" userId="e944e02d-a60d-4162-bab9-07cccb44b20f" providerId="ADAL" clId="{23635AAC-89D9-48F8-8972-C3D0D9152D32}" dt="2023-06-24T08:08:31.512" v="13"/>
        <pc:sldMkLst>
          <pc:docMk/>
          <pc:sldMk cId="974504655" sldId="329"/>
        </pc:sldMkLst>
      </pc:sldChg>
      <pc:sldChg chg="add del">
        <pc:chgData name="Rie Thomsen" userId="e944e02d-a60d-4162-bab9-07cccb44b20f" providerId="ADAL" clId="{23635AAC-89D9-48F8-8972-C3D0D9152D32}" dt="2023-06-24T08:11:58.708" v="37" actId="2696"/>
        <pc:sldMkLst>
          <pc:docMk/>
          <pc:sldMk cId="3387583415" sldId="329"/>
        </pc:sldMkLst>
      </pc:sldChg>
      <pc:sldChg chg="add del">
        <pc:chgData name="Rie Thomsen" userId="e944e02d-a60d-4162-bab9-07cccb44b20f" providerId="ADAL" clId="{23635AAC-89D9-48F8-8972-C3D0D9152D32}" dt="2023-06-24T08:12:23.313" v="46"/>
        <pc:sldMkLst>
          <pc:docMk/>
          <pc:sldMk cId="125071769" sldId="330"/>
        </pc:sldMkLst>
      </pc:sldChg>
      <pc:sldChg chg="add del">
        <pc:chgData name="Rie Thomsen" userId="e944e02d-a60d-4162-bab9-07cccb44b20f" providerId="ADAL" clId="{23635AAC-89D9-48F8-8972-C3D0D9152D32}" dt="2023-06-24T08:11:58.708" v="37" actId="2696"/>
        <pc:sldMkLst>
          <pc:docMk/>
          <pc:sldMk cId="1120008007" sldId="330"/>
        </pc:sldMkLst>
      </pc:sldChg>
      <pc:sldChg chg="add del">
        <pc:chgData name="Rie Thomsen" userId="e944e02d-a60d-4162-bab9-07cccb44b20f" providerId="ADAL" clId="{23635AAC-89D9-48F8-8972-C3D0D9152D32}" dt="2023-06-24T08:08:31.512" v="13"/>
        <pc:sldMkLst>
          <pc:docMk/>
          <pc:sldMk cId="1820946605" sldId="330"/>
        </pc:sldMkLst>
      </pc:sldChg>
      <pc:sldChg chg="add del">
        <pc:chgData name="Rie Thomsen" userId="e944e02d-a60d-4162-bab9-07cccb44b20f" providerId="ADAL" clId="{23635AAC-89D9-48F8-8972-C3D0D9152D32}" dt="2023-06-27T15:00:51.070" v="77" actId="47"/>
        <pc:sldMkLst>
          <pc:docMk/>
          <pc:sldMk cId="2439135883" sldId="330"/>
        </pc:sldMkLst>
      </pc:sldChg>
      <pc:sldChg chg="add del">
        <pc:chgData name="Rie Thomsen" userId="e944e02d-a60d-4162-bab9-07cccb44b20f" providerId="ADAL" clId="{23635AAC-89D9-48F8-8972-C3D0D9152D32}" dt="2023-06-24T08:08:31.512" v="13"/>
        <pc:sldMkLst>
          <pc:docMk/>
          <pc:sldMk cId="1239451309" sldId="331"/>
        </pc:sldMkLst>
      </pc:sldChg>
      <pc:sldChg chg="add del">
        <pc:chgData name="Rie Thomsen" userId="e944e02d-a60d-4162-bab9-07cccb44b20f" providerId="ADAL" clId="{23635AAC-89D9-48F8-8972-C3D0D9152D32}" dt="2023-06-24T08:11:58.708" v="37" actId="2696"/>
        <pc:sldMkLst>
          <pc:docMk/>
          <pc:sldMk cId="1917382382" sldId="331"/>
        </pc:sldMkLst>
      </pc:sldChg>
      <pc:sldChg chg="modSp add del mod">
        <pc:chgData name="Rie Thomsen" userId="e944e02d-a60d-4162-bab9-07cccb44b20f" providerId="ADAL" clId="{23635AAC-89D9-48F8-8972-C3D0D9152D32}" dt="2023-06-24T08:12:23.313" v="46"/>
        <pc:sldMkLst>
          <pc:docMk/>
          <pc:sldMk cId="2397990153" sldId="331"/>
        </pc:sldMkLst>
        <pc:spChg chg="mod">
          <ac:chgData name="Rie Thomsen" userId="e944e02d-a60d-4162-bab9-07cccb44b20f" providerId="ADAL" clId="{23635AAC-89D9-48F8-8972-C3D0D9152D32}" dt="2023-06-24T08:12:23.313" v="46"/>
          <ac:spMkLst>
            <pc:docMk/>
            <pc:sldMk cId="2397990153" sldId="331"/>
            <ac:spMk id="3" creationId="{72E0EF1F-7CC9-46F2-7CC4-CB6F802C0790}"/>
          </ac:spMkLst>
        </pc:spChg>
      </pc:sldChg>
      <pc:sldChg chg="add del">
        <pc:chgData name="Rie Thomsen" userId="e944e02d-a60d-4162-bab9-07cccb44b20f" providerId="ADAL" clId="{23635AAC-89D9-48F8-8972-C3D0D9152D32}" dt="2023-06-27T15:00:51.070" v="77" actId="47"/>
        <pc:sldMkLst>
          <pc:docMk/>
          <pc:sldMk cId="2568639517" sldId="331"/>
        </pc:sldMkLst>
      </pc:sldChg>
      <pc:sldChg chg="addSp delSp add del setBg delDesignElem">
        <pc:chgData name="Rie Thomsen" userId="e944e02d-a60d-4162-bab9-07cccb44b20f" providerId="ADAL" clId="{23635AAC-89D9-48F8-8972-C3D0D9152D32}" dt="2023-06-24T08:15:15.566" v="65"/>
        <pc:sldMkLst>
          <pc:docMk/>
          <pc:sldMk cId="789371637" sldId="332"/>
        </pc:sldMkLst>
        <pc:spChg chg="add del">
          <ac:chgData name="Rie Thomsen" userId="e944e02d-a60d-4162-bab9-07cccb44b20f" providerId="ADAL" clId="{23635AAC-89D9-48F8-8972-C3D0D9152D32}" dt="2023-06-24T08:15:15.369" v="64"/>
          <ac:spMkLst>
            <pc:docMk/>
            <pc:sldMk cId="789371637" sldId="332"/>
            <ac:spMk id="21" creationId="{C8320351-9FA2-4A26-885B-BB8F3E4902D2}"/>
          </ac:spMkLst>
        </pc:spChg>
        <pc:spChg chg="add del">
          <ac:chgData name="Rie Thomsen" userId="e944e02d-a60d-4162-bab9-07cccb44b20f" providerId="ADAL" clId="{23635AAC-89D9-48F8-8972-C3D0D9152D32}" dt="2023-06-24T08:15:15.369" v="64"/>
          <ac:spMkLst>
            <pc:docMk/>
            <pc:sldMk cId="789371637" sldId="332"/>
            <ac:spMk id="23" creationId="{68CD2EFB-78C2-4C6E-A6B9-4ED12FAD5B99}"/>
          </ac:spMkLst>
        </pc:spChg>
      </pc:sldChg>
      <pc:sldChg chg="addSp delSp add del setBg delDesignElem">
        <pc:chgData name="Rie Thomsen" userId="e944e02d-a60d-4162-bab9-07cccb44b20f" providerId="ADAL" clId="{23635AAC-89D9-48F8-8972-C3D0D9152D32}" dt="2023-06-24T08:15:15.566" v="65"/>
        <pc:sldMkLst>
          <pc:docMk/>
          <pc:sldMk cId="4264287558" sldId="333"/>
        </pc:sldMkLst>
        <pc:spChg chg="add del">
          <ac:chgData name="Rie Thomsen" userId="e944e02d-a60d-4162-bab9-07cccb44b20f" providerId="ADAL" clId="{23635AAC-89D9-48F8-8972-C3D0D9152D32}" dt="2023-06-24T08:15:15.369" v="64"/>
          <ac:spMkLst>
            <pc:docMk/>
            <pc:sldMk cId="4264287558" sldId="333"/>
            <ac:spMk id="9" creationId="{9228552E-C8B1-4A80-8448-0787CE0FC704}"/>
          </ac:spMkLst>
        </pc:spChg>
      </pc:sldChg>
      <pc:sldChg chg="addSp delSp modSp add del mod setBg delDesignElem">
        <pc:chgData name="Rie Thomsen" userId="e944e02d-a60d-4162-bab9-07cccb44b20f" providerId="ADAL" clId="{23635AAC-89D9-48F8-8972-C3D0D9152D32}" dt="2023-06-24T08:15:15.566" v="65"/>
        <pc:sldMkLst>
          <pc:docMk/>
          <pc:sldMk cId="4255196609" sldId="334"/>
        </pc:sldMkLst>
        <pc:spChg chg="mod">
          <ac:chgData name="Rie Thomsen" userId="e944e02d-a60d-4162-bab9-07cccb44b20f" providerId="ADAL" clId="{23635AAC-89D9-48F8-8972-C3D0D9152D32}" dt="2023-06-24T08:15:15.369" v="64"/>
          <ac:spMkLst>
            <pc:docMk/>
            <pc:sldMk cId="4255196609" sldId="334"/>
            <ac:spMk id="3" creationId="{DE2D56D5-4AA8-386D-5606-C07ABF8A510E}"/>
          </ac:spMkLst>
        </pc:spChg>
        <pc:spChg chg="add del">
          <ac:chgData name="Rie Thomsen" userId="e944e02d-a60d-4162-bab9-07cccb44b20f" providerId="ADAL" clId="{23635AAC-89D9-48F8-8972-C3D0D9152D32}" dt="2023-06-24T08:15:15.369" v="64"/>
          <ac:spMkLst>
            <pc:docMk/>
            <pc:sldMk cId="4255196609" sldId="334"/>
            <ac:spMk id="9" creationId="{9228552E-C8B1-4A80-8448-0787CE0FC704}"/>
          </ac:spMkLst>
        </pc:spChg>
      </pc:sldChg>
      <pc:sldChg chg="addSp delSp modSp add del mod setBg delDesignElem">
        <pc:chgData name="Rie Thomsen" userId="e944e02d-a60d-4162-bab9-07cccb44b20f" providerId="ADAL" clId="{23635AAC-89D9-48F8-8972-C3D0D9152D32}" dt="2023-06-27T16:49:15.726" v="1834" actId="47"/>
        <pc:sldMkLst>
          <pc:docMk/>
          <pc:sldMk cId="4258938814" sldId="335"/>
        </pc:sldMkLst>
        <pc:spChg chg="mod">
          <ac:chgData name="Rie Thomsen" userId="e944e02d-a60d-4162-bab9-07cccb44b20f" providerId="ADAL" clId="{23635AAC-89D9-48F8-8972-C3D0D9152D32}" dt="2023-06-24T08:15:15.369" v="64"/>
          <ac:spMkLst>
            <pc:docMk/>
            <pc:sldMk cId="4258938814" sldId="335"/>
            <ac:spMk id="3" creationId="{1D47136D-5D34-1C56-5C42-A80BC03B3540}"/>
          </ac:spMkLst>
        </pc:spChg>
        <pc:spChg chg="add del">
          <ac:chgData name="Rie Thomsen" userId="e944e02d-a60d-4162-bab9-07cccb44b20f" providerId="ADAL" clId="{23635AAC-89D9-48F8-8972-C3D0D9152D32}" dt="2023-06-24T08:15:15.369" v="64"/>
          <ac:spMkLst>
            <pc:docMk/>
            <pc:sldMk cId="4258938814" sldId="335"/>
            <ac:spMk id="9" creationId="{9228552E-C8B1-4A80-8448-0787CE0FC704}"/>
          </ac:spMkLst>
        </pc:spChg>
      </pc:sldChg>
      <pc:sldChg chg="addSp delSp modSp add del mod setBg delDesignElem">
        <pc:chgData name="Rie Thomsen" userId="e944e02d-a60d-4162-bab9-07cccb44b20f" providerId="ADAL" clId="{23635AAC-89D9-48F8-8972-C3D0D9152D32}" dt="2023-06-24T08:15:15.566" v="65"/>
        <pc:sldMkLst>
          <pc:docMk/>
          <pc:sldMk cId="1520077252" sldId="336"/>
        </pc:sldMkLst>
        <pc:spChg chg="mod">
          <ac:chgData name="Rie Thomsen" userId="e944e02d-a60d-4162-bab9-07cccb44b20f" providerId="ADAL" clId="{23635AAC-89D9-48F8-8972-C3D0D9152D32}" dt="2023-06-24T08:15:15.369" v="64"/>
          <ac:spMkLst>
            <pc:docMk/>
            <pc:sldMk cId="1520077252" sldId="336"/>
            <ac:spMk id="3" creationId="{D365D319-7618-88E1-B8A1-E190AF486E8E}"/>
          </ac:spMkLst>
        </pc:spChg>
        <pc:spChg chg="add del">
          <ac:chgData name="Rie Thomsen" userId="e944e02d-a60d-4162-bab9-07cccb44b20f" providerId="ADAL" clId="{23635AAC-89D9-48F8-8972-C3D0D9152D32}" dt="2023-06-24T08:15:15.369" v="64"/>
          <ac:spMkLst>
            <pc:docMk/>
            <pc:sldMk cId="1520077252" sldId="336"/>
            <ac:spMk id="9" creationId="{9228552E-C8B1-4A80-8448-0787CE0FC704}"/>
          </ac:spMkLst>
        </pc:spChg>
      </pc:sldChg>
      <pc:sldChg chg="addSp delSp add del setBg delDesignElem">
        <pc:chgData name="Rie Thomsen" userId="e944e02d-a60d-4162-bab9-07cccb44b20f" providerId="ADAL" clId="{23635AAC-89D9-48F8-8972-C3D0D9152D32}" dt="2023-06-24T08:15:15.566" v="65"/>
        <pc:sldMkLst>
          <pc:docMk/>
          <pc:sldMk cId="3799434659" sldId="337"/>
        </pc:sldMkLst>
        <pc:spChg chg="add del">
          <ac:chgData name="Rie Thomsen" userId="e944e02d-a60d-4162-bab9-07cccb44b20f" providerId="ADAL" clId="{23635AAC-89D9-48F8-8972-C3D0D9152D32}" dt="2023-06-24T08:15:15.369" v="64"/>
          <ac:spMkLst>
            <pc:docMk/>
            <pc:sldMk cId="3799434659" sldId="337"/>
            <ac:spMk id="9" creationId="{9228552E-C8B1-4A80-8448-0787CE0FC704}"/>
          </ac:spMkLst>
        </pc:spChg>
      </pc:sldChg>
      <pc:sldChg chg="addSp delSp add del setBg delDesignElem">
        <pc:chgData name="Rie Thomsen" userId="e944e02d-a60d-4162-bab9-07cccb44b20f" providerId="ADAL" clId="{23635AAC-89D9-48F8-8972-C3D0D9152D32}" dt="2023-06-24T08:15:15.566" v="65"/>
        <pc:sldMkLst>
          <pc:docMk/>
          <pc:sldMk cId="3173166469" sldId="338"/>
        </pc:sldMkLst>
        <pc:spChg chg="add del">
          <ac:chgData name="Rie Thomsen" userId="e944e02d-a60d-4162-bab9-07cccb44b20f" providerId="ADAL" clId="{23635AAC-89D9-48F8-8972-C3D0D9152D32}" dt="2023-06-24T08:15:15.369" v="64"/>
          <ac:spMkLst>
            <pc:docMk/>
            <pc:sldMk cId="3173166469" sldId="338"/>
            <ac:spMk id="9" creationId="{9228552E-C8B1-4A80-8448-0787CE0FC704}"/>
          </ac:spMkLst>
        </pc:spChg>
      </pc:sldChg>
      <pc:sldChg chg="addSp delSp add del setBg delDesignElem">
        <pc:chgData name="Rie Thomsen" userId="e944e02d-a60d-4162-bab9-07cccb44b20f" providerId="ADAL" clId="{23635AAC-89D9-48F8-8972-C3D0D9152D32}" dt="2023-06-27T16:24:53.680" v="1833" actId="2696"/>
        <pc:sldMkLst>
          <pc:docMk/>
          <pc:sldMk cId="2712566216" sldId="339"/>
        </pc:sldMkLst>
        <pc:spChg chg="add del">
          <ac:chgData name="Rie Thomsen" userId="e944e02d-a60d-4162-bab9-07cccb44b20f" providerId="ADAL" clId="{23635AAC-89D9-48F8-8972-C3D0D9152D32}" dt="2023-06-24T19:20:59.523" v="73"/>
          <ac:spMkLst>
            <pc:docMk/>
            <pc:sldMk cId="2712566216" sldId="339"/>
            <ac:spMk id="27" creationId="{657F69E0-C4B0-4BEC-A689-4F8D877F05D4}"/>
          </ac:spMkLst>
        </pc:spChg>
        <pc:spChg chg="add del">
          <ac:chgData name="Rie Thomsen" userId="e944e02d-a60d-4162-bab9-07cccb44b20f" providerId="ADAL" clId="{23635AAC-89D9-48F8-8972-C3D0D9152D32}" dt="2023-06-24T19:20:59.523" v="73"/>
          <ac:spMkLst>
            <pc:docMk/>
            <pc:sldMk cId="2712566216" sldId="339"/>
            <ac:spMk id="29" creationId="{9F6380B4-6A1C-481E-8408-B4E6C75B9B81}"/>
          </ac:spMkLst>
        </pc:spChg>
      </pc:sldChg>
      <pc:sldChg chg="modSp add del mod">
        <pc:chgData name="Rie Thomsen" userId="e944e02d-a60d-4162-bab9-07cccb44b20f" providerId="ADAL" clId="{23635AAC-89D9-48F8-8972-C3D0D9152D32}" dt="2023-06-27T16:24:53.680" v="1833" actId="2696"/>
        <pc:sldMkLst>
          <pc:docMk/>
          <pc:sldMk cId="3188860514" sldId="340"/>
        </pc:sldMkLst>
        <pc:spChg chg="mod">
          <ac:chgData name="Rie Thomsen" userId="e944e02d-a60d-4162-bab9-07cccb44b20f" providerId="ADAL" clId="{23635AAC-89D9-48F8-8972-C3D0D9152D32}" dt="2023-06-27T15:07:10.423" v="255" actId="1076"/>
          <ac:spMkLst>
            <pc:docMk/>
            <pc:sldMk cId="3188860514" sldId="340"/>
            <ac:spMk id="2" creationId="{4593F5A9-8A33-282D-0674-5DA2259BDB67}"/>
          </ac:spMkLst>
        </pc:spChg>
        <pc:spChg chg="mod">
          <ac:chgData name="Rie Thomsen" userId="e944e02d-a60d-4162-bab9-07cccb44b20f" providerId="ADAL" clId="{23635AAC-89D9-48F8-8972-C3D0D9152D32}" dt="2023-06-27T15:47:20.165" v="1819" actId="27636"/>
          <ac:spMkLst>
            <pc:docMk/>
            <pc:sldMk cId="3188860514" sldId="340"/>
            <ac:spMk id="3" creationId="{EAE27307-FA9E-80FA-49F0-11B2E248E64D}"/>
          </ac:spMkLst>
        </pc:spChg>
      </pc:sldChg>
      <pc:sldChg chg="add del">
        <pc:chgData name="Rie Thomsen" userId="e944e02d-a60d-4162-bab9-07cccb44b20f" providerId="ADAL" clId="{23635AAC-89D9-48F8-8972-C3D0D9152D32}" dt="2023-06-27T16:24:53.680" v="1833" actId="2696"/>
        <pc:sldMkLst>
          <pc:docMk/>
          <pc:sldMk cId="3756851909" sldId="341"/>
        </pc:sldMkLst>
      </pc:sldChg>
      <pc:sldChg chg="add del">
        <pc:chgData name="Rie Thomsen" userId="e944e02d-a60d-4162-bab9-07cccb44b20f" providerId="ADAL" clId="{23635AAC-89D9-48F8-8972-C3D0D9152D32}" dt="2023-06-27T15:17:19.386" v="296" actId="47"/>
        <pc:sldMkLst>
          <pc:docMk/>
          <pc:sldMk cId="3470637514" sldId="342"/>
        </pc:sldMkLst>
      </pc:sldChg>
      <pc:sldChg chg="modSp new del mod">
        <pc:chgData name="Rie Thomsen" userId="e944e02d-a60d-4162-bab9-07cccb44b20f" providerId="ADAL" clId="{23635AAC-89D9-48F8-8972-C3D0D9152D32}" dt="2023-06-27T16:24:53.680" v="1833" actId="2696"/>
        <pc:sldMkLst>
          <pc:docMk/>
          <pc:sldMk cId="1034011403" sldId="343"/>
        </pc:sldMkLst>
        <pc:spChg chg="mod">
          <ac:chgData name="Rie Thomsen" userId="e944e02d-a60d-4162-bab9-07cccb44b20f" providerId="ADAL" clId="{23635AAC-89D9-48F8-8972-C3D0D9152D32}" dt="2023-06-27T15:04:54.249" v="110" actId="20577"/>
          <ac:spMkLst>
            <pc:docMk/>
            <pc:sldMk cId="1034011403" sldId="343"/>
            <ac:spMk id="2" creationId="{13D7B6FB-AC8A-C931-8F2F-39682E48DC98}"/>
          </ac:spMkLst>
        </pc:spChg>
        <pc:spChg chg="mod">
          <ac:chgData name="Rie Thomsen" userId="e944e02d-a60d-4162-bab9-07cccb44b20f" providerId="ADAL" clId="{23635AAC-89D9-48F8-8972-C3D0D9152D32}" dt="2023-06-27T15:06:29.389" v="224" actId="6549"/>
          <ac:spMkLst>
            <pc:docMk/>
            <pc:sldMk cId="1034011403" sldId="343"/>
            <ac:spMk id="3" creationId="{FAA2B525-43F1-68D2-E7E4-982C684F8582}"/>
          </ac:spMkLst>
        </pc:spChg>
      </pc:sldChg>
      <pc:sldChg chg="new del">
        <pc:chgData name="Rie Thomsen" userId="e944e02d-a60d-4162-bab9-07cccb44b20f" providerId="ADAL" clId="{23635AAC-89D9-48F8-8972-C3D0D9152D32}" dt="2023-06-27T16:24:53.680" v="1833" actId="2696"/>
        <pc:sldMkLst>
          <pc:docMk/>
          <pc:sldMk cId="2879594471" sldId="344"/>
        </pc:sldMkLst>
      </pc:sldChg>
      <pc:sldChg chg="addSp delSp modSp new del mod modClrScheme chgLayout">
        <pc:chgData name="Rie Thomsen" userId="e944e02d-a60d-4162-bab9-07cccb44b20f" providerId="ADAL" clId="{23635AAC-89D9-48F8-8972-C3D0D9152D32}" dt="2023-06-27T16:24:53.680" v="1833" actId="2696"/>
        <pc:sldMkLst>
          <pc:docMk/>
          <pc:sldMk cId="1783037019" sldId="345"/>
        </pc:sldMkLst>
        <pc:spChg chg="mod ord">
          <ac:chgData name="Rie Thomsen" userId="e944e02d-a60d-4162-bab9-07cccb44b20f" providerId="ADAL" clId="{23635AAC-89D9-48F8-8972-C3D0D9152D32}" dt="2023-06-27T15:22:11.772" v="414" actId="700"/>
          <ac:spMkLst>
            <pc:docMk/>
            <pc:sldMk cId="1783037019" sldId="345"/>
            <ac:spMk id="2" creationId="{238148A8-6E92-9751-7EBF-85979660C9C8}"/>
          </ac:spMkLst>
        </pc:spChg>
        <pc:spChg chg="del mod ord">
          <ac:chgData name="Rie Thomsen" userId="e944e02d-a60d-4162-bab9-07cccb44b20f" providerId="ADAL" clId="{23635AAC-89D9-48F8-8972-C3D0D9152D32}" dt="2023-06-27T15:22:11.772" v="414" actId="700"/>
          <ac:spMkLst>
            <pc:docMk/>
            <pc:sldMk cId="1783037019" sldId="345"/>
            <ac:spMk id="3" creationId="{5B51FF22-CA71-257C-F70A-84020D99A357}"/>
          </ac:spMkLst>
        </pc:spChg>
        <pc:spChg chg="del mod ord">
          <ac:chgData name="Rie Thomsen" userId="e944e02d-a60d-4162-bab9-07cccb44b20f" providerId="ADAL" clId="{23635AAC-89D9-48F8-8972-C3D0D9152D32}" dt="2023-06-27T15:22:11.772" v="414" actId="700"/>
          <ac:spMkLst>
            <pc:docMk/>
            <pc:sldMk cId="1783037019" sldId="345"/>
            <ac:spMk id="4" creationId="{1E9348E0-ABC4-FA02-F31E-01C6A0195815}"/>
          </ac:spMkLst>
        </pc:spChg>
        <pc:spChg chg="add mod ord">
          <ac:chgData name="Rie Thomsen" userId="e944e02d-a60d-4162-bab9-07cccb44b20f" providerId="ADAL" clId="{23635AAC-89D9-48F8-8972-C3D0D9152D32}" dt="2023-06-27T15:50:08.728" v="1821" actId="20577"/>
          <ac:spMkLst>
            <pc:docMk/>
            <pc:sldMk cId="1783037019" sldId="345"/>
            <ac:spMk id="5" creationId="{D1419F3E-00C4-F89F-4485-B4CD4B8E9E19}"/>
          </ac:spMkLst>
        </pc:spChg>
        <pc:spChg chg="add mod ord">
          <ac:chgData name="Rie Thomsen" userId="e944e02d-a60d-4162-bab9-07cccb44b20f" providerId="ADAL" clId="{23635AAC-89D9-48F8-8972-C3D0D9152D32}" dt="2023-06-27T15:32:43.964" v="1343" actId="20577"/>
          <ac:spMkLst>
            <pc:docMk/>
            <pc:sldMk cId="1783037019" sldId="345"/>
            <ac:spMk id="6" creationId="{B2AB97F3-0ED1-34A9-1341-B9CF6198EC00}"/>
          </ac:spMkLst>
        </pc:spChg>
      </pc:sldChg>
      <pc:sldChg chg="addSp delSp modSp new del mod modClrScheme chgLayout">
        <pc:chgData name="Rie Thomsen" userId="e944e02d-a60d-4162-bab9-07cccb44b20f" providerId="ADAL" clId="{23635AAC-89D9-48F8-8972-C3D0D9152D32}" dt="2023-06-27T16:24:53.680" v="1833" actId="2696"/>
        <pc:sldMkLst>
          <pc:docMk/>
          <pc:sldMk cId="2604666674" sldId="346"/>
        </pc:sldMkLst>
        <pc:spChg chg="del mod ord">
          <ac:chgData name="Rie Thomsen" userId="e944e02d-a60d-4162-bab9-07cccb44b20f" providerId="ADAL" clId="{23635AAC-89D9-48F8-8972-C3D0D9152D32}" dt="2023-06-27T15:28:14.894" v="1167" actId="700"/>
          <ac:spMkLst>
            <pc:docMk/>
            <pc:sldMk cId="2604666674" sldId="346"/>
            <ac:spMk id="2" creationId="{F79E3217-1744-E26C-2D09-CA08DCD75ABD}"/>
          </ac:spMkLst>
        </pc:spChg>
        <pc:spChg chg="del mod ord">
          <ac:chgData name="Rie Thomsen" userId="e944e02d-a60d-4162-bab9-07cccb44b20f" providerId="ADAL" clId="{23635AAC-89D9-48F8-8972-C3D0D9152D32}" dt="2023-06-27T15:28:14.894" v="1167" actId="700"/>
          <ac:spMkLst>
            <pc:docMk/>
            <pc:sldMk cId="2604666674" sldId="346"/>
            <ac:spMk id="3" creationId="{57E21085-0535-E160-38D5-F0607690B786}"/>
          </ac:spMkLst>
        </pc:spChg>
        <pc:spChg chg="del">
          <ac:chgData name="Rie Thomsen" userId="e944e02d-a60d-4162-bab9-07cccb44b20f" providerId="ADAL" clId="{23635AAC-89D9-48F8-8972-C3D0D9152D32}" dt="2023-06-27T15:28:14.894" v="1167" actId="700"/>
          <ac:spMkLst>
            <pc:docMk/>
            <pc:sldMk cId="2604666674" sldId="346"/>
            <ac:spMk id="4" creationId="{8B27E774-5022-5097-F3EB-77279A24403B}"/>
          </ac:spMkLst>
        </pc:spChg>
        <pc:spChg chg="add del mod ord">
          <ac:chgData name="Rie Thomsen" userId="e944e02d-a60d-4162-bab9-07cccb44b20f" providerId="ADAL" clId="{23635AAC-89D9-48F8-8972-C3D0D9152D32}" dt="2023-06-27T15:28:18.441" v="1168" actId="700"/>
          <ac:spMkLst>
            <pc:docMk/>
            <pc:sldMk cId="2604666674" sldId="346"/>
            <ac:spMk id="5" creationId="{99F636C9-F40B-FB3C-F4AE-C0532D62AF0B}"/>
          </ac:spMkLst>
        </pc:spChg>
        <pc:spChg chg="add del mod ord">
          <ac:chgData name="Rie Thomsen" userId="e944e02d-a60d-4162-bab9-07cccb44b20f" providerId="ADAL" clId="{23635AAC-89D9-48F8-8972-C3D0D9152D32}" dt="2023-06-27T15:28:18.441" v="1168" actId="700"/>
          <ac:spMkLst>
            <pc:docMk/>
            <pc:sldMk cId="2604666674" sldId="346"/>
            <ac:spMk id="6" creationId="{8DED5E43-A71D-A296-74D8-66ECE0E20778}"/>
          </ac:spMkLst>
        </pc:spChg>
        <pc:spChg chg="add mod ord">
          <ac:chgData name="Rie Thomsen" userId="e944e02d-a60d-4162-bab9-07cccb44b20f" providerId="ADAL" clId="{23635AAC-89D9-48F8-8972-C3D0D9152D32}" dt="2023-06-27T15:33:41.702" v="1425" actId="20577"/>
          <ac:spMkLst>
            <pc:docMk/>
            <pc:sldMk cId="2604666674" sldId="346"/>
            <ac:spMk id="7" creationId="{6AAB9684-B7BB-ECAB-97D7-6AE9392F96DE}"/>
          </ac:spMkLst>
        </pc:spChg>
        <pc:spChg chg="add mod ord">
          <ac:chgData name="Rie Thomsen" userId="e944e02d-a60d-4162-bab9-07cccb44b20f" providerId="ADAL" clId="{23635AAC-89D9-48F8-8972-C3D0D9152D32}" dt="2023-06-27T15:53:41.268" v="1832" actId="20577"/>
          <ac:spMkLst>
            <pc:docMk/>
            <pc:sldMk cId="2604666674" sldId="346"/>
            <ac:spMk id="8" creationId="{6AA0EC88-B3E6-4594-2E61-E8553B14F7E4}"/>
          </ac:spMkLst>
        </pc:spChg>
      </pc:sldChg>
      <pc:sldMasterChg chg="del delSldLayout">
        <pc:chgData name="Rie Thomsen" userId="e944e02d-a60d-4162-bab9-07cccb44b20f" providerId="ADAL" clId="{23635AAC-89D9-48F8-8972-C3D0D9152D32}" dt="2023-06-24T08:11:58.708" v="37" actId="2696"/>
        <pc:sldMasterMkLst>
          <pc:docMk/>
          <pc:sldMasterMk cId="3545985384" sldId="2147483664"/>
        </pc:sldMasterMkLst>
        <pc:sldLayoutChg chg="del">
          <pc:chgData name="Rie Thomsen" userId="e944e02d-a60d-4162-bab9-07cccb44b20f" providerId="ADAL" clId="{23635AAC-89D9-48F8-8972-C3D0D9152D32}" dt="2023-06-24T08:11:58.708" v="37" actId="2696"/>
          <pc:sldLayoutMkLst>
            <pc:docMk/>
            <pc:sldMasterMk cId="3545985384" sldId="2147483664"/>
            <pc:sldLayoutMk cId="3291623654" sldId="2147483665"/>
          </pc:sldLayoutMkLst>
        </pc:sldLayoutChg>
        <pc:sldLayoutChg chg="del">
          <pc:chgData name="Rie Thomsen" userId="e944e02d-a60d-4162-bab9-07cccb44b20f" providerId="ADAL" clId="{23635AAC-89D9-48F8-8972-C3D0D9152D32}" dt="2023-06-24T08:11:58.708" v="37" actId="2696"/>
          <pc:sldLayoutMkLst>
            <pc:docMk/>
            <pc:sldMasterMk cId="3545985384" sldId="2147483664"/>
            <pc:sldLayoutMk cId="2346263638" sldId="2147483666"/>
          </pc:sldLayoutMkLst>
        </pc:sldLayoutChg>
        <pc:sldLayoutChg chg="del">
          <pc:chgData name="Rie Thomsen" userId="e944e02d-a60d-4162-bab9-07cccb44b20f" providerId="ADAL" clId="{23635AAC-89D9-48F8-8972-C3D0D9152D32}" dt="2023-06-24T08:11:58.708" v="37" actId="2696"/>
          <pc:sldLayoutMkLst>
            <pc:docMk/>
            <pc:sldMasterMk cId="3545985384" sldId="2147483664"/>
            <pc:sldLayoutMk cId="2567548236" sldId="2147483667"/>
          </pc:sldLayoutMkLst>
        </pc:sldLayoutChg>
        <pc:sldLayoutChg chg="del">
          <pc:chgData name="Rie Thomsen" userId="e944e02d-a60d-4162-bab9-07cccb44b20f" providerId="ADAL" clId="{23635AAC-89D9-48F8-8972-C3D0D9152D32}" dt="2023-06-24T08:11:58.708" v="37" actId="2696"/>
          <pc:sldLayoutMkLst>
            <pc:docMk/>
            <pc:sldMasterMk cId="3545985384" sldId="2147483664"/>
            <pc:sldLayoutMk cId="2365837593" sldId="2147483668"/>
          </pc:sldLayoutMkLst>
        </pc:sldLayoutChg>
        <pc:sldLayoutChg chg="del">
          <pc:chgData name="Rie Thomsen" userId="e944e02d-a60d-4162-bab9-07cccb44b20f" providerId="ADAL" clId="{23635AAC-89D9-48F8-8972-C3D0D9152D32}" dt="2023-06-24T08:11:58.708" v="37" actId="2696"/>
          <pc:sldLayoutMkLst>
            <pc:docMk/>
            <pc:sldMasterMk cId="3545985384" sldId="2147483664"/>
            <pc:sldLayoutMk cId="412671078" sldId="2147483669"/>
          </pc:sldLayoutMkLst>
        </pc:sldLayoutChg>
        <pc:sldLayoutChg chg="del">
          <pc:chgData name="Rie Thomsen" userId="e944e02d-a60d-4162-bab9-07cccb44b20f" providerId="ADAL" clId="{23635AAC-89D9-48F8-8972-C3D0D9152D32}" dt="2023-06-24T08:11:58.708" v="37" actId="2696"/>
          <pc:sldLayoutMkLst>
            <pc:docMk/>
            <pc:sldMasterMk cId="3545985384" sldId="2147483664"/>
            <pc:sldLayoutMk cId="3967516187" sldId="2147483670"/>
          </pc:sldLayoutMkLst>
        </pc:sldLayoutChg>
        <pc:sldLayoutChg chg="del">
          <pc:chgData name="Rie Thomsen" userId="e944e02d-a60d-4162-bab9-07cccb44b20f" providerId="ADAL" clId="{23635AAC-89D9-48F8-8972-C3D0D9152D32}" dt="2023-06-24T08:11:58.708" v="37" actId="2696"/>
          <pc:sldLayoutMkLst>
            <pc:docMk/>
            <pc:sldMasterMk cId="3545985384" sldId="2147483664"/>
            <pc:sldLayoutMk cId="2040216896" sldId="2147483671"/>
          </pc:sldLayoutMkLst>
        </pc:sldLayoutChg>
        <pc:sldLayoutChg chg="del">
          <pc:chgData name="Rie Thomsen" userId="e944e02d-a60d-4162-bab9-07cccb44b20f" providerId="ADAL" clId="{23635AAC-89D9-48F8-8972-C3D0D9152D32}" dt="2023-06-24T08:11:58.708" v="37" actId="2696"/>
          <pc:sldLayoutMkLst>
            <pc:docMk/>
            <pc:sldMasterMk cId="3545985384" sldId="2147483664"/>
            <pc:sldLayoutMk cId="4289640357" sldId="2147483672"/>
          </pc:sldLayoutMkLst>
        </pc:sldLayoutChg>
        <pc:sldLayoutChg chg="del">
          <pc:chgData name="Rie Thomsen" userId="e944e02d-a60d-4162-bab9-07cccb44b20f" providerId="ADAL" clId="{23635AAC-89D9-48F8-8972-C3D0D9152D32}" dt="2023-06-24T08:11:58.708" v="37" actId="2696"/>
          <pc:sldLayoutMkLst>
            <pc:docMk/>
            <pc:sldMasterMk cId="3545985384" sldId="2147483664"/>
            <pc:sldLayoutMk cId="1251441838" sldId="2147483673"/>
          </pc:sldLayoutMkLst>
        </pc:sldLayoutChg>
        <pc:sldLayoutChg chg="del">
          <pc:chgData name="Rie Thomsen" userId="e944e02d-a60d-4162-bab9-07cccb44b20f" providerId="ADAL" clId="{23635AAC-89D9-48F8-8972-C3D0D9152D32}" dt="2023-06-24T08:11:58.708" v="37" actId="2696"/>
          <pc:sldLayoutMkLst>
            <pc:docMk/>
            <pc:sldMasterMk cId="3545985384" sldId="2147483664"/>
            <pc:sldLayoutMk cId="162485954" sldId="2147483674"/>
          </pc:sldLayoutMkLst>
        </pc:sldLayoutChg>
        <pc:sldLayoutChg chg="del">
          <pc:chgData name="Rie Thomsen" userId="e944e02d-a60d-4162-bab9-07cccb44b20f" providerId="ADAL" clId="{23635AAC-89D9-48F8-8972-C3D0D9152D32}" dt="2023-06-24T08:11:58.708" v="37" actId="2696"/>
          <pc:sldLayoutMkLst>
            <pc:docMk/>
            <pc:sldMasterMk cId="3545985384" sldId="2147483664"/>
            <pc:sldLayoutMk cId="3170155119" sldId="2147483675"/>
          </pc:sldLayoutMkLst>
        </pc:sldLayoutChg>
        <pc:sldLayoutChg chg="del">
          <pc:chgData name="Rie Thomsen" userId="e944e02d-a60d-4162-bab9-07cccb44b20f" providerId="ADAL" clId="{23635AAC-89D9-48F8-8972-C3D0D9152D32}" dt="2023-06-24T08:11:58.708" v="37" actId="2696"/>
          <pc:sldLayoutMkLst>
            <pc:docMk/>
            <pc:sldMasterMk cId="3545985384" sldId="2147483664"/>
            <pc:sldLayoutMk cId="3537711255" sldId="2147483676"/>
          </pc:sldLayoutMkLst>
        </pc:sldLayoutChg>
        <pc:sldLayoutChg chg="del">
          <pc:chgData name="Rie Thomsen" userId="e944e02d-a60d-4162-bab9-07cccb44b20f" providerId="ADAL" clId="{23635AAC-89D9-48F8-8972-C3D0D9152D32}" dt="2023-06-24T08:11:58.708" v="37" actId="2696"/>
          <pc:sldLayoutMkLst>
            <pc:docMk/>
            <pc:sldMasterMk cId="3545985384" sldId="2147483664"/>
            <pc:sldLayoutMk cId="3298523112" sldId="2147483677"/>
          </pc:sldLayoutMkLst>
        </pc:sldLayoutChg>
        <pc:sldLayoutChg chg="del">
          <pc:chgData name="Rie Thomsen" userId="e944e02d-a60d-4162-bab9-07cccb44b20f" providerId="ADAL" clId="{23635AAC-89D9-48F8-8972-C3D0D9152D32}" dt="2023-06-24T08:11:58.708" v="37" actId="2696"/>
          <pc:sldLayoutMkLst>
            <pc:docMk/>
            <pc:sldMasterMk cId="3545985384" sldId="2147483664"/>
            <pc:sldLayoutMk cId="3631154801" sldId="2147483678"/>
          </pc:sldLayoutMkLst>
        </pc:sldLayoutChg>
        <pc:sldLayoutChg chg="del">
          <pc:chgData name="Rie Thomsen" userId="e944e02d-a60d-4162-bab9-07cccb44b20f" providerId="ADAL" clId="{23635AAC-89D9-48F8-8972-C3D0D9152D32}" dt="2023-06-24T08:11:58.708" v="37" actId="2696"/>
          <pc:sldLayoutMkLst>
            <pc:docMk/>
            <pc:sldMasterMk cId="3545985384" sldId="2147483664"/>
            <pc:sldLayoutMk cId="1495444600" sldId="2147483679"/>
          </pc:sldLayoutMkLst>
        </pc:sldLayoutChg>
        <pc:sldLayoutChg chg="del">
          <pc:chgData name="Rie Thomsen" userId="e944e02d-a60d-4162-bab9-07cccb44b20f" providerId="ADAL" clId="{23635AAC-89D9-48F8-8972-C3D0D9152D32}" dt="2023-06-24T08:11:58.708" v="37" actId="2696"/>
          <pc:sldLayoutMkLst>
            <pc:docMk/>
            <pc:sldMasterMk cId="3545985384" sldId="2147483664"/>
            <pc:sldLayoutMk cId="3111215414" sldId="2147483680"/>
          </pc:sldLayoutMkLst>
        </pc:sldLayoutChg>
        <pc:sldLayoutChg chg="del">
          <pc:chgData name="Rie Thomsen" userId="e944e02d-a60d-4162-bab9-07cccb44b20f" providerId="ADAL" clId="{23635AAC-89D9-48F8-8972-C3D0D9152D32}" dt="2023-06-24T08:11:58.708" v="37" actId="2696"/>
          <pc:sldLayoutMkLst>
            <pc:docMk/>
            <pc:sldMasterMk cId="3545985384" sldId="2147483664"/>
            <pc:sldLayoutMk cId="2042579982" sldId="2147483681"/>
          </pc:sldLayoutMkLst>
        </pc:sldLayoutChg>
      </pc:sldMasterChg>
      <pc:sldMasterChg chg="del delSldLayout">
        <pc:chgData name="Rie Thomsen" userId="e944e02d-a60d-4162-bab9-07cccb44b20f" providerId="ADAL" clId="{23635AAC-89D9-48F8-8972-C3D0D9152D32}" dt="2023-06-27T16:24:53.680" v="1833" actId="2696"/>
        <pc:sldMasterMkLst>
          <pc:docMk/>
          <pc:sldMasterMk cId="3121293459" sldId="2147483731"/>
        </pc:sldMasterMkLst>
        <pc:sldLayoutChg chg="del">
          <pc:chgData name="Rie Thomsen" userId="e944e02d-a60d-4162-bab9-07cccb44b20f" providerId="ADAL" clId="{23635AAC-89D9-48F8-8972-C3D0D9152D32}" dt="2023-06-27T16:24:53.680" v="1833" actId="2696"/>
          <pc:sldLayoutMkLst>
            <pc:docMk/>
            <pc:sldMasterMk cId="3121293459" sldId="2147483731"/>
            <pc:sldLayoutMk cId="353004740" sldId="2147483732"/>
          </pc:sldLayoutMkLst>
        </pc:sldLayoutChg>
        <pc:sldLayoutChg chg="del">
          <pc:chgData name="Rie Thomsen" userId="e944e02d-a60d-4162-bab9-07cccb44b20f" providerId="ADAL" clId="{23635AAC-89D9-48F8-8972-C3D0D9152D32}" dt="2023-06-27T16:24:53.680" v="1833" actId="2696"/>
          <pc:sldLayoutMkLst>
            <pc:docMk/>
            <pc:sldMasterMk cId="3121293459" sldId="2147483731"/>
            <pc:sldLayoutMk cId="2609560846" sldId="2147483733"/>
          </pc:sldLayoutMkLst>
        </pc:sldLayoutChg>
        <pc:sldLayoutChg chg="del">
          <pc:chgData name="Rie Thomsen" userId="e944e02d-a60d-4162-bab9-07cccb44b20f" providerId="ADAL" clId="{23635AAC-89D9-48F8-8972-C3D0D9152D32}" dt="2023-06-27T16:24:53.680" v="1833" actId="2696"/>
          <pc:sldLayoutMkLst>
            <pc:docMk/>
            <pc:sldMasterMk cId="3121293459" sldId="2147483731"/>
            <pc:sldLayoutMk cId="537323180" sldId="2147483734"/>
          </pc:sldLayoutMkLst>
        </pc:sldLayoutChg>
        <pc:sldLayoutChg chg="del">
          <pc:chgData name="Rie Thomsen" userId="e944e02d-a60d-4162-bab9-07cccb44b20f" providerId="ADAL" clId="{23635AAC-89D9-48F8-8972-C3D0D9152D32}" dt="2023-06-27T16:24:53.680" v="1833" actId="2696"/>
          <pc:sldLayoutMkLst>
            <pc:docMk/>
            <pc:sldMasterMk cId="3121293459" sldId="2147483731"/>
            <pc:sldLayoutMk cId="879936335" sldId="2147483735"/>
          </pc:sldLayoutMkLst>
        </pc:sldLayoutChg>
        <pc:sldLayoutChg chg="del">
          <pc:chgData name="Rie Thomsen" userId="e944e02d-a60d-4162-bab9-07cccb44b20f" providerId="ADAL" clId="{23635AAC-89D9-48F8-8972-C3D0D9152D32}" dt="2023-06-27T16:24:53.680" v="1833" actId="2696"/>
          <pc:sldLayoutMkLst>
            <pc:docMk/>
            <pc:sldMasterMk cId="3121293459" sldId="2147483731"/>
            <pc:sldLayoutMk cId="1602797187" sldId="2147483736"/>
          </pc:sldLayoutMkLst>
        </pc:sldLayoutChg>
        <pc:sldLayoutChg chg="del">
          <pc:chgData name="Rie Thomsen" userId="e944e02d-a60d-4162-bab9-07cccb44b20f" providerId="ADAL" clId="{23635AAC-89D9-48F8-8972-C3D0D9152D32}" dt="2023-06-27T16:24:53.680" v="1833" actId="2696"/>
          <pc:sldLayoutMkLst>
            <pc:docMk/>
            <pc:sldMasterMk cId="3121293459" sldId="2147483731"/>
            <pc:sldLayoutMk cId="1770159214" sldId="2147483737"/>
          </pc:sldLayoutMkLst>
        </pc:sldLayoutChg>
        <pc:sldLayoutChg chg="del">
          <pc:chgData name="Rie Thomsen" userId="e944e02d-a60d-4162-bab9-07cccb44b20f" providerId="ADAL" clId="{23635AAC-89D9-48F8-8972-C3D0D9152D32}" dt="2023-06-27T16:24:53.680" v="1833" actId="2696"/>
          <pc:sldLayoutMkLst>
            <pc:docMk/>
            <pc:sldMasterMk cId="3121293459" sldId="2147483731"/>
            <pc:sldLayoutMk cId="2010060967" sldId="2147483738"/>
          </pc:sldLayoutMkLst>
        </pc:sldLayoutChg>
        <pc:sldLayoutChg chg="del">
          <pc:chgData name="Rie Thomsen" userId="e944e02d-a60d-4162-bab9-07cccb44b20f" providerId="ADAL" clId="{23635AAC-89D9-48F8-8972-C3D0D9152D32}" dt="2023-06-27T16:24:53.680" v="1833" actId="2696"/>
          <pc:sldLayoutMkLst>
            <pc:docMk/>
            <pc:sldMasterMk cId="3121293459" sldId="2147483731"/>
            <pc:sldLayoutMk cId="1302276235" sldId="2147483739"/>
          </pc:sldLayoutMkLst>
        </pc:sldLayoutChg>
        <pc:sldLayoutChg chg="del">
          <pc:chgData name="Rie Thomsen" userId="e944e02d-a60d-4162-bab9-07cccb44b20f" providerId="ADAL" clId="{23635AAC-89D9-48F8-8972-C3D0D9152D32}" dt="2023-06-27T16:24:53.680" v="1833" actId="2696"/>
          <pc:sldLayoutMkLst>
            <pc:docMk/>
            <pc:sldMasterMk cId="3121293459" sldId="2147483731"/>
            <pc:sldLayoutMk cId="586144041" sldId="2147483740"/>
          </pc:sldLayoutMkLst>
        </pc:sldLayoutChg>
        <pc:sldLayoutChg chg="del">
          <pc:chgData name="Rie Thomsen" userId="e944e02d-a60d-4162-bab9-07cccb44b20f" providerId="ADAL" clId="{23635AAC-89D9-48F8-8972-C3D0D9152D32}" dt="2023-06-27T16:24:53.680" v="1833" actId="2696"/>
          <pc:sldLayoutMkLst>
            <pc:docMk/>
            <pc:sldMasterMk cId="3121293459" sldId="2147483731"/>
            <pc:sldLayoutMk cId="1617137859" sldId="2147483741"/>
          </pc:sldLayoutMkLst>
        </pc:sldLayoutChg>
        <pc:sldLayoutChg chg="del">
          <pc:chgData name="Rie Thomsen" userId="e944e02d-a60d-4162-bab9-07cccb44b20f" providerId="ADAL" clId="{23635AAC-89D9-48F8-8972-C3D0D9152D32}" dt="2023-06-27T16:24:53.680" v="1833" actId="2696"/>
          <pc:sldLayoutMkLst>
            <pc:docMk/>
            <pc:sldMasterMk cId="3121293459" sldId="2147483731"/>
            <pc:sldLayoutMk cId="4195500472" sldId="2147483742"/>
          </pc:sldLayoutMkLst>
        </pc:sldLayoutChg>
        <pc:sldLayoutChg chg="del">
          <pc:chgData name="Rie Thomsen" userId="e944e02d-a60d-4162-bab9-07cccb44b20f" providerId="ADAL" clId="{23635AAC-89D9-48F8-8972-C3D0D9152D32}" dt="2023-06-27T16:24:53.680" v="1833" actId="2696"/>
          <pc:sldLayoutMkLst>
            <pc:docMk/>
            <pc:sldMasterMk cId="3121293459" sldId="2147483731"/>
            <pc:sldLayoutMk cId="645886968" sldId="2147483743"/>
          </pc:sldLayoutMkLst>
        </pc:sldLayoutChg>
      </pc:sldMasterChg>
    </pc:docChg>
  </pc:docChgLst>
  <pc:docChgLst>
    <pc:chgData name="Rie Thomsen" userId="e944e02d-a60d-4162-bab9-07cccb44b20f" providerId="ADAL" clId="{E56ACA8A-5AEA-4974-B022-3B2F71D49259}"/>
    <pc:docChg chg="undo custSel addSld delSld modSld">
      <pc:chgData name="Rie Thomsen" userId="e944e02d-a60d-4162-bab9-07cccb44b20f" providerId="ADAL" clId="{E56ACA8A-5AEA-4974-B022-3B2F71D49259}" dt="2023-06-28T12:48:41.726" v="9" actId="47"/>
      <pc:docMkLst>
        <pc:docMk/>
      </pc:docMkLst>
      <pc:sldChg chg="modSp mod">
        <pc:chgData name="Rie Thomsen" userId="e944e02d-a60d-4162-bab9-07cccb44b20f" providerId="ADAL" clId="{E56ACA8A-5AEA-4974-B022-3B2F71D49259}" dt="2023-06-28T11:20:44.898" v="1" actId="27636"/>
        <pc:sldMkLst>
          <pc:docMk/>
          <pc:sldMk cId="116427053" sldId="260"/>
        </pc:sldMkLst>
        <pc:spChg chg="mod">
          <ac:chgData name="Rie Thomsen" userId="e944e02d-a60d-4162-bab9-07cccb44b20f" providerId="ADAL" clId="{E56ACA8A-5AEA-4974-B022-3B2F71D49259}" dt="2023-06-28T11:20:44.898" v="1" actId="27636"/>
          <ac:spMkLst>
            <pc:docMk/>
            <pc:sldMk cId="116427053" sldId="260"/>
            <ac:spMk id="3" creationId="{72E0EF1F-7CC9-46F2-7CC4-CB6F802C0790}"/>
          </ac:spMkLst>
        </pc:spChg>
      </pc:sldChg>
      <pc:sldChg chg="add del">
        <pc:chgData name="Rie Thomsen" userId="e944e02d-a60d-4162-bab9-07cccb44b20f" providerId="ADAL" clId="{E56ACA8A-5AEA-4974-B022-3B2F71D49259}" dt="2023-06-28T12:48:32.414" v="8"/>
        <pc:sldMkLst>
          <pc:docMk/>
          <pc:sldMk cId="2834393764" sldId="302"/>
        </pc:sldMkLst>
      </pc:sldChg>
      <pc:sldChg chg="add del">
        <pc:chgData name="Rie Thomsen" userId="e944e02d-a60d-4162-bab9-07cccb44b20f" providerId="ADAL" clId="{E56ACA8A-5AEA-4974-B022-3B2F71D49259}" dt="2023-06-28T12:48:32.414" v="8"/>
        <pc:sldMkLst>
          <pc:docMk/>
          <pc:sldMk cId="2492235048" sldId="310"/>
        </pc:sldMkLst>
      </pc:sldChg>
      <pc:sldChg chg="add del">
        <pc:chgData name="Rie Thomsen" userId="e944e02d-a60d-4162-bab9-07cccb44b20f" providerId="ADAL" clId="{E56ACA8A-5AEA-4974-B022-3B2F71D49259}" dt="2023-06-28T12:48:32.414" v="8"/>
        <pc:sldMkLst>
          <pc:docMk/>
          <pc:sldMk cId="3209994798" sldId="315"/>
        </pc:sldMkLst>
      </pc:sldChg>
      <pc:sldChg chg="add">
        <pc:chgData name="Rie Thomsen" userId="e944e02d-a60d-4162-bab9-07cccb44b20f" providerId="ADAL" clId="{E56ACA8A-5AEA-4974-B022-3B2F71D49259}" dt="2023-06-28T11:20:44.432" v="0"/>
        <pc:sldMkLst>
          <pc:docMk/>
          <pc:sldMk cId="3334423417" sldId="339"/>
        </pc:sldMkLst>
      </pc:sldChg>
      <pc:sldChg chg="add">
        <pc:chgData name="Rie Thomsen" userId="e944e02d-a60d-4162-bab9-07cccb44b20f" providerId="ADAL" clId="{E56ACA8A-5AEA-4974-B022-3B2F71D49259}" dt="2023-06-28T11:20:44.432" v="0"/>
        <pc:sldMkLst>
          <pc:docMk/>
          <pc:sldMk cId="603925324" sldId="340"/>
        </pc:sldMkLst>
      </pc:sldChg>
      <pc:sldChg chg="add">
        <pc:chgData name="Rie Thomsen" userId="e944e02d-a60d-4162-bab9-07cccb44b20f" providerId="ADAL" clId="{E56ACA8A-5AEA-4974-B022-3B2F71D49259}" dt="2023-06-28T11:20:44.432" v="0"/>
        <pc:sldMkLst>
          <pc:docMk/>
          <pc:sldMk cId="400225742" sldId="341"/>
        </pc:sldMkLst>
      </pc:sldChg>
      <pc:sldChg chg="add">
        <pc:chgData name="Rie Thomsen" userId="e944e02d-a60d-4162-bab9-07cccb44b20f" providerId="ADAL" clId="{E56ACA8A-5AEA-4974-B022-3B2F71D49259}" dt="2023-06-28T11:20:44.432" v="0"/>
        <pc:sldMkLst>
          <pc:docMk/>
          <pc:sldMk cId="665197509" sldId="342"/>
        </pc:sldMkLst>
      </pc:sldChg>
      <pc:sldChg chg="add">
        <pc:chgData name="Rie Thomsen" userId="e944e02d-a60d-4162-bab9-07cccb44b20f" providerId="ADAL" clId="{E56ACA8A-5AEA-4974-B022-3B2F71D49259}" dt="2023-06-28T11:20:44.432" v="0"/>
        <pc:sldMkLst>
          <pc:docMk/>
          <pc:sldMk cId="1074766915" sldId="343"/>
        </pc:sldMkLst>
      </pc:sldChg>
      <pc:sldChg chg="add">
        <pc:chgData name="Rie Thomsen" userId="e944e02d-a60d-4162-bab9-07cccb44b20f" providerId="ADAL" clId="{E56ACA8A-5AEA-4974-B022-3B2F71D49259}" dt="2023-06-28T11:20:44.432" v="0"/>
        <pc:sldMkLst>
          <pc:docMk/>
          <pc:sldMk cId="1609808377" sldId="344"/>
        </pc:sldMkLst>
      </pc:sldChg>
      <pc:sldChg chg="add">
        <pc:chgData name="Rie Thomsen" userId="e944e02d-a60d-4162-bab9-07cccb44b20f" providerId="ADAL" clId="{E56ACA8A-5AEA-4974-B022-3B2F71D49259}" dt="2023-06-28T11:20:44.432" v="0"/>
        <pc:sldMkLst>
          <pc:docMk/>
          <pc:sldMk cId="786078568" sldId="345"/>
        </pc:sldMkLst>
      </pc:sldChg>
      <pc:sldChg chg="add">
        <pc:chgData name="Rie Thomsen" userId="e944e02d-a60d-4162-bab9-07cccb44b20f" providerId="ADAL" clId="{E56ACA8A-5AEA-4974-B022-3B2F71D49259}" dt="2023-06-28T11:20:44.432" v="0"/>
        <pc:sldMkLst>
          <pc:docMk/>
          <pc:sldMk cId="1011269799" sldId="346"/>
        </pc:sldMkLst>
      </pc:sldChg>
      <pc:sldChg chg="add">
        <pc:chgData name="Rie Thomsen" userId="e944e02d-a60d-4162-bab9-07cccb44b20f" providerId="ADAL" clId="{E56ACA8A-5AEA-4974-B022-3B2F71D49259}" dt="2023-06-28T11:20:44.432" v="0"/>
        <pc:sldMkLst>
          <pc:docMk/>
          <pc:sldMk cId="3033271269" sldId="347"/>
        </pc:sldMkLst>
      </pc:sldChg>
      <pc:sldChg chg="add">
        <pc:chgData name="Rie Thomsen" userId="e944e02d-a60d-4162-bab9-07cccb44b20f" providerId="ADAL" clId="{E56ACA8A-5AEA-4974-B022-3B2F71D49259}" dt="2023-06-28T11:20:44.432" v="0"/>
        <pc:sldMkLst>
          <pc:docMk/>
          <pc:sldMk cId="3351429164" sldId="348"/>
        </pc:sldMkLst>
      </pc:sldChg>
      <pc:sldChg chg="add">
        <pc:chgData name="Rie Thomsen" userId="e944e02d-a60d-4162-bab9-07cccb44b20f" providerId="ADAL" clId="{E56ACA8A-5AEA-4974-B022-3B2F71D49259}" dt="2023-06-28T11:20:44.432" v="0"/>
        <pc:sldMkLst>
          <pc:docMk/>
          <pc:sldMk cId="2194195811" sldId="349"/>
        </pc:sldMkLst>
      </pc:sldChg>
      <pc:sldChg chg="add del">
        <pc:chgData name="Rie Thomsen" userId="e944e02d-a60d-4162-bab9-07cccb44b20f" providerId="ADAL" clId="{E56ACA8A-5AEA-4974-B022-3B2F71D49259}" dt="2023-06-28T12:48:41.726" v="9" actId="47"/>
        <pc:sldMkLst>
          <pc:docMk/>
          <pc:sldMk cId="2470806166" sldId="350"/>
        </pc:sldMkLst>
      </pc:sldChg>
      <pc:sldChg chg="modSp add del mod">
        <pc:chgData name="Rie Thomsen" userId="e944e02d-a60d-4162-bab9-07cccb44b20f" providerId="ADAL" clId="{E56ACA8A-5AEA-4974-B022-3B2F71D49259}" dt="2023-06-28T12:48:32.414" v="8"/>
        <pc:sldMkLst>
          <pc:docMk/>
          <pc:sldMk cId="2712566216" sldId="351"/>
        </pc:sldMkLst>
        <pc:spChg chg="mod">
          <ac:chgData name="Rie Thomsen" userId="e944e02d-a60d-4162-bab9-07cccb44b20f" providerId="ADAL" clId="{E56ACA8A-5AEA-4974-B022-3B2F71D49259}" dt="2023-06-28T12:48:32.192" v="7"/>
          <ac:spMkLst>
            <pc:docMk/>
            <pc:sldMk cId="2712566216" sldId="351"/>
            <ac:spMk id="2" creationId="{1571A0C4-FBB5-40EE-B6D9-7682E50E8B28}"/>
          </ac:spMkLst>
        </pc:spChg>
      </pc:sldChg>
      <pc:sldChg chg="add del">
        <pc:chgData name="Rie Thomsen" userId="e944e02d-a60d-4162-bab9-07cccb44b20f" providerId="ADAL" clId="{E56ACA8A-5AEA-4974-B022-3B2F71D49259}" dt="2023-06-28T12:48:32.414" v="8"/>
        <pc:sldMkLst>
          <pc:docMk/>
          <pc:sldMk cId="1034011403" sldId="352"/>
        </pc:sldMkLst>
      </pc:sldChg>
      <pc:sldChg chg="add del">
        <pc:chgData name="Rie Thomsen" userId="e944e02d-a60d-4162-bab9-07cccb44b20f" providerId="ADAL" clId="{E56ACA8A-5AEA-4974-B022-3B2F71D49259}" dt="2023-06-28T12:48:32.414" v="8"/>
        <pc:sldMkLst>
          <pc:docMk/>
          <pc:sldMk cId="3188860514" sldId="353"/>
        </pc:sldMkLst>
      </pc:sldChg>
      <pc:sldChg chg="add del">
        <pc:chgData name="Rie Thomsen" userId="e944e02d-a60d-4162-bab9-07cccb44b20f" providerId="ADAL" clId="{E56ACA8A-5AEA-4974-B022-3B2F71D49259}" dt="2023-06-28T12:48:32.414" v="8"/>
        <pc:sldMkLst>
          <pc:docMk/>
          <pc:sldMk cId="3756851909" sldId="354"/>
        </pc:sldMkLst>
      </pc:sldChg>
      <pc:sldChg chg="modSp add del mod">
        <pc:chgData name="Rie Thomsen" userId="e944e02d-a60d-4162-bab9-07cccb44b20f" providerId="ADAL" clId="{E56ACA8A-5AEA-4974-B022-3B2F71D49259}" dt="2023-06-28T12:48:32.414" v="8"/>
        <pc:sldMkLst>
          <pc:docMk/>
          <pc:sldMk cId="1783037019" sldId="355"/>
        </pc:sldMkLst>
        <pc:spChg chg="mod">
          <ac:chgData name="Rie Thomsen" userId="e944e02d-a60d-4162-bab9-07cccb44b20f" providerId="ADAL" clId="{E56ACA8A-5AEA-4974-B022-3B2F71D49259}" dt="2023-06-28T12:48:32.192" v="7"/>
          <ac:spMkLst>
            <pc:docMk/>
            <pc:sldMk cId="1783037019" sldId="355"/>
            <ac:spMk id="5" creationId="{D1419F3E-00C4-F89F-4485-B4CD4B8E9E19}"/>
          </ac:spMkLst>
        </pc:spChg>
        <pc:spChg chg="mod">
          <ac:chgData name="Rie Thomsen" userId="e944e02d-a60d-4162-bab9-07cccb44b20f" providerId="ADAL" clId="{E56ACA8A-5AEA-4974-B022-3B2F71D49259}" dt="2023-06-28T12:48:32.192" v="7"/>
          <ac:spMkLst>
            <pc:docMk/>
            <pc:sldMk cId="1783037019" sldId="355"/>
            <ac:spMk id="6" creationId="{B2AB97F3-0ED1-34A9-1341-B9CF6198EC00}"/>
          </ac:spMkLst>
        </pc:spChg>
      </pc:sldChg>
      <pc:sldChg chg="add del">
        <pc:chgData name="Rie Thomsen" userId="e944e02d-a60d-4162-bab9-07cccb44b20f" providerId="ADAL" clId="{E56ACA8A-5AEA-4974-B022-3B2F71D49259}" dt="2023-06-28T12:48:32.414" v="8"/>
        <pc:sldMkLst>
          <pc:docMk/>
          <pc:sldMk cId="2604666674" sldId="356"/>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E336580-9FF0-443A-B3FA-E1F486555072}"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nb-NO"/>
        </a:p>
      </dgm:t>
    </dgm:pt>
    <dgm:pt modelId="{3BD46D2A-C5AA-4D11-916E-6ADD32678C94}">
      <dgm:prSet/>
      <dgm:spPr/>
      <dgm:t>
        <a:bodyPr/>
        <a:lstStyle/>
        <a:p>
          <a:r>
            <a:rPr lang="en-US" dirty="0"/>
            <a:t>Using critical psychology in analysis of career guidance and counselling</a:t>
          </a:r>
        </a:p>
      </dgm:t>
    </dgm:pt>
    <dgm:pt modelId="{0BB975AE-E3A5-424B-932D-F76528D80037}" type="parTrans" cxnId="{42797C46-549B-4FF7-91D7-3EC7B4039973}">
      <dgm:prSet/>
      <dgm:spPr/>
      <dgm:t>
        <a:bodyPr/>
        <a:lstStyle/>
        <a:p>
          <a:endParaRPr lang="nb-NO"/>
        </a:p>
      </dgm:t>
    </dgm:pt>
    <dgm:pt modelId="{1F8E6055-67B6-49F2-8BD1-3429AB41C721}" type="sibTrans" cxnId="{42797C46-549B-4FF7-91D7-3EC7B4039973}">
      <dgm:prSet/>
      <dgm:spPr/>
      <dgm:t>
        <a:bodyPr/>
        <a:lstStyle/>
        <a:p>
          <a:endParaRPr lang="nb-NO"/>
        </a:p>
      </dgm:t>
    </dgm:pt>
    <dgm:pt modelId="{98BE37DA-1C76-412B-8037-B1950EA81C87}">
      <dgm:prSet/>
      <dgm:spPr/>
      <dgm:t>
        <a:bodyPr/>
        <a:lstStyle/>
        <a:p>
          <a:r>
            <a:rPr lang="en-US" dirty="0"/>
            <a:t>The hegemonic psychological discourse and its implications for career counselling and psychological intervention</a:t>
          </a:r>
        </a:p>
      </dgm:t>
    </dgm:pt>
    <dgm:pt modelId="{7472A89B-A3FD-44A3-A7F2-92788E67AFBB}" type="parTrans" cxnId="{D8333962-4C0B-4905-AD94-8E2B2A31486B}">
      <dgm:prSet/>
      <dgm:spPr/>
      <dgm:t>
        <a:bodyPr/>
        <a:lstStyle/>
        <a:p>
          <a:endParaRPr lang="nb-NO"/>
        </a:p>
      </dgm:t>
    </dgm:pt>
    <dgm:pt modelId="{7D2D7722-4472-4E7C-AB15-9C264D4499F7}" type="sibTrans" cxnId="{D8333962-4C0B-4905-AD94-8E2B2A31486B}">
      <dgm:prSet/>
      <dgm:spPr/>
      <dgm:t>
        <a:bodyPr/>
        <a:lstStyle/>
        <a:p>
          <a:endParaRPr lang="nb-NO"/>
        </a:p>
      </dgm:t>
    </dgm:pt>
    <dgm:pt modelId="{2958C922-C025-4DD6-B16F-A67A83110B59}">
      <dgm:prSet/>
      <dgm:spPr/>
      <dgm:t>
        <a:bodyPr/>
        <a:lstStyle/>
        <a:p>
          <a:r>
            <a:rPr lang="en-US" dirty="0"/>
            <a:t>A critical review of contemporary concepts of agency in the field of career guidance: life-design counselling and a systems theory framework</a:t>
          </a:r>
        </a:p>
      </dgm:t>
    </dgm:pt>
    <dgm:pt modelId="{EB255EB4-09A0-43E5-9AAC-429150A28FBB}" type="parTrans" cxnId="{CFE30724-2E52-44FC-84AC-C881DB4A8E91}">
      <dgm:prSet/>
      <dgm:spPr/>
      <dgm:t>
        <a:bodyPr/>
        <a:lstStyle/>
        <a:p>
          <a:endParaRPr lang="nb-NO"/>
        </a:p>
      </dgm:t>
    </dgm:pt>
    <dgm:pt modelId="{4621FA51-2584-437E-AF8B-CBEA203807BA}" type="sibTrans" cxnId="{CFE30724-2E52-44FC-84AC-C881DB4A8E91}">
      <dgm:prSet/>
      <dgm:spPr/>
      <dgm:t>
        <a:bodyPr/>
        <a:lstStyle/>
        <a:p>
          <a:endParaRPr lang="nb-NO"/>
        </a:p>
      </dgm:t>
    </dgm:pt>
    <dgm:pt modelId="{66F5A46E-3198-4AA6-A42E-652AA72242AE}">
      <dgm:prSet/>
      <dgm:spPr/>
      <dgm:t>
        <a:bodyPr/>
        <a:lstStyle/>
        <a:p>
          <a:r>
            <a:rPr lang="en-US" dirty="0"/>
            <a:t>Co-agency: reconsidering agency in guidance practice</a:t>
          </a:r>
        </a:p>
      </dgm:t>
    </dgm:pt>
    <dgm:pt modelId="{6346EFE1-74D5-40BC-8564-4D35AB40C156}" type="parTrans" cxnId="{2B4147AC-A138-4537-B751-B980AAF33A45}">
      <dgm:prSet/>
      <dgm:spPr/>
      <dgm:t>
        <a:bodyPr/>
        <a:lstStyle/>
        <a:p>
          <a:endParaRPr lang="nb-NO"/>
        </a:p>
      </dgm:t>
    </dgm:pt>
    <dgm:pt modelId="{76A1D2E0-CF51-433E-8291-1A55F766D40B}" type="sibTrans" cxnId="{2B4147AC-A138-4537-B751-B980AAF33A45}">
      <dgm:prSet/>
      <dgm:spPr/>
      <dgm:t>
        <a:bodyPr/>
        <a:lstStyle/>
        <a:p>
          <a:endParaRPr lang="nb-NO"/>
        </a:p>
      </dgm:t>
    </dgm:pt>
    <dgm:pt modelId="{710C2ED2-BC0C-4180-A75F-2F71B6E3E581}">
      <dgm:prSet/>
      <dgm:spPr/>
      <dgm:t>
        <a:bodyPr/>
        <a:lstStyle/>
        <a:p>
          <a:r>
            <a:rPr lang="en-US" dirty="0"/>
            <a:t>Navigating the matrix: career development and the </a:t>
          </a:r>
          <a:r>
            <a:rPr lang="en-US" dirty="0" err="1"/>
            <a:t>responsibilisation</a:t>
          </a:r>
          <a:r>
            <a:rPr lang="en-US" dirty="0"/>
            <a:t> of employability in Australia</a:t>
          </a:r>
        </a:p>
      </dgm:t>
    </dgm:pt>
    <dgm:pt modelId="{BA4E3D65-0CF0-4895-BE6D-0C9E48F6F475}" type="parTrans" cxnId="{C9D5C032-4FB7-4832-9F2D-8FF78816DDCF}">
      <dgm:prSet/>
      <dgm:spPr/>
      <dgm:t>
        <a:bodyPr/>
        <a:lstStyle/>
        <a:p>
          <a:endParaRPr lang="nb-NO"/>
        </a:p>
      </dgm:t>
    </dgm:pt>
    <dgm:pt modelId="{4088FE3B-DD25-4922-A405-772AA36DBE35}" type="sibTrans" cxnId="{C9D5C032-4FB7-4832-9F2D-8FF78816DDCF}">
      <dgm:prSet/>
      <dgm:spPr/>
      <dgm:t>
        <a:bodyPr/>
        <a:lstStyle/>
        <a:p>
          <a:endParaRPr lang="nb-NO"/>
        </a:p>
      </dgm:t>
    </dgm:pt>
    <dgm:pt modelId="{C2EBE0FA-29B1-4C0A-BBAA-C8CFE5F24252}">
      <dgm:prSet/>
      <dgm:spPr/>
      <dgm:t>
        <a:bodyPr/>
        <a:lstStyle/>
        <a:p>
          <a:r>
            <a:rPr lang="en-US" dirty="0"/>
            <a:t>Towards intersectional and anti-racist career guidance</a:t>
          </a:r>
        </a:p>
      </dgm:t>
    </dgm:pt>
    <dgm:pt modelId="{D21FFB6D-10DE-498A-8AEC-E1D132366416}" type="parTrans" cxnId="{BD151BE5-2615-4883-92E2-D629541020B9}">
      <dgm:prSet/>
      <dgm:spPr/>
      <dgm:t>
        <a:bodyPr/>
        <a:lstStyle/>
        <a:p>
          <a:endParaRPr lang="nb-NO"/>
        </a:p>
      </dgm:t>
    </dgm:pt>
    <dgm:pt modelId="{03D3F867-3544-4B64-85C4-BF7A3131A4BB}" type="sibTrans" cxnId="{BD151BE5-2615-4883-92E2-D629541020B9}">
      <dgm:prSet/>
      <dgm:spPr/>
      <dgm:t>
        <a:bodyPr/>
        <a:lstStyle/>
        <a:p>
          <a:endParaRPr lang="nb-NO"/>
        </a:p>
      </dgm:t>
    </dgm:pt>
    <dgm:pt modelId="{64FF7F70-AF22-4710-A8D0-907FDA5B47D7}">
      <dgm:prSet/>
      <dgm:spPr/>
      <dgm:t>
        <a:bodyPr/>
        <a:lstStyle/>
        <a:p>
          <a:r>
            <a:rPr lang="en-US" dirty="0"/>
            <a:t>Empowering newcomer workers by addressing racism and xenophobia: a promising pilot</a:t>
          </a:r>
        </a:p>
      </dgm:t>
    </dgm:pt>
    <dgm:pt modelId="{B59A0C54-EB14-4238-BB48-9AF4E725D393}" type="parTrans" cxnId="{98D3FBB3-1C23-4BEE-817C-94E1352BC16E}">
      <dgm:prSet/>
      <dgm:spPr/>
      <dgm:t>
        <a:bodyPr/>
        <a:lstStyle/>
        <a:p>
          <a:endParaRPr lang="nb-NO"/>
        </a:p>
      </dgm:t>
    </dgm:pt>
    <dgm:pt modelId="{AA39C02E-4D3C-405A-8F5D-D8C800ABB781}" type="sibTrans" cxnId="{98D3FBB3-1C23-4BEE-817C-94E1352BC16E}">
      <dgm:prSet/>
      <dgm:spPr/>
      <dgm:t>
        <a:bodyPr/>
        <a:lstStyle/>
        <a:p>
          <a:endParaRPr lang="nb-NO"/>
        </a:p>
      </dgm:t>
    </dgm:pt>
    <dgm:pt modelId="{F24AAE1E-0E02-4FF4-86F1-008F93EF8CDB}">
      <dgm:prSet/>
      <dgm:spPr/>
      <dgm:t>
        <a:bodyPr/>
        <a:lstStyle/>
        <a:p>
          <a:r>
            <a:rPr lang="en-US" dirty="0"/>
            <a:t>On epistemic justice in career guidance</a:t>
          </a:r>
        </a:p>
      </dgm:t>
    </dgm:pt>
    <dgm:pt modelId="{D40FD286-C593-4C11-A6BE-9756EC87B21E}" type="parTrans" cxnId="{3937FE95-B2F1-4A2B-89B8-D4D69CCF4005}">
      <dgm:prSet/>
      <dgm:spPr/>
      <dgm:t>
        <a:bodyPr/>
        <a:lstStyle/>
        <a:p>
          <a:endParaRPr lang="nb-NO"/>
        </a:p>
      </dgm:t>
    </dgm:pt>
    <dgm:pt modelId="{AC5D000A-D36F-46E2-B3C7-C5ACAFD6AE07}" type="sibTrans" cxnId="{3937FE95-B2F1-4A2B-89B8-D4D69CCF4005}">
      <dgm:prSet/>
      <dgm:spPr/>
      <dgm:t>
        <a:bodyPr/>
        <a:lstStyle/>
        <a:p>
          <a:endParaRPr lang="nb-NO"/>
        </a:p>
      </dgm:t>
    </dgm:pt>
    <dgm:pt modelId="{72ED72BD-FEA7-42A8-8F82-D699D786BECE}">
      <dgm:prSet/>
      <dgm:spPr/>
      <dgm:t>
        <a:bodyPr/>
        <a:lstStyle/>
        <a:p>
          <a:r>
            <a:rPr lang="en-US" dirty="0"/>
            <a:t>Examining career transition narratives through the lens of social justice: a critical study of the British Press</a:t>
          </a:r>
        </a:p>
      </dgm:t>
    </dgm:pt>
    <dgm:pt modelId="{13CCB3E2-D3D9-4F92-BAD9-98630DA4E5FD}" type="parTrans" cxnId="{C694E9CA-40BA-4B66-A3B8-23B2B5C93953}">
      <dgm:prSet/>
      <dgm:spPr/>
      <dgm:t>
        <a:bodyPr/>
        <a:lstStyle/>
        <a:p>
          <a:endParaRPr lang="nb-NO"/>
        </a:p>
      </dgm:t>
    </dgm:pt>
    <dgm:pt modelId="{9FE83C1B-86E3-4ECA-B002-6478D4853E74}" type="sibTrans" cxnId="{C694E9CA-40BA-4B66-A3B8-23B2B5C93953}">
      <dgm:prSet/>
      <dgm:spPr/>
      <dgm:t>
        <a:bodyPr/>
        <a:lstStyle/>
        <a:p>
          <a:endParaRPr lang="nb-NO"/>
        </a:p>
      </dgm:t>
    </dgm:pt>
    <dgm:pt modelId="{302AA9E0-3B05-4CEE-8383-81FA545772B1}">
      <dgm:prSet/>
      <dgm:spPr/>
      <dgm:t>
        <a:bodyPr/>
        <a:lstStyle/>
        <a:p>
          <a:r>
            <a:rPr lang="en-US" dirty="0"/>
            <a:t>Problem representations of employability in higher education: using design thinking and critical analysis as tools for social justice in careers education</a:t>
          </a:r>
        </a:p>
      </dgm:t>
    </dgm:pt>
    <dgm:pt modelId="{860EAFED-46CE-4AAB-8A05-1ACBEEEEFB87}" type="parTrans" cxnId="{7BE0DFEB-527F-495A-8230-B137A127CE86}">
      <dgm:prSet/>
      <dgm:spPr/>
      <dgm:t>
        <a:bodyPr/>
        <a:lstStyle/>
        <a:p>
          <a:endParaRPr lang="nb-NO"/>
        </a:p>
      </dgm:t>
    </dgm:pt>
    <dgm:pt modelId="{0B6CC77F-FF0E-4E5D-B599-BBC15A00ED77}" type="sibTrans" cxnId="{7BE0DFEB-527F-495A-8230-B137A127CE86}">
      <dgm:prSet/>
      <dgm:spPr/>
      <dgm:t>
        <a:bodyPr/>
        <a:lstStyle/>
        <a:p>
          <a:endParaRPr lang="nb-NO"/>
        </a:p>
      </dgm:t>
    </dgm:pt>
    <dgm:pt modelId="{95A4F7AD-607E-4A6A-A78D-196222454F46}">
      <dgm:prSet/>
      <dgm:spPr/>
      <dgm:t>
        <a:bodyPr/>
        <a:lstStyle/>
        <a:p>
          <a:r>
            <a:rPr lang="en-US" dirty="0"/>
            <a:t>Using phenomenology in careers research: student experiences of unpaid work</a:t>
          </a:r>
        </a:p>
      </dgm:t>
    </dgm:pt>
    <dgm:pt modelId="{5C4EEF79-2716-4E51-BB57-570497E5C68D}" type="parTrans" cxnId="{DAA1B61A-6FA8-41D5-823F-5C484BB78D4D}">
      <dgm:prSet/>
      <dgm:spPr/>
      <dgm:t>
        <a:bodyPr/>
        <a:lstStyle/>
        <a:p>
          <a:endParaRPr lang="nb-NO"/>
        </a:p>
      </dgm:t>
    </dgm:pt>
    <dgm:pt modelId="{9E088527-8AC0-4E41-981D-2D03040730C9}" type="sibTrans" cxnId="{DAA1B61A-6FA8-41D5-823F-5C484BB78D4D}">
      <dgm:prSet/>
      <dgm:spPr/>
      <dgm:t>
        <a:bodyPr/>
        <a:lstStyle/>
        <a:p>
          <a:endParaRPr lang="nb-NO"/>
        </a:p>
      </dgm:t>
    </dgm:pt>
    <dgm:pt modelId="{76DB583C-F406-404C-BA5D-0DF76A189CF2}">
      <dgm:prSet/>
      <dgm:spPr/>
      <dgm:t>
        <a:bodyPr/>
        <a:lstStyle/>
        <a:p>
          <a:r>
            <a:rPr lang="en-US" dirty="0"/>
            <a:t>Building a radical career imaginary: using </a:t>
          </a:r>
          <a:r>
            <a:rPr lang="en-US" dirty="0" err="1"/>
            <a:t>Laclau</a:t>
          </a:r>
          <a:r>
            <a:rPr lang="en-US" dirty="0"/>
            <a:t> and </a:t>
          </a:r>
          <a:r>
            <a:rPr lang="en-US" dirty="0" err="1"/>
            <a:t>Mouffe</a:t>
          </a:r>
          <a:r>
            <a:rPr lang="en-US" dirty="0"/>
            <a:t> and Hardt and Negri to reflexively re-read Ali and Graham’s counselling approach to career guidance </a:t>
          </a:r>
          <a:endParaRPr lang="nl-NL" dirty="0"/>
        </a:p>
      </dgm:t>
    </dgm:pt>
    <dgm:pt modelId="{1B6C0D45-750C-48E4-A5A5-B149F9230762}" type="parTrans" cxnId="{2876067E-154E-4847-A442-930E37A1B858}">
      <dgm:prSet/>
      <dgm:spPr/>
      <dgm:t>
        <a:bodyPr/>
        <a:lstStyle/>
        <a:p>
          <a:endParaRPr lang="nb-NO"/>
        </a:p>
      </dgm:t>
    </dgm:pt>
    <dgm:pt modelId="{EE56281D-ECE3-446C-80BE-B02F438C349A}" type="sibTrans" cxnId="{2876067E-154E-4847-A442-930E37A1B858}">
      <dgm:prSet/>
      <dgm:spPr/>
      <dgm:t>
        <a:bodyPr/>
        <a:lstStyle/>
        <a:p>
          <a:endParaRPr lang="nb-NO"/>
        </a:p>
      </dgm:t>
    </dgm:pt>
    <dgm:pt modelId="{E4D6547A-BDD8-41F5-9A7C-1B70570D3336}">
      <dgm:prSet/>
      <dgm:spPr/>
      <dgm:t>
        <a:bodyPr/>
        <a:lstStyle/>
        <a:p>
          <a:r>
            <a:rPr lang="en-US" dirty="0"/>
            <a:t>Critical psychologies</a:t>
          </a:r>
        </a:p>
      </dgm:t>
    </dgm:pt>
    <dgm:pt modelId="{A7F459D0-92D7-4C3C-993C-6A6BBFF86C1B}" type="parTrans" cxnId="{E7E5EB9A-AE4E-4535-84EE-07B046062E1C}">
      <dgm:prSet/>
      <dgm:spPr/>
      <dgm:t>
        <a:bodyPr/>
        <a:lstStyle/>
        <a:p>
          <a:endParaRPr lang="nb-NO"/>
        </a:p>
      </dgm:t>
    </dgm:pt>
    <dgm:pt modelId="{2D082037-C5AA-48E6-8F10-BC7BD9949887}" type="sibTrans" cxnId="{E7E5EB9A-AE4E-4535-84EE-07B046062E1C}">
      <dgm:prSet/>
      <dgm:spPr/>
      <dgm:t>
        <a:bodyPr/>
        <a:lstStyle/>
        <a:p>
          <a:endParaRPr lang="nb-NO"/>
        </a:p>
      </dgm:t>
    </dgm:pt>
    <dgm:pt modelId="{8360A88D-AFBC-4F8B-944D-689B665DE508}">
      <dgm:prSet/>
      <dgm:spPr/>
      <dgm:t>
        <a:bodyPr/>
        <a:lstStyle/>
        <a:p>
          <a:r>
            <a:rPr lang="en-US" dirty="0"/>
            <a:t>Relational sociologies</a:t>
          </a:r>
        </a:p>
      </dgm:t>
    </dgm:pt>
    <dgm:pt modelId="{E5CC498A-23FB-4D60-9F73-A1B06A019AFA}" type="parTrans" cxnId="{97EABB77-CF37-4F57-87DB-B29AED7BFECB}">
      <dgm:prSet/>
      <dgm:spPr/>
      <dgm:t>
        <a:bodyPr/>
        <a:lstStyle/>
        <a:p>
          <a:endParaRPr lang="nb-NO"/>
        </a:p>
      </dgm:t>
    </dgm:pt>
    <dgm:pt modelId="{17D17703-14C3-49B8-A1BD-8E53E23162A2}" type="sibTrans" cxnId="{97EABB77-CF37-4F57-87DB-B29AED7BFECB}">
      <dgm:prSet/>
      <dgm:spPr/>
      <dgm:t>
        <a:bodyPr/>
        <a:lstStyle/>
        <a:p>
          <a:endParaRPr lang="nb-NO"/>
        </a:p>
      </dgm:t>
    </dgm:pt>
    <dgm:pt modelId="{E6A35BD7-6283-493D-B7AC-18FD7400D03C}">
      <dgm:prSet/>
      <dgm:spPr/>
      <dgm:t>
        <a:bodyPr/>
        <a:lstStyle/>
        <a:p>
          <a:r>
            <a:rPr lang="en-US" dirty="0"/>
            <a:t>Postmodern discourse theories</a:t>
          </a:r>
        </a:p>
      </dgm:t>
    </dgm:pt>
    <dgm:pt modelId="{8C5EA77F-C7E5-4051-8579-494968483144}" type="parTrans" cxnId="{21D7ECF5-B5FE-47B0-82D5-67E26EFEA47A}">
      <dgm:prSet/>
      <dgm:spPr/>
      <dgm:t>
        <a:bodyPr/>
        <a:lstStyle/>
        <a:p>
          <a:endParaRPr lang="nb-NO"/>
        </a:p>
      </dgm:t>
    </dgm:pt>
    <dgm:pt modelId="{EFCEE92A-0CE3-4FAF-9019-5E334681122B}" type="sibTrans" cxnId="{21D7ECF5-B5FE-47B0-82D5-67E26EFEA47A}">
      <dgm:prSet/>
      <dgm:spPr/>
      <dgm:t>
        <a:bodyPr/>
        <a:lstStyle/>
        <a:p>
          <a:endParaRPr lang="nb-NO"/>
        </a:p>
      </dgm:t>
    </dgm:pt>
    <dgm:pt modelId="{EDEA308F-FEEA-4F73-B214-B9EED5BD5D7D}" type="pres">
      <dgm:prSet presAssocID="{CE336580-9FF0-443A-B3FA-E1F486555072}" presName="Name0" presStyleCnt="0">
        <dgm:presLayoutVars>
          <dgm:dir/>
          <dgm:animLvl val="lvl"/>
          <dgm:resizeHandles val="exact"/>
        </dgm:presLayoutVars>
      </dgm:prSet>
      <dgm:spPr/>
    </dgm:pt>
    <dgm:pt modelId="{E95A0389-AD4B-4131-96AF-8965DDADC46F}" type="pres">
      <dgm:prSet presAssocID="{E4D6547A-BDD8-41F5-9A7C-1B70570D3336}" presName="composite" presStyleCnt="0"/>
      <dgm:spPr/>
    </dgm:pt>
    <dgm:pt modelId="{A4C9498A-81D1-4BF1-92CF-C2BA61E92ACC}" type="pres">
      <dgm:prSet presAssocID="{E4D6547A-BDD8-41F5-9A7C-1B70570D3336}" presName="parTx" presStyleLbl="alignNode1" presStyleIdx="0" presStyleCnt="3">
        <dgm:presLayoutVars>
          <dgm:chMax val="0"/>
          <dgm:chPref val="0"/>
          <dgm:bulletEnabled val="1"/>
        </dgm:presLayoutVars>
      </dgm:prSet>
      <dgm:spPr/>
    </dgm:pt>
    <dgm:pt modelId="{95F58787-B049-439F-A5F7-A477D0968EEC}" type="pres">
      <dgm:prSet presAssocID="{E4D6547A-BDD8-41F5-9A7C-1B70570D3336}" presName="desTx" presStyleLbl="alignAccFollowNode1" presStyleIdx="0" presStyleCnt="3">
        <dgm:presLayoutVars>
          <dgm:bulletEnabled val="1"/>
        </dgm:presLayoutVars>
      </dgm:prSet>
      <dgm:spPr/>
    </dgm:pt>
    <dgm:pt modelId="{0B60FED0-62D2-4B12-9CD2-026E989A34D6}" type="pres">
      <dgm:prSet presAssocID="{2D082037-C5AA-48E6-8F10-BC7BD9949887}" presName="space" presStyleCnt="0"/>
      <dgm:spPr/>
    </dgm:pt>
    <dgm:pt modelId="{BFD3C78E-C7F6-415A-BA5B-02549B8F0FD8}" type="pres">
      <dgm:prSet presAssocID="{8360A88D-AFBC-4F8B-944D-689B665DE508}" presName="composite" presStyleCnt="0"/>
      <dgm:spPr/>
    </dgm:pt>
    <dgm:pt modelId="{412D4E09-BB50-4F25-859F-5086BB55FFBD}" type="pres">
      <dgm:prSet presAssocID="{8360A88D-AFBC-4F8B-944D-689B665DE508}" presName="parTx" presStyleLbl="alignNode1" presStyleIdx="1" presStyleCnt="3">
        <dgm:presLayoutVars>
          <dgm:chMax val="0"/>
          <dgm:chPref val="0"/>
          <dgm:bulletEnabled val="1"/>
        </dgm:presLayoutVars>
      </dgm:prSet>
      <dgm:spPr/>
    </dgm:pt>
    <dgm:pt modelId="{431436CD-15B1-44A8-B27E-BF21C79BDC34}" type="pres">
      <dgm:prSet presAssocID="{8360A88D-AFBC-4F8B-944D-689B665DE508}" presName="desTx" presStyleLbl="alignAccFollowNode1" presStyleIdx="1" presStyleCnt="3">
        <dgm:presLayoutVars>
          <dgm:bulletEnabled val="1"/>
        </dgm:presLayoutVars>
      </dgm:prSet>
      <dgm:spPr/>
    </dgm:pt>
    <dgm:pt modelId="{2A5E1D59-494A-4D4F-98B6-D274E461C0D8}" type="pres">
      <dgm:prSet presAssocID="{17D17703-14C3-49B8-A1BD-8E53E23162A2}" presName="space" presStyleCnt="0"/>
      <dgm:spPr/>
    </dgm:pt>
    <dgm:pt modelId="{AADFB16D-4408-4625-A240-795CEE33D4B1}" type="pres">
      <dgm:prSet presAssocID="{E6A35BD7-6283-493D-B7AC-18FD7400D03C}" presName="composite" presStyleCnt="0"/>
      <dgm:spPr/>
    </dgm:pt>
    <dgm:pt modelId="{28E90B90-CB5A-410C-9B9F-B9AD9AD2CAC0}" type="pres">
      <dgm:prSet presAssocID="{E6A35BD7-6283-493D-B7AC-18FD7400D03C}" presName="parTx" presStyleLbl="alignNode1" presStyleIdx="2" presStyleCnt="3">
        <dgm:presLayoutVars>
          <dgm:chMax val="0"/>
          <dgm:chPref val="0"/>
          <dgm:bulletEnabled val="1"/>
        </dgm:presLayoutVars>
      </dgm:prSet>
      <dgm:spPr/>
    </dgm:pt>
    <dgm:pt modelId="{035E65D4-5B53-46E6-A773-78CBB4501CF4}" type="pres">
      <dgm:prSet presAssocID="{E6A35BD7-6283-493D-B7AC-18FD7400D03C}" presName="desTx" presStyleLbl="alignAccFollowNode1" presStyleIdx="2" presStyleCnt="3">
        <dgm:presLayoutVars>
          <dgm:bulletEnabled val="1"/>
        </dgm:presLayoutVars>
      </dgm:prSet>
      <dgm:spPr/>
    </dgm:pt>
  </dgm:ptLst>
  <dgm:cxnLst>
    <dgm:cxn modelId="{87BBDE17-9AB3-4AD2-9076-C7D3DCAD63C3}" type="presOf" srcId="{8360A88D-AFBC-4F8B-944D-689B665DE508}" destId="{412D4E09-BB50-4F25-859F-5086BB55FFBD}" srcOrd="0" destOrd="0" presId="urn:microsoft.com/office/officeart/2005/8/layout/hList1"/>
    <dgm:cxn modelId="{DAA1B61A-6FA8-41D5-823F-5C484BB78D4D}" srcId="{E6A35BD7-6283-493D-B7AC-18FD7400D03C}" destId="{95A4F7AD-607E-4A6A-A78D-196222454F46}" srcOrd="3" destOrd="0" parTransId="{5C4EEF79-2716-4E51-BB57-570497E5C68D}" sibTransId="{9E088527-8AC0-4E41-981D-2D03040730C9}"/>
    <dgm:cxn modelId="{D4C59723-10A1-402D-AB68-4FEECCCA1C91}" type="presOf" srcId="{CE336580-9FF0-443A-B3FA-E1F486555072}" destId="{EDEA308F-FEEA-4F73-B214-B9EED5BD5D7D}" srcOrd="0" destOrd="0" presId="urn:microsoft.com/office/officeart/2005/8/layout/hList1"/>
    <dgm:cxn modelId="{CFE30724-2E52-44FC-84AC-C881DB4A8E91}" srcId="{E4D6547A-BDD8-41F5-9A7C-1B70570D3336}" destId="{2958C922-C025-4DD6-B16F-A67A83110B59}" srcOrd="2" destOrd="0" parTransId="{EB255EB4-09A0-43E5-9AAC-429150A28FBB}" sibTransId="{4621FA51-2584-437E-AF8B-CBEA203807BA}"/>
    <dgm:cxn modelId="{C9D5C032-4FB7-4832-9F2D-8FF78816DDCF}" srcId="{8360A88D-AFBC-4F8B-944D-689B665DE508}" destId="{710C2ED2-BC0C-4180-A75F-2F71B6E3E581}" srcOrd="1" destOrd="0" parTransId="{BA4E3D65-0CF0-4895-BE6D-0C9E48F6F475}" sibTransId="{4088FE3B-DD25-4922-A405-772AA36DBE35}"/>
    <dgm:cxn modelId="{4075C836-DEA8-4397-BAF8-C4BF48E8DD45}" type="presOf" srcId="{76DB583C-F406-404C-BA5D-0DF76A189CF2}" destId="{035E65D4-5B53-46E6-A773-78CBB4501CF4}" srcOrd="0" destOrd="4" presId="urn:microsoft.com/office/officeart/2005/8/layout/hList1"/>
    <dgm:cxn modelId="{5E8A675C-B6B8-425C-AC78-AA66B36E4A6E}" type="presOf" srcId="{E4D6547A-BDD8-41F5-9A7C-1B70570D3336}" destId="{A4C9498A-81D1-4BF1-92CF-C2BA61E92ACC}" srcOrd="0" destOrd="0" presId="urn:microsoft.com/office/officeart/2005/8/layout/hList1"/>
    <dgm:cxn modelId="{D8333962-4C0B-4905-AD94-8E2B2A31486B}" srcId="{E4D6547A-BDD8-41F5-9A7C-1B70570D3336}" destId="{98BE37DA-1C76-412B-8037-B1950EA81C87}" srcOrd="1" destOrd="0" parTransId="{7472A89B-A3FD-44A3-A7F2-92788E67AFBB}" sibTransId="{7D2D7722-4472-4E7C-AB15-9C264D4499F7}"/>
    <dgm:cxn modelId="{42797C46-549B-4FF7-91D7-3EC7B4039973}" srcId="{E4D6547A-BDD8-41F5-9A7C-1B70570D3336}" destId="{3BD46D2A-C5AA-4D11-916E-6ADD32678C94}" srcOrd="0" destOrd="0" parTransId="{0BB975AE-E3A5-424B-932D-F76528D80037}" sibTransId="{1F8E6055-67B6-49F2-8BD1-3429AB41C721}"/>
    <dgm:cxn modelId="{F15F884C-5596-4128-BEAB-0C03F8F68F0F}" type="presOf" srcId="{98BE37DA-1C76-412B-8037-B1950EA81C87}" destId="{95F58787-B049-439F-A5F7-A477D0968EEC}" srcOrd="0" destOrd="1" presId="urn:microsoft.com/office/officeart/2005/8/layout/hList1"/>
    <dgm:cxn modelId="{0B852456-5D3A-428C-92B9-BEA37FF8B443}" type="presOf" srcId="{F24AAE1E-0E02-4FF4-86F1-008F93EF8CDB}" destId="{035E65D4-5B53-46E6-A773-78CBB4501CF4}" srcOrd="0" destOrd="0" presId="urn:microsoft.com/office/officeart/2005/8/layout/hList1"/>
    <dgm:cxn modelId="{97EABB77-CF37-4F57-87DB-B29AED7BFECB}" srcId="{CE336580-9FF0-443A-B3FA-E1F486555072}" destId="{8360A88D-AFBC-4F8B-944D-689B665DE508}" srcOrd="1" destOrd="0" parTransId="{E5CC498A-23FB-4D60-9F73-A1B06A019AFA}" sibTransId="{17D17703-14C3-49B8-A1BD-8E53E23162A2}"/>
    <dgm:cxn modelId="{2876067E-154E-4847-A442-930E37A1B858}" srcId="{E6A35BD7-6283-493D-B7AC-18FD7400D03C}" destId="{76DB583C-F406-404C-BA5D-0DF76A189CF2}" srcOrd="4" destOrd="0" parTransId="{1B6C0D45-750C-48E4-A5A5-B149F9230762}" sibTransId="{EE56281D-ECE3-446C-80BE-B02F438C349A}"/>
    <dgm:cxn modelId="{14306A87-ECB5-43BA-A4B7-5F46286D3196}" type="presOf" srcId="{66F5A46E-3198-4AA6-A42E-652AA72242AE}" destId="{431436CD-15B1-44A8-B27E-BF21C79BDC34}" srcOrd="0" destOrd="0" presId="urn:microsoft.com/office/officeart/2005/8/layout/hList1"/>
    <dgm:cxn modelId="{4B5F0E8C-F71D-4639-9F6F-6168E6599EC2}" type="presOf" srcId="{72ED72BD-FEA7-42A8-8F82-D699D786BECE}" destId="{035E65D4-5B53-46E6-A773-78CBB4501CF4}" srcOrd="0" destOrd="1" presId="urn:microsoft.com/office/officeart/2005/8/layout/hList1"/>
    <dgm:cxn modelId="{9035188F-46DE-4C61-A780-E7046822BF5F}" type="presOf" srcId="{710C2ED2-BC0C-4180-A75F-2F71B6E3E581}" destId="{431436CD-15B1-44A8-B27E-BF21C79BDC34}" srcOrd="0" destOrd="1" presId="urn:microsoft.com/office/officeart/2005/8/layout/hList1"/>
    <dgm:cxn modelId="{3937FE95-B2F1-4A2B-89B8-D4D69CCF4005}" srcId="{E6A35BD7-6283-493D-B7AC-18FD7400D03C}" destId="{F24AAE1E-0E02-4FF4-86F1-008F93EF8CDB}" srcOrd="0" destOrd="0" parTransId="{D40FD286-C593-4C11-A6BE-9756EC87B21E}" sibTransId="{AC5D000A-D36F-46E2-B3C7-C5ACAFD6AE07}"/>
    <dgm:cxn modelId="{78EA2B96-FB2A-421E-A788-020049848250}" type="presOf" srcId="{95A4F7AD-607E-4A6A-A78D-196222454F46}" destId="{035E65D4-5B53-46E6-A773-78CBB4501CF4}" srcOrd="0" destOrd="3" presId="urn:microsoft.com/office/officeart/2005/8/layout/hList1"/>
    <dgm:cxn modelId="{E7E5EB9A-AE4E-4535-84EE-07B046062E1C}" srcId="{CE336580-9FF0-443A-B3FA-E1F486555072}" destId="{E4D6547A-BDD8-41F5-9A7C-1B70570D3336}" srcOrd="0" destOrd="0" parTransId="{A7F459D0-92D7-4C3C-993C-6A6BBFF86C1B}" sibTransId="{2D082037-C5AA-48E6-8F10-BC7BD9949887}"/>
    <dgm:cxn modelId="{BDB20CA9-BAFD-41BE-B354-3C673E930DBD}" type="presOf" srcId="{3BD46D2A-C5AA-4D11-916E-6ADD32678C94}" destId="{95F58787-B049-439F-A5F7-A477D0968EEC}" srcOrd="0" destOrd="0" presId="urn:microsoft.com/office/officeart/2005/8/layout/hList1"/>
    <dgm:cxn modelId="{2B4147AC-A138-4537-B751-B980AAF33A45}" srcId="{8360A88D-AFBC-4F8B-944D-689B665DE508}" destId="{66F5A46E-3198-4AA6-A42E-652AA72242AE}" srcOrd="0" destOrd="0" parTransId="{6346EFE1-74D5-40BC-8564-4D35AB40C156}" sibTransId="{76A1D2E0-CF51-433E-8291-1A55F766D40B}"/>
    <dgm:cxn modelId="{98D3FBB3-1C23-4BEE-817C-94E1352BC16E}" srcId="{8360A88D-AFBC-4F8B-944D-689B665DE508}" destId="{64FF7F70-AF22-4710-A8D0-907FDA5B47D7}" srcOrd="3" destOrd="0" parTransId="{B59A0C54-EB14-4238-BB48-9AF4E725D393}" sibTransId="{AA39C02E-4D3C-405A-8F5D-D8C800ABB781}"/>
    <dgm:cxn modelId="{A9E1A8B7-8452-41BD-958F-7D2CB3206BA4}" type="presOf" srcId="{E6A35BD7-6283-493D-B7AC-18FD7400D03C}" destId="{28E90B90-CB5A-410C-9B9F-B9AD9AD2CAC0}" srcOrd="0" destOrd="0" presId="urn:microsoft.com/office/officeart/2005/8/layout/hList1"/>
    <dgm:cxn modelId="{C694E9CA-40BA-4B66-A3B8-23B2B5C93953}" srcId="{E6A35BD7-6283-493D-B7AC-18FD7400D03C}" destId="{72ED72BD-FEA7-42A8-8F82-D699D786BECE}" srcOrd="1" destOrd="0" parTransId="{13CCB3E2-D3D9-4F92-BAD9-98630DA4E5FD}" sibTransId="{9FE83C1B-86E3-4ECA-B002-6478D4853E74}"/>
    <dgm:cxn modelId="{BD151BE5-2615-4883-92E2-D629541020B9}" srcId="{8360A88D-AFBC-4F8B-944D-689B665DE508}" destId="{C2EBE0FA-29B1-4C0A-BBAA-C8CFE5F24252}" srcOrd="2" destOrd="0" parTransId="{D21FFB6D-10DE-498A-8AEC-E1D132366416}" sibTransId="{03D3F867-3544-4B64-85C4-BF7A3131A4BB}"/>
    <dgm:cxn modelId="{7BE0DFEB-527F-495A-8230-B137A127CE86}" srcId="{E6A35BD7-6283-493D-B7AC-18FD7400D03C}" destId="{302AA9E0-3B05-4CEE-8383-81FA545772B1}" srcOrd="2" destOrd="0" parTransId="{860EAFED-46CE-4AAB-8A05-1ACBEEEEFB87}" sibTransId="{0B6CC77F-FF0E-4E5D-B599-BBC15A00ED77}"/>
    <dgm:cxn modelId="{8E01C6F3-222C-4E42-96DE-B3EA17C0DB86}" type="presOf" srcId="{302AA9E0-3B05-4CEE-8383-81FA545772B1}" destId="{035E65D4-5B53-46E6-A773-78CBB4501CF4}" srcOrd="0" destOrd="2" presId="urn:microsoft.com/office/officeart/2005/8/layout/hList1"/>
    <dgm:cxn modelId="{4D4623F5-02EE-41E3-A7BF-762EE6572A22}" type="presOf" srcId="{64FF7F70-AF22-4710-A8D0-907FDA5B47D7}" destId="{431436CD-15B1-44A8-B27E-BF21C79BDC34}" srcOrd="0" destOrd="3" presId="urn:microsoft.com/office/officeart/2005/8/layout/hList1"/>
    <dgm:cxn modelId="{97C5DDF5-404F-4650-924F-41A48B618F1B}" type="presOf" srcId="{C2EBE0FA-29B1-4C0A-BBAA-C8CFE5F24252}" destId="{431436CD-15B1-44A8-B27E-BF21C79BDC34}" srcOrd="0" destOrd="2" presId="urn:microsoft.com/office/officeart/2005/8/layout/hList1"/>
    <dgm:cxn modelId="{21D7ECF5-B5FE-47B0-82D5-67E26EFEA47A}" srcId="{CE336580-9FF0-443A-B3FA-E1F486555072}" destId="{E6A35BD7-6283-493D-B7AC-18FD7400D03C}" srcOrd="2" destOrd="0" parTransId="{8C5EA77F-C7E5-4051-8579-494968483144}" sibTransId="{EFCEE92A-0CE3-4FAF-9019-5E334681122B}"/>
    <dgm:cxn modelId="{2B888EFC-3EBA-46C2-8EA0-4E1086580590}" type="presOf" srcId="{2958C922-C025-4DD6-B16F-A67A83110B59}" destId="{95F58787-B049-439F-A5F7-A477D0968EEC}" srcOrd="0" destOrd="2" presId="urn:microsoft.com/office/officeart/2005/8/layout/hList1"/>
    <dgm:cxn modelId="{EC94DB02-FE03-4921-B926-A3CD31695458}" type="presParOf" srcId="{EDEA308F-FEEA-4F73-B214-B9EED5BD5D7D}" destId="{E95A0389-AD4B-4131-96AF-8965DDADC46F}" srcOrd="0" destOrd="0" presId="urn:microsoft.com/office/officeart/2005/8/layout/hList1"/>
    <dgm:cxn modelId="{791F0257-B97E-46A2-9BA3-0F8AB4B33E55}" type="presParOf" srcId="{E95A0389-AD4B-4131-96AF-8965DDADC46F}" destId="{A4C9498A-81D1-4BF1-92CF-C2BA61E92ACC}" srcOrd="0" destOrd="0" presId="urn:microsoft.com/office/officeart/2005/8/layout/hList1"/>
    <dgm:cxn modelId="{77562566-BC29-480F-B2F7-88F116421627}" type="presParOf" srcId="{E95A0389-AD4B-4131-96AF-8965DDADC46F}" destId="{95F58787-B049-439F-A5F7-A477D0968EEC}" srcOrd="1" destOrd="0" presId="urn:microsoft.com/office/officeart/2005/8/layout/hList1"/>
    <dgm:cxn modelId="{08F0C6E2-9884-4643-AAE7-B151E4BB0902}" type="presParOf" srcId="{EDEA308F-FEEA-4F73-B214-B9EED5BD5D7D}" destId="{0B60FED0-62D2-4B12-9CD2-026E989A34D6}" srcOrd="1" destOrd="0" presId="urn:microsoft.com/office/officeart/2005/8/layout/hList1"/>
    <dgm:cxn modelId="{8C018C64-E802-4E74-B0CC-CE6E3B90E81E}" type="presParOf" srcId="{EDEA308F-FEEA-4F73-B214-B9EED5BD5D7D}" destId="{BFD3C78E-C7F6-415A-BA5B-02549B8F0FD8}" srcOrd="2" destOrd="0" presId="urn:microsoft.com/office/officeart/2005/8/layout/hList1"/>
    <dgm:cxn modelId="{BB2558AA-EC0B-4C34-938D-58F05555A44B}" type="presParOf" srcId="{BFD3C78E-C7F6-415A-BA5B-02549B8F0FD8}" destId="{412D4E09-BB50-4F25-859F-5086BB55FFBD}" srcOrd="0" destOrd="0" presId="urn:microsoft.com/office/officeart/2005/8/layout/hList1"/>
    <dgm:cxn modelId="{606CC523-DB94-4FE4-BB64-7AED780157CF}" type="presParOf" srcId="{BFD3C78E-C7F6-415A-BA5B-02549B8F0FD8}" destId="{431436CD-15B1-44A8-B27E-BF21C79BDC34}" srcOrd="1" destOrd="0" presId="urn:microsoft.com/office/officeart/2005/8/layout/hList1"/>
    <dgm:cxn modelId="{7403CCCF-5474-4B02-BFBC-2A0315F634FE}" type="presParOf" srcId="{EDEA308F-FEEA-4F73-B214-B9EED5BD5D7D}" destId="{2A5E1D59-494A-4D4F-98B6-D274E461C0D8}" srcOrd="3" destOrd="0" presId="urn:microsoft.com/office/officeart/2005/8/layout/hList1"/>
    <dgm:cxn modelId="{B645AE84-7B75-484C-9CC4-1C73DC2ED4C6}" type="presParOf" srcId="{EDEA308F-FEEA-4F73-B214-B9EED5BD5D7D}" destId="{AADFB16D-4408-4625-A240-795CEE33D4B1}" srcOrd="4" destOrd="0" presId="urn:microsoft.com/office/officeart/2005/8/layout/hList1"/>
    <dgm:cxn modelId="{95A51004-2E44-4E02-A3F9-B6AF63A8F8F7}" type="presParOf" srcId="{AADFB16D-4408-4625-A240-795CEE33D4B1}" destId="{28E90B90-CB5A-410C-9B9F-B9AD9AD2CAC0}" srcOrd="0" destOrd="0" presId="urn:microsoft.com/office/officeart/2005/8/layout/hList1"/>
    <dgm:cxn modelId="{983C0837-AD54-44BF-B0E1-52C5A7D34AA6}" type="presParOf" srcId="{AADFB16D-4408-4625-A240-795CEE33D4B1}" destId="{035E65D4-5B53-46E6-A773-78CBB4501CF4}"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C9498A-81D1-4BF1-92CF-C2BA61E92ACC}">
      <dsp:nvSpPr>
        <dsp:cNvPr id="0" name=""/>
        <dsp:cNvSpPr/>
      </dsp:nvSpPr>
      <dsp:spPr>
        <a:xfrm>
          <a:off x="3286" y="243658"/>
          <a:ext cx="3203971" cy="4032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56896" rIns="99568" bIns="56896" numCol="1" spcCol="1270" anchor="ctr" anchorCtr="0">
          <a:noAutofit/>
        </a:bodyPr>
        <a:lstStyle/>
        <a:p>
          <a:pPr marL="0" lvl="0" indent="0" algn="ctr" defTabSz="622300">
            <a:lnSpc>
              <a:spcPct val="90000"/>
            </a:lnSpc>
            <a:spcBef>
              <a:spcPct val="0"/>
            </a:spcBef>
            <a:spcAft>
              <a:spcPct val="35000"/>
            </a:spcAft>
            <a:buNone/>
          </a:pPr>
          <a:r>
            <a:rPr lang="en-US" sz="1400" kern="1200" dirty="0"/>
            <a:t>Critical psychologies</a:t>
          </a:r>
        </a:p>
      </dsp:txBody>
      <dsp:txXfrm>
        <a:off x="3286" y="243658"/>
        <a:ext cx="3203971" cy="403200"/>
      </dsp:txXfrm>
    </dsp:sp>
    <dsp:sp modelId="{95F58787-B049-439F-A5F7-A477D0968EEC}">
      <dsp:nvSpPr>
        <dsp:cNvPr id="0" name=""/>
        <dsp:cNvSpPr/>
      </dsp:nvSpPr>
      <dsp:spPr>
        <a:xfrm>
          <a:off x="3286" y="646858"/>
          <a:ext cx="3203971" cy="3663384"/>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n-US" sz="1400" kern="1200" dirty="0"/>
            <a:t>Using critical psychology in analysis of career guidance and counselling</a:t>
          </a:r>
        </a:p>
        <a:p>
          <a:pPr marL="114300" lvl="1" indent="-114300" algn="l" defTabSz="622300">
            <a:lnSpc>
              <a:spcPct val="90000"/>
            </a:lnSpc>
            <a:spcBef>
              <a:spcPct val="0"/>
            </a:spcBef>
            <a:spcAft>
              <a:spcPct val="15000"/>
            </a:spcAft>
            <a:buChar char="•"/>
          </a:pPr>
          <a:r>
            <a:rPr lang="en-US" sz="1400" kern="1200" dirty="0"/>
            <a:t>The hegemonic psychological discourse and its implications for career counselling and psychological intervention</a:t>
          </a:r>
        </a:p>
        <a:p>
          <a:pPr marL="114300" lvl="1" indent="-114300" algn="l" defTabSz="622300">
            <a:lnSpc>
              <a:spcPct val="90000"/>
            </a:lnSpc>
            <a:spcBef>
              <a:spcPct val="0"/>
            </a:spcBef>
            <a:spcAft>
              <a:spcPct val="15000"/>
            </a:spcAft>
            <a:buChar char="•"/>
          </a:pPr>
          <a:r>
            <a:rPr lang="en-US" sz="1400" kern="1200" dirty="0"/>
            <a:t>A critical review of contemporary concepts of agency in the field of career guidance: life-design counselling and a systems theory framework</a:t>
          </a:r>
        </a:p>
      </dsp:txBody>
      <dsp:txXfrm>
        <a:off x="3286" y="646858"/>
        <a:ext cx="3203971" cy="3663384"/>
      </dsp:txXfrm>
    </dsp:sp>
    <dsp:sp modelId="{412D4E09-BB50-4F25-859F-5086BB55FFBD}">
      <dsp:nvSpPr>
        <dsp:cNvPr id="0" name=""/>
        <dsp:cNvSpPr/>
      </dsp:nvSpPr>
      <dsp:spPr>
        <a:xfrm>
          <a:off x="3655814" y="243658"/>
          <a:ext cx="3203971" cy="4032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56896" rIns="99568" bIns="56896" numCol="1" spcCol="1270" anchor="ctr" anchorCtr="0">
          <a:noAutofit/>
        </a:bodyPr>
        <a:lstStyle/>
        <a:p>
          <a:pPr marL="0" lvl="0" indent="0" algn="ctr" defTabSz="622300">
            <a:lnSpc>
              <a:spcPct val="90000"/>
            </a:lnSpc>
            <a:spcBef>
              <a:spcPct val="0"/>
            </a:spcBef>
            <a:spcAft>
              <a:spcPct val="35000"/>
            </a:spcAft>
            <a:buNone/>
          </a:pPr>
          <a:r>
            <a:rPr lang="en-US" sz="1400" kern="1200" dirty="0"/>
            <a:t>Relational sociologies</a:t>
          </a:r>
        </a:p>
      </dsp:txBody>
      <dsp:txXfrm>
        <a:off x="3655814" y="243658"/>
        <a:ext cx="3203971" cy="403200"/>
      </dsp:txXfrm>
    </dsp:sp>
    <dsp:sp modelId="{431436CD-15B1-44A8-B27E-BF21C79BDC34}">
      <dsp:nvSpPr>
        <dsp:cNvPr id="0" name=""/>
        <dsp:cNvSpPr/>
      </dsp:nvSpPr>
      <dsp:spPr>
        <a:xfrm>
          <a:off x="3655814" y="646858"/>
          <a:ext cx="3203971" cy="3663384"/>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n-US" sz="1400" kern="1200" dirty="0"/>
            <a:t>Co-agency: reconsidering agency in guidance practice</a:t>
          </a:r>
        </a:p>
        <a:p>
          <a:pPr marL="114300" lvl="1" indent="-114300" algn="l" defTabSz="622300">
            <a:lnSpc>
              <a:spcPct val="90000"/>
            </a:lnSpc>
            <a:spcBef>
              <a:spcPct val="0"/>
            </a:spcBef>
            <a:spcAft>
              <a:spcPct val="15000"/>
            </a:spcAft>
            <a:buChar char="•"/>
          </a:pPr>
          <a:r>
            <a:rPr lang="en-US" sz="1400" kern="1200" dirty="0"/>
            <a:t>Navigating the matrix: career development and the </a:t>
          </a:r>
          <a:r>
            <a:rPr lang="en-US" sz="1400" kern="1200" dirty="0" err="1"/>
            <a:t>responsibilisation</a:t>
          </a:r>
          <a:r>
            <a:rPr lang="en-US" sz="1400" kern="1200" dirty="0"/>
            <a:t> of employability in Australia</a:t>
          </a:r>
        </a:p>
        <a:p>
          <a:pPr marL="114300" lvl="1" indent="-114300" algn="l" defTabSz="622300">
            <a:lnSpc>
              <a:spcPct val="90000"/>
            </a:lnSpc>
            <a:spcBef>
              <a:spcPct val="0"/>
            </a:spcBef>
            <a:spcAft>
              <a:spcPct val="15000"/>
            </a:spcAft>
            <a:buChar char="•"/>
          </a:pPr>
          <a:r>
            <a:rPr lang="en-US" sz="1400" kern="1200" dirty="0"/>
            <a:t>Towards intersectional and anti-racist career guidance</a:t>
          </a:r>
        </a:p>
        <a:p>
          <a:pPr marL="114300" lvl="1" indent="-114300" algn="l" defTabSz="622300">
            <a:lnSpc>
              <a:spcPct val="90000"/>
            </a:lnSpc>
            <a:spcBef>
              <a:spcPct val="0"/>
            </a:spcBef>
            <a:spcAft>
              <a:spcPct val="15000"/>
            </a:spcAft>
            <a:buChar char="•"/>
          </a:pPr>
          <a:r>
            <a:rPr lang="en-US" sz="1400" kern="1200" dirty="0"/>
            <a:t>Empowering newcomer workers by addressing racism and xenophobia: a promising pilot</a:t>
          </a:r>
        </a:p>
      </dsp:txBody>
      <dsp:txXfrm>
        <a:off x="3655814" y="646858"/>
        <a:ext cx="3203971" cy="3663384"/>
      </dsp:txXfrm>
    </dsp:sp>
    <dsp:sp modelId="{28E90B90-CB5A-410C-9B9F-B9AD9AD2CAC0}">
      <dsp:nvSpPr>
        <dsp:cNvPr id="0" name=""/>
        <dsp:cNvSpPr/>
      </dsp:nvSpPr>
      <dsp:spPr>
        <a:xfrm>
          <a:off x="7308342" y="243658"/>
          <a:ext cx="3203971" cy="4032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56896" rIns="99568" bIns="56896" numCol="1" spcCol="1270" anchor="ctr" anchorCtr="0">
          <a:noAutofit/>
        </a:bodyPr>
        <a:lstStyle/>
        <a:p>
          <a:pPr marL="0" lvl="0" indent="0" algn="ctr" defTabSz="622300">
            <a:lnSpc>
              <a:spcPct val="90000"/>
            </a:lnSpc>
            <a:spcBef>
              <a:spcPct val="0"/>
            </a:spcBef>
            <a:spcAft>
              <a:spcPct val="35000"/>
            </a:spcAft>
            <a:buNone/>
          </a:pPr>
          <a:r>
            <a:rPr lang="en-US" sz="1400" kern="1200" dirty="0"/>
            <a:t>Postmodern discourse theories</a:t>
          </a:r>
        </a:p>
      </dsp:txBody>
      <dsp:txXfrm>
        <a:off x="7308342" y="243658"/>
        <a:ext cx="3203971" cy="403200"/>
      </dsp:txXfrm>
    </dsp:sp>
    <dsp:sp modelId="{035E65D4-5B53-46E6-A773-78CBB4501CF4}">
      <dsp:nvSpPr>
        <dsp:cNvPr id="0" name=""/>
        <dsp:cNvSpPr/>
      </dsp:nvSpPr>
      <dsp:spPr>
        <a:xfrm>
          <a:off x="7308342" y="646858"/>
          <a:ext cx="3203971" cy="3663384"/>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n-US" sz="1400" kern="1200" dirty="0"/>
            <a:t>On epistemic justice in career guidance</a:t>
          </a:r>
        </a:p>
        <a:p>
          <a:pPr marL="114300" lvl="1" indent="-114300" algn="l" defTabSz="622300">
            <a:lnSpc>
              <a:spcPct val="90000"/>
            </a:lnSpc>
            <a:spcBef>
              <a:spcPct val="0"/>
            </a:spcBef>
            <a:spcAft>
              <a:spcPct val="15000"/>
            </a:spcAft>
            <a:buChar char="•"/>
          </a:pPr>
          <a:r>
            <a:rPr lang="en-US" sz="1400" kern="1200" dirty="0"/>
            <a:t>Examining career transition narratives through the lens of social justice: a critical study of the British Press</a:t>
          </a:r>
        </a:p>
        <a:p>
          <a:pPr marL="114300" lvl="1" indent="-114300" algn="l" defTabSz="622300">
            <a:lnSpc>
              <a:spcPct val="90000"/>
            </a:lnSpc>
            <a:spcBef>
              <a:spcPct val="0"/>
            </a:spcBef>
            <a:spcAft>
              <a:spcPct val="15000"/>
            </a:spcAft>
            <a:buChar char="•"/>
          </a:pPr>
          <a:r>
            <a:rPr lang="en-US" sz="1400" kern="1200" dirty="0"/>
            <a:t>Problem representations of employability in higher education: using design thinking and critical analysis as tools for social justice in careers education</a:t>
          </a:r>
        </a:p>
        <a:p>
          <a:pPr marL="114300" lvl="1" indent="-114300" algn="l" defTabSz="622300">
            <a:lnSpc>
              <a:spcPct val="90000"/>
            </a:lnSpc>
            <a:spcBef>
              <a:spcPct val="0"/>
            </a:spcBef>
            <a:spcAft>
              <a:spcPct val="15000"/>
            </a:spcAft>
            <a:buChar char="•"/>
          </a:pPr>
          <a:r>
            <a:rPr lang="en-US" sz="1400" kern="1200" dirty="0"/>
            <a:t>Using phenomenology in careers research: student experiences of unpaid work</a:t>
          </a:r>
        </a:p>
        <a:p>
          <a:pPr marL="114300" lvl="1" indent="-114300" algn="l" defTabSz="622300">
            <a:lnSpc>
              <a:spcPct val="90000"/>
            </a:lnSpc>
            <a:spcBef>
              <a:spcPct val="0"/>
            </a:spcBef>
            <a:spcAft>
              <a:spcPct val="15000"/>
            </a:spcAft>
            <a:buChar char="•"/>
          </a:pPr>
          <a:r>
            <a:rPr lang="en-US" sz="1400" kern="1200" dirty="0"/>
            <a:t>Building a radical career imaginary: using </a:t>
          </a:r>
          <a:r>
            <a:rPr lang="en-US" sz="1400" kern="1200" dirty="0" err="1"/>
            <a:t>Laclau</a:t>
          </a:r>
          <a:r>
            <a:rPr lang="en-US" sz="1400" kern="1200" dirty="0"/>
            <a:t> and </a:t>
          </a:r>
          <a:r>
            <a:rPr lang="en-US" sz="1400" kern="1200" dirty="0" err="1"/>
            <a:t>Mouffe</a:t>
          </a:r>
          <a:r>
            <a:rPr lang="en-US" sz="1400" kern="1200" dirty="0"/>
            <a:t> and Hardt and Negri to reflexively re-read Ali and Graham’s counselling approach to career guidance </a:t>
          </a:r>
          <a:endParaRPr lang="nl-NL" sz="1400" kern="1200" dirty="0"/>
        </a:p>
      </dsp:txBody>
      <dsp:txXfrm>
        <a:off x="7308342" y="646858"/>
        <a:ext cx="3203971" cy="3663384"/>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45659" cy="49813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50443" y="0"/>
            <a:ext cx="2945659" cy="498135"/>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79768" y="4777958"/>
            <a:ext cx="5438140" cy="3909239"/>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9430091"/>
            <a:ext cx="2945659" cy="498134"/>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50443" y="9430091"/>
            <a:ext cx="2945659" cy="498134"/>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no-NO" sz="1200" b="0" i="0" u="none" strike="noStrike" cap="none">
                <a:solidFill>
                  <a:schemeClr val="dk1"/>
                </a:solidFill>
                <a:latin typeface="Calibri"/>
                <a:ea typeface="Calibri"/>
                <a:cs typeface="Calibri"/>
                <a:sym typeface="Calibri"/>
              </a:rPr>
              <a:t>‹nr.›</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1: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4" name="Google Shape;94;p1:notes"/>
          <p:cNvSpPr txBox="1">
            <a:spLocks noGrp="1"/>
          </p:cNvSpPr>
          <p:nvPr>
            <p:ph type="body" idx="1"/>
          </p:nvPr>
        </p:nvSpPr>
        <p:spPr>
          <a:xfrm>
            <a:off x="679768" y="4777958"/>
            <a:ext cx="5438140" cy="3909239"/>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no-NO" sz="1400" dirty="0" err="1"/>
              <a:t>Thank</a:t>
            </a:r>
            <a:r>
              <a:rPr lang="no-NO" sz="1400" dirty="0"/>
              <a:t> </a:t>
            </a:r>
            <a:r>
              <a:rPr lang="no-NO" sz="1400" dirty="0" err="1"/>
              <a:t>you</a:t>
            </a:r>
            <a:r>
              <a:rPr lang="no-NO" sz="1400" dirty="0"/>
              <a:t> for </a:t>
            </a:r>
            <a:r>
              <a:rPr lang="no-NO" sz="1400" dirty="0" err="1"/>
              <a:t>the</a:t>
            </a:r>
            <a:r>
              <a:rPr lang="no-NO" sz="1400" dirty="0"/>
              <a:t> </a:t>
            </a:r>
            <a:r>
              <a:rPr lang="no-NO" sz="1400" dirty="0" err="1"/>
              <a:t>NorNet</a:t>
            </a:r>
            <a:r>
              <a:rPr lang="no-NO" sz="1400" dirty="0"/>
              <a:t> </a:t>
            </a:r>
            <a:r>
              <a:rPr lang="no-NO" sz="1400" dirty="0" err="1"/>
              <a:t>Reearch</a:t>
            </a:r>
            <a:r>
              <a:rPr lang="no-NO" sz="1400" dirty="0"/>
              <a:t> Network and </a:t>
            </a:r>
            <a:r>
              <a:rPr lang="no-NO" sz="1400" dirty="0" err="1"/>
              <a:t>conference</a:t>
            </a:r>
            <a:r>
              <a:rPr lang="no-NO" sz="1400" dirty="0"/>
              <a:t> </a:t>
            </a:r>
            <a:r>
              <a:rPr lang="no-NO" sz="1400" dirty="0" err="1"/>
              <a:t>organisers</a:t>
            </a:r>
            <a:r>
              <a:rPr lang="no-NO" sz="1400" dirty="0"/>
              <a:t> for </a:t>
            </a:r>
            <a:r>
              <a:rPr lang="no-NO" sz="1400" dirty="0" err="1"/>
              <a:t>this</a:t>
            </a:r>
            <a:r>
              <a:rPr lang="no-NO" sz="1400" dirty="0"/>
              <a:t> </a:t>
            </a:r>
            <a:r>
              <a:rPr lang="no-NO" sz="1400" dirty="0" err="1"/>
              <a:t>opportunity</a:t>
            </a:r>
            <a:r>
              <a:rPr lang="no-NO" sz="1400" dirty="0"/>
              <a:t> to </a:t>
            </a:r>
            <a:r>
              <a:rPr lang="no-NO" sz="1400" dirty="0" err="1"/>
              <a:t>come</a:t>
            </a:r>
            <a:r>
              <a:rPr lang="no-NO" sz="1400" dirty="0"/>
              <a:t> and </a:t>
            </a:r>
            <a:r>
              <a:rPr lang="no-NO" sz="1400" dirty="0" err="1"/>
              <a:t>share</a:t>
            </a:r>
            <a:r>
              <a:rPr lang="no-NO" sz="1400" dirty="0"/>
              <a:t> </a:t>
            </a:r>
            <a:r>
              <a:rPr lang="no-NO" sz="1400" dirty="0" err="1"/>
              <a:t>this</a:t>
            </a:r>
            <a:r>
              <a:rPr lang="no-NO" sz="1400" dirty="0"/>
              <a:t> </a:t>
            </a:r>
            <a:r>
              <a:rPr lang="no-NO" sz="1400" dirty="0" err="1"/>
              <a:t>important</a:t>
            </a:r>
            <a:r>
              <a:rPr lang="no-NO" sz="1400" dirty="0"/>
              <a:t> moment </a:t>
            </a:r>
            <a:r>
              <a:rPr lang="no-NO" sz="1400" dirty="0" err="1"/>
              <a:t>with</a:t>
            </a:r>
            <a:r>
              <a:rPr lang="no-NO" sz="1400" dirty="0"/>
              <a:t> </a:t>
            </a:r>
            <a:r>
              <a:rPr lang="no-NO" sz="1400" dirty="0" err="1"/>
              <a:t>you</a:t>
            </a:r>
            <a:r>
              <a:rPr lang="no-NO" sz="1400" dirty="0"/>
              <a:t>. I am happy </a:t>
            </a:r>
            <a:r>
              <a:rPr lang="no-NO" sz="1400" dirty="0" err="1"/>
              <a:t>that</a:t>
            </a:r>
            <a:r>
              <a:rPr lang="no-NO" sz="1400" dirty="0"/>
              <a:t> </a:t>
            </a:r>
            <a:r>
              <a:rPr lang="no-NO" sz="1400" dirty="0" err="1"/>
              <a:t>the</a:t>
            </a:r>
            <a:r>
              <a:rPr lang="no-NO" sz="1400" dirty="0"/>
              <a:t> </a:t>
            </a:r>
            <a:r>
              <a:rPr lang="no-NO" sz="1400" dirty="0" err="1"/>
              <a:t>research</a:t>
            </a:r>
            <a:r>
              <a:rPr lang="no-NO" sz="1400" dirty="0"/>
              <a:t> </a:t>
            </a:r>
            <a:r>
              <a:rPr lang="no-NO" sz="1400" dirty="0" err="1"/>
              <a:t>community</a:t>
            </a:r>
            <a:r>
              <a:rPr lang="no-NO" sz="1400" dirty="0"/>
              <a:t> </a:t>
            </a:r>
            <a:r>
              <a:rPr lang="no-NO" sz="1400" dirty="0" err="1"/>
              <a:t>gives</a:t>
            </a:r>
            <a:r>
              <a:rPr lang="no-NO" sz="1400" dirty="0"/>
              <a:t> an </a:t>
            </a:r>
            <a:r>
              <a:rPr lang="no-NO" sz="1400" dirty="0" err="1"/>
              <a:t>opportunity</a:t>
            </a:r>
            <a:r>
              <a:rPr lang="no-NO" sz="1400" dirty="0"/>
              <a:t> to </a:t>
            </a:r>
            <a:r>
              <a:rPr lang="no-NO" sz="1400" dirty="0" err="1"/>
              <a:t>also</a:t>
            </a:r>
            <a:r>
              <a:rPr lang="no-NO" sz="1400" dirty="0"/>
              <a:t> </a:t>
            </a:r>
            <a:r>
              <a:rPr lang="no-NO" sz="1400" dirty="0" err="1"/>
              <a:t>us</a:t>
            </a:r>
            <a:r>
              <a:rPr lang="no-NO" sz="1400" dirty="0"/>
              <a:t> </a:t>
            </a:r>
            <a:r>
              <a:rPr lang="no-NO" sz="1400" dirty="0" err="1"/>
              <a:t>researchers</a:t>
            </a:r>
            <a:r>
              <a:rPr lang="no-NO" sz="1400" dirty="0"/>
              <a:t> </a:t>
            </a:r>
            <a:r>
              <a:rPr lang="no-NO" sz="1400" dirty="0" err="1"/>
              <a:t>who</a:t>
            </a:r>
            <a:r>
              <a:rPr lang="no-NO" sz="1400" dirty="0"/>
              <a:t> </a:t>
            </a:r>
            <a:r>
              <a:rPr lang="no-NO" sz="1400" dirty="0" err="1"/>
              <a:t>are</a:t>
            </a:r>
            <a:r>
              <a:rPr lang="no-NO" sz="1400" dirty="0"/>
              <a:t> still </a:t>
            </a:r>
            <a:r>
              <a:rPr lang="no-NO" sz="1400" dirty="0" err="1"/>
              <a:t>relatively</a:t>
            </a:r>
            <a:r>
              <a:rPr lang="no-NO" sz="1400" dirty="0"/>
              <a:t> in </a:t>
            </a:r>
            <a:r>
              <a:rPr lang="no-NO" sz="1400" dirty="0" err="1"/>
              <a:t>the</a:t>
            </a:r>
            <a:r>
              <a:rPr lang="no-NO" sz="1400" dirty="0"/>
              <a:t> </a:t>
            </a:r>
            <a:r>
              <a:rPr lang="no-NO" sz="1400" dirty="0" err="1"/>
              <a:t>beginning</a:t>
            </a:r>
            <a:r>
              <a:rPr lang="no-NO" sz="1400" dirty="0"/>
              <a:t> </a:t>
            </a:r>
            <a:r>
              <a:rPr lang="no-NO" sz="1400" dirty="0" err="1"/>
              <a:t>of</a:t>
            </a:r>
            <a:r>
              <a:rPr lang="no-NO" sz="1400" dirty="0"/>
              <a:t> </a:t>
            </a:r>
            <a:r>
              <a:rPr lang="no-NO" sz="1400" dirty="0" err="1"/>
              <a:t>their</a:t>
            </a:r>
            <a:r>
              <a:rPr lang="no-NO" sz="1400" dirty="0"/>
              <a:t> post-</a:t>
            </a:r>
            <a:r>
              <a:rPr lang="no-NO" sz="1400" dirty="0" err="1"/>
              <a:t>PhD</a:t>
            </a:r>
            <a:r>
              <a:rPr lang="no-NO" sz="1400" dirty="0"/>
              <a:t> </a:t>
            </a:r>
            <a:r>
              <a:rPr lang="no-NO" sz="1400" dirty="0" err="1"/>
              <a:t>academic</a:t>
            </a:r>
            <a:r>
              <a:rPr lang="no-NO" sz="1400" dirty="0"/>
              <a:t> </a:t>
            </a:r>
            <a:r>
              <a:rPr lang="no-NO" sz="1400" dirty="0" err="1"/>
              <a:t>career</a:t>
            </a:r>
            <a:r>
              <a:rPr lang="no-NO" sz="1400" dirty="0"/>
              <a:t>.</a:t>
            </a:r>
            <a:endParaRPr dirty="0"/>
          </a:p>
          <a:p>
            <a:pPr marL="0" lvl="0" indent="0" algn="l" rtl="0">
              <a:spcBef>
                <a:spcPts val="0"/>
              </a:spcBef>
              <a:spcAft>
                <a:spcPts val="0"/>
              </a:spcAft>
              <a:buNone/>
            </a:pPr>
            <a:r>
              <a:rPr lang="no-NO" sz="1400" dirty="0"/>
              <a:t>I </a:t>
            </a:r>
            <a:r>
              <a:rPr lang="no-NO" sz="1400" dirty="0" err="1"/>
              <a:t>feel</a:t>
            </a:r>
            <a:r>
              <a:rPr lang="no-NO" sz="1400" dirty="0"/>
              <a:t> </a:t>
            </a:r>
            <a:r>
              <a:rPr lang="no-NO" sz="1400" dirty="0" err="1"/>
              <a:t>very</a:t>
            </a:r>
            <a:r>
              <a:rPr lang="no-NO" sz="1400" dirty="0"/>
              <a:t> </a:t>
            </a:r>
            <a:r>
              <a:rPr lang="no-NO" sz="1400" dirty="0" err="1"/>
              <a:t>honoured</a:t>
            </a:r>
            <a:r>
              <a:rPr lang="no-NO" sz="1400" dirty="0"/>
              <a:t> to be </a:t>
            </a:r>
            <a:r>
              <a:rPr lang="no-NO" sz="1400" dirty="0" err="1"/>
              <a:t>representing</a:t>
            </a:r>
            <a:r>
              <a:rPr lang="no-NO" sz="1400" dirty="0"/>
              <a:t> </a:t>
            </a:r>
            <a:r>
              <a:rPr lang="no-NO" sz="1400" dirty="0" err="1"/>
              <a:t>that</a:t>
            </a:r>
            <a:r>
              <a:rPr lang="no-NO" sz="1400" dirty="0"/>
              <a:t> </a:t>
            </a:r>
            <a:r>
              <a:rPr lang="no-NO" sz="1400" dirty="0" err="1"/>
              <a:t>perspective</a:t>
            </a:r>
            <a:r>
              <a:rPr lang="no-NO" sz="1400" dirty="0"/>
              <a:t> in </a:t>
            </a:r>
            <a:r>
              <a:rPr lang="no-NO" sz="1400" dirty="0" err="1"/>
              <a:t>this</a:t>
            </a:r>
            <a:r>
              <a:rPr lang="no-NO" sz="1400" dirty="0"/>
              <a:t> seminar.</a:t>
            </a:r>
            <a:endParaRPr sz="1400" dirty="0"/>
          </a:p>
        </p:txBody>
      </p:sp>
      <p:sp>
        <p:nvSpPr>
          <p:cNvPr id="95" name="Google Shape;95;p1:notes"/>
          <p:cNvSpPr txBox="1">
            <a:spLocks noGrp="1"/>
          </p:cNvSpPr>
          <p:nvPr>
            <p:ph type="sldNum" idx="12"/>
          </p:nvPr>
        </p:nvSpPr>
        <p:spPr>
          <a:xfrm>
            <a:off x="3850443" y="9430091"/>
            <a:ext cx="2945659" cy="498134"/>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o-NO"/>
              <a:t>21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8: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8:notes"/>
          <p:cNvSpPr txBox="1">
            <a:spLocks noGrp="1"/>
          </p:cNvSpPr>
          <p:nvPr>
            <p:ph type="body" idx="1"/>
          </p:nvPr>
        </p:nvSpPr>
        <p:spPr>
          <a:xfrm>
            <a:off x="679768" y="4777958"/>
            <a:ext cx="5438140" cy="3909239"/>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no-NO" dirty="0"/>
              <a:t>A vast </a:t>
            </a:r>
            <a:r>
              <a:rPr lang="no-NO" dirty="0" err="1"/>
              <a:t>amount</a:t>
            </a:r>
            <a:r>
              <a:rPr lang="no-NO" dirty="0"/>
              <a:t> </a:t>
            </a:r>
            <a:r>
              <a:rPr lang="no-NO" dirty="0" err="1"/>
              <a:t>of</a:t>
            </a:r>
            <a:r>
              <a:rPr lang="no-NO" dirty="0"/>
              <a:t> </a:t>
            </a:r>
            <a:r>
              <a:rPr lang="no-NO" dirty="0" err="1"/>
              <a:t>career</a:t>
            </a:r>
            <a:r>
              <a:rPr lang="no-NO" dirty="0"/>
              <a:t> </a:t>
            </a:r>
            <a:r>
              <a:rPr lang="no-NO" dirty="0" err="1"/>
              <a:t>literature</a:t>
            </a:r>
            <a:r>
              <a:rPr lang="no-NO" dirty="0"/>
              <a:t> is </a:t>
            </a:r>
            <a:r>
              <a:rPr lang="no-NO" dirty="0" err="1"/>
              <a:t>based</a:t>
            </a:r>
            <a:r>
              <a:rPr lang="no-NO" dirty="0"/>
              <a:t> </a:t>
            </a:r>
            <a:r>
              <a:rPr lang="no-NO" dirty="0" err="1"/>
              <a:t>on</a:t>
            </a:r>
            <a:r>
              <a:rPr lang="no-NO" dirty="0"/>
              <a:t> </a:t>
            </a:r>
            <a:r>
              <a:rPr lang="no-NO" dirty="0" err="1"/>
              <a:t>the</a:t>
            </a:r>
            <a:r>
              <a:rPr lang="no-NO" dirty="0"/>
              <a:t> </a:t>
            </a:r>
            <a:r>
              <a:rPr lang="no-NO" dirty="0" err="1"/>
              <a:t>assumption</a:t>
            </a:r>
            <a:r>
              <a:rPr lang="no-NO" dirty="0"/>
              <a:t> </a:t>
            </a:r>
            <a:r>
              <a:rPr lang="no-NO" dirty="0" err="1"/>
              <a:t>that</a:t>
            </a:r>
            <a:r>
              <a:rPr lang="no-NO" dirty="0"/>
              <a:t> </a:t>
            </a:r>
            <a:r>
              <a:rPr lang="no-NO" dirty="0" err="1"/>
              <a:t>people</a:t>
            </a:r>
            <a:r>
              <a:rPr lang="no-NO" dirty="0"/>
              <a:t> </a:t>
            </a:r>
            <a:r>
              <a:rPr lang="no-NO" dirty="0" err="1"/>
              <a:t>always</a:t>
            </a:r>
            <a:r>
              <a:rPr lang="no-NO" dirty="0"/>
              <a:t> have </a:t>
            </a:r>
            <a:r>
              <a:rPr lang="no-NO" dirty="0" err="1"/>
              <a:t>some</a:t>
            </a:r>
            <a:r>
              <a:rPr lang="no-NO" dirty="0"/>
              <a:t> </a:t>
            </a:r>
            <a:r>
              <a:rPr lang="no-NO" dirty="0" err="1"/>
              <a:t>notion</a:t>
            </a:r>
            <a:r>
              <a:rPr lang="no-NO" dirty="0"/>
              <a:t> </a:t>
            </a:r>
            <a:r>
              <a:rPr lang="no-NO" dirty="0" err="1"/>
              <a:t>of</a:t>
            </a:r>
            <a:r>
              <a:rPr lang="no-NO" dirty="0"/>
              <a:t> </a:t>
            </a:r>
            <a:r>
              <a:rPr lang="no-NO" dirty="0" err="1"/>
              <a:t>choice</a:t>
            </a:r>
            <a:r>
              <a:rPr lang="no-NO" dirty="0"/>
              <a:t> to </a:t>
            </a:r>
            <a:r>
              <a:rPr lang="no-NO" dirty="0" err="1"/>
              <a:t>choose</a:t>
            </a:r>
            <a:r>
              <a:rPr lang="no-NO" dirty="0"/>
              <a:t> from, and </a:t>
            </a:r>
            <a:r>
              <a:rPr lang="no-NO" dirty="0" err="1"/>
              <a:t>this</a:t>
            </a:r>
            <a:r>
              <a:rPr lang="no-NO" dirty="0"/>
              <a:t> is </a:t>
            </a:r>
            <a:r>
              <a:rPr lang="no-NO" dirty="0" err="1"/>
              <a:t>the</a:t>
            </a:r>
            <a:r>
              <a:rPr lang="no-NO" dirty="0"/>
              <a:t> </a:t>
            </a:r>
            <a:r>
              <a:rPr lang="no-NO" dirty="0" err="1"/>
              <a:t>context</a:t>
            </a:r>
            <a:r>
              <a:rPr lang="no-NO" dirty="0"/>
              <a:t> </a:t>
            </a:r>
            <a:r>
              <a:rPr lang="no-NO" dirty="0" err="1"/>
              <a:t>of</a:t>
            </a:r>
            <a:r>
              <a:rPr lang="no-NO" dirty="0"/>
              <a:t> </a:t>
            </a:r>
            <a:r>
              <a:rPr lang="no-NO" dirty="0" err="1"/>
              <a:t>people</a:t>
            </a:r>
            <a:r>
              <a:rPr lang="no-NO" dirty="0"/>
              <a:t> </a:t>
            </a:r>
            <a:r>
              <a:rPr lang="no-NO" dirty="0" err="1"/>
              <a:t>with</a:t>
            </a:r>
            <a:r>
              <a:rPr lang="no-NO" dirty="0"/>
              <a:t> </a:t>
            </a:r>
            <a:r>
              <a:rPr lang="no-NO" dirty="0" err="1"/>
              <a:t>readily</a:t>
            </a:r>
            <a:r>
              <a:rPr lang="no-NO" dirty="0"/>
              <a:t> </a:t>
            </a:r>
            <a:r>
              <a:rPr lang="no-NO" dirty="0" err="1"/>
              <a:t>many</a:t>
            </a:r>
            <a:r>
              <a:rPr lang="no-NO" dirty="0"/>
              <a:t> </a:t>
            </a:r>
            <a:r>
              <a:rPr lang="no-NO" dirty="0" err="1"/>
              <a:t>resources</a:t>
            </a:r>
            <a:r>
              <a:rPr lang="no-NO" dirty="0"/>
              <a:t> and </a:t>
            </a:r>
            <a:r>
              <a:rPr lang="no-NO" dirty="0" err="1"/>
              <a:t>possibilities</a:t>
            </a:r>
            <a:r>
              <a:rPr lang="no-NO" dirty="0"/>
              <a:t>, </a:t>
            </a:r>
            <a:r>
              <a:rPr lang="no-NO" dirty="0" err="1"/>
              <a:t>the</a:t>
            </a:r>
            <a:r>
              <a:rPr lang="no-NO" dirty="0"/>
              <a:t> </a:t>
            </a:r>
            <a:r>
              <a:rPr lang="no-NO" dirty="0" err="1"/>
              <a:t>ideas</a:t>
            </a:r>
            <a:r>
              <a:rPr lang="no-NO" dirty="0"/>
              <a:t> </a:t>
            </a:r>
            <a:r>
              <a:rPr lang="no-NO" dirty="0" err="1"/>
              <a:t>of</a:t>
            </a:r>
            <a:r>
              <a:rPr lang="no-NO" dirty="0"/>
              <a:t> </a:t>
            </a:r>
            <a:r>
              <a:rPr lang="no-NO" dirty="0" err="1"/>
              <a:t>agency</a:t>
            </a:r>
            <a:r>
              <a:rPr lang="no-NO" dirty="0"/>
              <a:t> </a:t>
            </a:r>
            <a:r>
              <a:rPr lang="no-NO" dirty="0" err="1"/>
              <a:t>also</a:t>
            </a:r>
            <a:r>
              <a:rPr lang="no-NO" dirty="0"/>
              <a:t> in </a:t>
            </a:r>
            <a:r>
              <a:rPr lang="no-NO" dirty="0" err="1"/>
              <a:t>ways</a:t>
            </a:r>
            <a:r>
              <a:rPr lang="no-NO" dirty="0"/>
              <a:t> </a:t>
            </a:r>
            <a:r>
              <a:rPr lang="no-NO" dirty="0" err="1"/>
              <a:t>reflect</a:t>
            </a:r>
            <a:r>
              <a:rPr lang="no-NO" dirty="0"/>
              <a:t> </a:t>
            </a:r>
            <a:r>
              <a:rPr lang="no-NO" dirty="0" err="1"/>
              <a:t>this</a:t>
            </a:r>
            <a:r>
              <a:rPr lang="no-NO" dirty="0"/>
              <a:t> </a:t>
            </a:r>
            <a:r>
              <a:rPr lang="no-NO" dirty="0" err="1"/>
              <a:t>idea</a:t>
            </a:r>
            <a:r>
              <a:rPr lang="no-NO" dirty="0"/>
              <a:t> </a:t>
            </a:r>
            <a:r>
              <a:rPr lang="no-NO" dirty="0" err="1"/>
              <a:t>of</a:t>
            </a:r>
            <a:r>
              <a:rPr lang="no-NO" dirty="0"/>
              <a:t> a </a:t>
            </a:r>
            <a:r>
              <a:rPr lang="no-NO" dirty="0" err="1"/>
              <a:t>freely-choosing</a:t>
            </a:r>
            <a:r>
              <a:rPr lang="no-NO" dirty="0"/>
              <a:t> agent</a:t>
            </a:r>
            <a:r>
              <a:rPr lang="nb-NO" dirty="0"/>
              <a:t>. At </a:t>
            </a:r>
            <a:r>
              <a:rPr lang="nb-NO" dirty="0" err="1"/>
              <a:t>the</a:t>
            </a:r>
            <a:r>
              <a:rPr lang="nb-NO" dirty="0"/>
              <a:t> </a:t>
            </a:r>
            <a:r>
              <a:rPr lang="nb-NO" dirty="0" err="1"/>
              <a:t>background</a:t>
            </a:r>
            <a:r>
              <a:rPr lang="nb-NO" dirty="0"/>
              <a:t> </a:t>
            </a:r>
            <a:r>
              <a:rPr lang="nb-NO" dirty="0" err="1"/>
              <a:t>there</a:t>
            </a:r>
            <a:r>
              <a:rPr lang="nb-NO" dirty="0"/>
              <a:t> is an </a:t>
            </a:r>
            <a:r>
              <a:rPr lang="nb-NO" dirty="0" err="1"/>
              <a:t>idea</a:t>
            </a:r>
            <a:r>
              <a:rPr lang="nb-NO" dirty="0"/>
              <a:t> </a:t>
            </a:r>
            <a:r>
              <a:rPr lang="nb-NO" dirty="0" err="1"/>
              <a:t>of</a:t>
            </a:r>
            <a:r>
              <a:rPr lang="nb-NO" dirty="0"/>
              <a:t> a </a:t>
            </a:r>
            <a:r>
              <a:rPr lang="nb-NO" dirty="0" err="1"/>
              <a:t>self-contained</a:t>
            </a:r>
            <a:r>
              <a:rPr lang="nb-NO" dirty="0"/>
              <a:t> </a:t>
            </a:r>
            <a:r>
              <a:rPr lang="nb-NO" dirty="0" err="1"/>
              <a:t>individual</a:t>
            </a:r>
            <a:r>
              <a:rPr lang="nb-NO" dirty="0"/>
              <a:t> </a:t>
            </a:r>
            <a:r>
              <a:rPr lang="nb-NO" dirty="0" err="1"/>
              <a:t>looking</a:t>
            </a:r>
            <a:r>
              <a:rPr lang="nb-NO" dirty="0"/>
              <a:t> for </a:t>
            </a:r>
            <a:r>
              <a:rPr lang="nb-NO" dirty="0" err="1"/>
              <a:t>their</a:t>
            </a:r>
            <a:r>
              <a:rPr lang="nb-NO" dirty="0"/>
              <a:t> </a:t>
            </a:r>
            <a:r>
              <a:rPr lang="nb-NO" dirty="0" err="1"/>
              <a:t>own</a:t>
            </a:r>
            <a:r>
              <a:rPr lang="nb-NO" dirty="0"/>
              <a:t> </a:t>
            </a:r>
            <a:r>
              <a:rPr lang="nb-NO" dirty="0" err="1"/>
              <a:t>interests</a:t>
            </a:r>
            <a:r>
              <a:rPr lang="nb-NO" dirty="0"/>
              <a:t> and </a:t>
            </a:r>
            <a:r>
              <a:rPr lang="nb-NO" dirty="0" err="1"/>
              <a:t>survival</a:t>
            </a:r>
            <a:r>
              <a:rPr lang="nb-NO" dirty="0"/>
              <a:t>. This </a:t>
            </a:r>
            <a:r>
              <a:rPr lang="nb-NO" dirty="0" err="1"/>
              <a:t>neglects</a:t>
            </a:r>
            <a:r>
              <a:rPr lang="nb-NO" dirty="0"/>
              <a:t> </a:t>
            </a:r>
            <a:r>
              <a:rPr lang="nb-NO" dirty="0" err="1"/>
              <a:t>the</a:t>
            </a:r>
            <a:r>
              <a:rPr lang="nb-NO" dirty="0"/>
              <a:t> </a:t>
            </a:r>
            <a:r>
              <a:rPr lang="nb-NO" dirty="0" err="1"/>
              <a:t>idea</a:t>
            </a:r>
            <a:r>
              <a:rPr lang="nb-NO" dirty="0"/>
              <a:t> </a:t>
            </a:r>
            <a:r>
              <a:rPr lang="nb-NO" dirty="0" err="1"/>
              <a:t>that</a:t>
            </a:r>
            <a:r>
              <a:rPr lang="nb-NO" dirty="0"/>
              <a:t> «</a:t>
            </a:r>
            <a:r>
              <a:rPr lang="nb-NO" dirty="0" err="1"/>
              <a:t>choices</a:t>
            </a:r>
            <a:r>
              <a:rPr lang="nb-NO" dirty="0"/>
              <a:t>» </a:t>
            </a:r>
            <a:r>
              <a:rPr lang="nb-NO" dirty="0" err="1"/>
              <a:t>are</a:t>
            </a:r>
            <a:r>
              <a:rPr lang="nb-NO" dirty="0"/>
              <a:t> </a:t>
            </a:r>
            <a:r>
              <a:rPr lang="nb-NO" dirty="0" err="1"/>
              <a:t>complex</a:t>
            </a:r>
            <a:r>
              <a:rPr lang="nb-NO" dirty="0"/>
              <a:t> </a:t>
            </a:r>
            <a:r>
              <a:rPr lang="nb-NO" dirty="0" err="1"/>
              <a:t>social</a:t>
            </a:r>
            <a:r>
              <a:rPr lang="nb-NO" dirty="0"/>
              <a:t> and </a:t>
            </a:r>
            <a:r>
              <a:rPr lang="nb-NO" dirty="0" err="1"/>
              <a:t>societal</a:t>
            </a:r>
            <a:r>
              <a:rPr lang="nb-NO" dirty="0"/>
              <a:t> </a:t>
            </a:r>
            <a:r>
              <a:rPr lang="nb-NO" dirty="0" err="1"/>
              <a:t>processes</a:t>
            </a:r>
            <a:r>
              <a:rPr lang="nb-NO" dirty="0"/>
              <a:t>, </a:t>
            </a:r>
            <a:r>
              <a:rPr lang="nb-NO" dirty="0" err="1"/>
              <a:t>deeply</a:t>
            </a:r>
            <a:r>
              <a:rPr lang="nb-NO" dirty="0"/>
              <a:t> </a:t>
            </a:r>
            <a:r>
              <a:rPr lang="nb-NO" dirty="0" err="1"/>
              <a:t>contaminated</a:t>
            </a:r>
            <a:r>
              <a:rPr lang="nb-NO" dirty="0"/>
              <a:t> by </a:t>
            </a:r>
            <a:r>
              <a:rPr lang="nb-NO" dirty="0" err="1"/>
              <a:t>others</a:t>
            </a:r>
            <a:r>
              <a:rPr lang="nb-NO" dirty="0"/>
              <a:t> and </a:t>
            </a:r>
            <a:r>
              <a:rPr lang="nb-NO" dirty="0" err="1"/>
              <a:t>the</a:t>
            </a:r>
            <a:r>
              <a:rPr lang="nb-NO" dirty="0"/>
              <a:t> </a:t>
            </a:r>
            <a:r>
              <a:rPr lang="nb-NO" dirty="0" err="1"/>
              <a:t>collective</a:t>
            </a:r>
            <a:r>
              <a:rPr lang="nb-NO" dirty="0"/>
              <a:t> </a:t>
            </a:r>
            <a:r>
              <a:rPr lang="nb-NO" dirty="0" err="1"/>
              <a:t>social</a:t>
            </a:r>
            <a:r>
              <a:rPr lang="nb-NO" dirty="0"/>
              <a:t> histories </a:t>
            </a:r>
            <a:r>
              <a:rPr lang="nb-NO" dirty="0" err="1"/>
              <a:t>before</a:t>
            </a:r>
            <a:r>
              <a:rPr lang="nb-NO" dirty="0"/>
              <a:t> us.</a:t>
            </a:r>
          </a:p>
          <a:p>
            <a:pPr marL="0" lvl="0" indent="0" algn="l" rtl="0">
              <a:spcBef>
                <a:spcPts val="0"/>
              </a:spcBef>
              <a:spcAft>
                <a:spcPts val="0"/>
              </a:spcAft>
              <a:buNone/>
            </a:pPr>
            <a:endParaRPr dirty="0"/>
          </a:p>
          <a:p>
            <a:pPr marL="0" lvl="0" indent="0" algn="l" rtl="0">
              <a:spcBef>
                <a:spcPts val="0"/>
              </a:spcBef>
              <a:spcAft>
                <a:spcPts val="0"/>
              </a:spcAft>
              <a:buNone/>
            </a:pPr>
            <a:r>
              <a:rPr lang="no-NO" dirty="0" err="1"/>
              <a:t>Focusing</a:t>
            </a:r>
            <a:r>
              <a:rPr lang="no-NO" dirty="0"/>
              <a:t> </a:t>
            </a:r>
            <a:r>
              <a:rPr lang="no-NO" dirty="0" err="1"/>
              <a:t>on</a:t>
            </a:r>
            <a:r>
              <a:rPr lang="no-NO" dirty="0"/>
              <a:t> </a:t>
            </a:r>
            <a:r>
              <a:rPr lang="no-NO" dirty="0" err="1"/>
              <a:t>reflective</a:t>
            </a:r>
            <a:r>
              <a:rPr lang="no-NO" dirty="0"/>
              <a:t> action </a:t>
            </a:r>
            <a:r>
              <a:rPr lang="no-NO" dirty="0" err="1"/>
              <a:t>does</a:t>
            </a:r>
            <a:r>
              <a:rPr lang="no-NO" dirty="0"/>
              <a:t> not </a:t>
            </a:r>
            <a:r>
              <a:rPr lang="no-NO" dirty="0" err="1"/>
              <a:t>adequately</a:t>
            </a:r>
            <a:r>
              <a:rPr lang="no-NO" dirty="0"/>
              <a:t> </a:t>
            </a:r>
            <a:r>
              <a:rPr lang="no-NO" dirty="0" err="1"/>
              <a:t>take</a:t>
            </a:r>
            <a:r>
              <a:rPr lang="no-NO" dirty="0"/>
              <a:t> </a:t>
            </a:r>
            <a:r>
              <a:rPr lang="no-NO" dirty="0" err="1"/>
              <a:t>into</a:t>
            </a:r>
            <a:r>
              <a:rPr lang="no-NO" dirty="0"/>
              <a:t> </a:t>
            </a:r>
            <a:r>
              <a:rPr lang="no-NO" dirty="0" err="1"/>
              <a:t>consideration</a:t>
            </a:r>
            <a:r>
              <a:rPr lang="no-NO" dirty="0"/>
              <a:t> </a:t>
            </a:r>
            <a:r>
              <a:rPr lang="no-NO" dirty="0" err="1"/>
              <a:t>how</a:t>
            </a:r>
            <a:r>
              <a:rPr lang="no-NO" dirty="0"/>
              <a:t> </a:t>
            </a:r>
            <a:r>
              <a:rPr lang="no-NO" dirty="0" err="1"/>
              <a:t>habitual</a:t>
            </a:r>
            <a:r>
              <a:rPr lang="no-NO" dirty="0"/>
              <a:t> and </a:t>
            </a:r>
            <a:r>
              <a:rPr lang="no-NO" dirty="0" err="1"/>
              <a:t>embodied</a:t>
            </a:r>
            <a:r>
              <a:rPr lang="no-NO" dirty="0"/>
              <a:t> </a:t>
            </a:r>
            <a:r>
              <a:rPr lang="no-NO" dirty="0" err="1"/>
              <a:t>ways</a:t>
            </a:r>
            <a:r>
              <a:rPr lang="no-NO" dirty="0"/>
              <a:t> </a:t>
            </a:r>
            <a:r>
              <a:rPr lang="no-NO" dirty="0" err="1"/>
              <a:t>of</a:t>
            </a:r>
            <a:r>
              <a:rPr lang="no-NO" dirty="0"/>
              <a:t> being-in-</a:t>
            </a:r>
            <a:r>
              <a:rPr lang="no-NO" dirty="0" err="1"/>
              <a:t>the</a:t>
            </a:r>
            <a:r>
              <a:rPr lang="no-NO" dirty="0"/>
              <a:t>-</a:t>
            </a:r>
            <a:r>
              <a:rPr lang="no-NO" dirty="0" err="1"/>
              <a:t>world</a:t>
            </a:r>
            <a:r>
              <a:rPr lang="no-NO" dirty="0"/>
              <a:t> </a:t>
            </a:r>
            <a:r>
              <a:rPr lang="no-NO" dirty="0" err="1"/>
              <a:t>are</a:t>
            </a:r>
            <a:r>
              <a:rPr lang="no-NO" dirty="0"/>
              <a:t> </a:t>
            </a:r>
            <a:r>
              <a:rPr lang="no-NO" dirty="0" err="1"/>
              <a:t>also</a:t>
            </a:r>
            <a:r>
              <a:rPr lang="no-NO" dirty="0"/>
              <a:t> </a:t>
            </a:r>
            <a:r>
              <a:rPr lang="no-NO" dirty="0" err="1"/>
              <a:t>constructing</a:t>
            </a:r>
            <a:r>
              <a:rPr lang="no-NO" dirty="0"/>
              <a:t> </a:t>
            </a:r>
            <a:r>
              <a:rPr lang="no-NO" dirty="0" err="1"/>
              <a:t>agency</a:t>
            </a:r>
            <a:r>
              <a:rPr lang="no-NO" dirty="0"/>
              <a:t> &gt; </a:t>
            </a:r>
            <a:r>
              <a:rPr lang="no-NO" dirty="0" err="1"/>
              <a:t>that</a:t>
            </a:r>
            <a:r>
              <a:rPr lang="no-NO" dirty="0"/>
              <a:t> </a:t>
            </a:r>
            <a:r>
              <a:rPr lang="no-NO" dirty="0" err="1"/>
              <a:t>sense</a:t>
            </a:r>
            <a:r>
              <a:rPr lang="no-NO" dirty="0"/>
              <a:t> </a:t>
            </a:r>
            <a:r>
              <a:rPr lang="no-NO" dirty="0" err="1"/>
              <a:t>being</a:t>
            </a:r>
            <a:r>
              <a:rPr lang="no-NO" dirty="0"/>
              <a:t> ´</a:t>
            </a:r>
            <a:r>
              <a:rPr lang="no-NO" dirty="0" err="1"/>
              <a:t>out</a:t>
            </a:r>
            <a:r>
              <a:rPr lang="no-NO" dirty="0"/>
              <a:t> </a:t>
            </a:r>
            <a:r>
              <a:rPr lang="no-NO" dirty="0" err="1"/>
              <a:t>of</a:t>
            </a:r>
            <a:r>
              <a:rPr lang="no-NO" dirty="0"/>
              <a:t> </a:t>
            </a:r>
            <a:r>
              <a:rPr lang="no-NO" dirty="0" err="1"/>
              <a:t>place</a:t>
            </a:r>
            <a:r>
              <a:rPr lang="no-NO" dirty="0"/>
              <a:t>´ in </a:t>
            </a:r>
            <a:r>
              <a:rPr lang="no-NO" dirty="0" err="1"/>
              <a:t>some</a:t>
            </a:r>
            <a:r>
              <a:rPr lang="no-NO" dirty="0"/>
              <a:t> </a:t>
            </a:r>
            <a:r>
              <a:rPr lang="no-NO" dirty="0" err="1"/>
              <a:t>contexts</a:t>
            </a:r>
            <a:r>
              <a:rPr lang="no-NO" dirty="0"/>
              <a:t> </a:t>
            </a:r>
            <a:r>
              <a:rPr lang="no-NO" dirty="0" err="1"/>
              <a:t>while</a:t>
            </a:r>
            <a:r>
              <a:rPr lang="no-NO" dirty="0"/>
              <a:t> feeling at </a:t>
            </a:r>
            <a:r>
              <a:rPr lang="no-NO" dirty="0" err="1"/>
              <a:t>home</a:t>
            </a:r>
            <a:r>
              <a:rPr lang="no-NO" dirty="0"/>
              <a:t> in </a:t>
            </a:r>
            <a:r>
              <a:rPr lang="no-NO" dirty="0" err="1"/>
              <a:t>others</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no-NO" dirty="0" err="1"/>
              <a:t>Relations</a:t>
            </a:r>
            <a:r>
              <a:rPr lang="no-NO" dirty="0"/>
              <a:t> to </a:t>
            </a:r>
            <a:r>
              <a:rPr lang="no-NO" dirty="0" err="1"/>
              <a:t>people</a:t>
            </a:r>
            <a:r>
              <a:rPr lang="no-NO" dirty="0"/>
              <a:t>, to </a:t>
            </a:r>
            <a:r>
              <a:rPr lang="no-NO" dirty="0" err="1"/>
              <a:t>communities</a:t>
            </a:r>
            <a:r>
              <a:rPr lang="no-NO" dirty="0"/>
              <a:t>, to systems, to </a:t>
            </a:r>
            <a:r>
              <a:rPr lang="no-NO" dirty="0" err="1"/>
              <a:t>institutions</a:t>
            </a:r>
            <a:r>
              <a:rPr lang="no-NO" dirty="0"/>
              <a:t>, to </a:t>
            </a:r>
            <a:r>
              <a:rPr lang="no-NO" dirty="0" err="1"/>
              <a:t>cultures</a:t>
            </a:r>
            <a:r>
              <a:rPr lang="no-NO" dirty="0"/>
              <a:t>, to </a:t>
            </a:r>
            <a:r>
              <a:rPr lang="no-NO" dirty="0" err="1"/>
              <a:t>power</a:t>
            </a:r>
            <a:r>
              <a:rPr lang="no-NO" dirty="0"/>
              <a:t> </a:t>
            </a:r>
            <a:r>
              <a:rPr lang="no-NO" dirty="0" err="1"/>
              <a:t>hierarchies</a:t>
            </a:r>
            <a:r>
              <a:rPr lang="no-NO" dirty="0"/>
              <a:t>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no-NO" dirty="0"/>
              <a:t>The universal </a:t>
            </a:r>
            <a:r>
              <a:rPr lang="no-NO" dirty="0" err="1"/>
              <a:t>charasteristics</a:t>
            </a:r>
            <a:r>
              <a:rPr lang="no-NO" dirty="0"/>
              <a:t> </a:t>
            </a:r>
            <a:r>
              <a:rPr lang="no-NO" dirty="0" err="1"/>
              <a:t>of</a:t>
            </a:r>
            <a:r>
              <a:rPr lang="no-NO" dirty="0"/>
              <a:t> </a:t>
            </a:r>
            <a:r>
              <a:rPr lang="no-NO" dirty="0" err="1"/>
              <a:t>agency</a:t>
            </a:r>
            <a:r>
              <a:rPr lang="no-NO" dirty="0"/>
              <a:t> </a:t>
            </a:r>
            <a:r>
              <a:rPr lang="no-NO" dirty="0" err="1"/>
              <a:t>also</a:t>
            </a:r>
            <a:r>
              <a:rPr lang="no-NO" dirty="0"/>
              <a:t> </a:t>
            </a:r>
            <a:r>
              <a:rPr lang="no-NO" dirty="0" err="1"/>
              <a:t>misperceive</a:t>
            </a:r>
            <a:r>
              <a:rPr lang="no-NO" dirty="0"/>
              <a:t> </a:t>
            </a:r>
            <a:r>
              <a:rPr lang="no-NO" dirty="0" err="1"/>
              <a:t>agency</a:t>
            </a:r>
            <a:r>
              <a:rPr lang="no-NO" dirty="0"/>
              <a:t> as a </a:t>
            </a:r>
            <a:r>
              <a:rPr lang="no-NO" dirty="0" err="1"/>
              <a:t>substanse</a:t>
            </a:r>
            <a:r>
              <a:rPr lang="no-NO" dirty="0"/>
              <a:t> and </a:t>
            </a:r>
            <a:r>
              <a:rPr lang="no-NO" dirty="0" err="1"/>
              <a:t>unchanging</a:t>
            </a:r>
            <a:r>
              <a:rPr lang="no-NO" dirty="0"/>
              <a:t>, in contrast to </a:t>
            </a:r>
            <a:r>
              <a:rPr lang="no-NO" dirty="0" err="1"/>
              <a:t>that</a:t>
            </a:r>
            <a:r>
              <a:rPr lang="no-NO" dirty="0"/>
              <a:t> it </a:t>
            </a:r>
            <a:r>
              <a:rPr lang="no-NO" dirty="0" err="1"/>
              <a:t>would</a:t>
            </a:r>
            <a:r>
              <a:rPr lang="no-NO" dirty="0"/>
              <a:t> be in </a:t>
            </a:r>
            <a:r>
              <a:rPr lang="no-NO" dirty="0" err="1"/>
              <a:t>continuous</a:t>
            </a:r>
            <a:r>
              <a:rPr lang="no-NO" dirty="0"/>
              <a:t> </a:t>
            </a:r>
            <a:r>
              <a:rPr lang="no-NO" dirty="0" err="1"/>
              <a:t>process</a:t>
            </a:r>
            <a:r>
              <a:rPr lang="no-NO" dirty="0"/>
              <a:t> and </a:t>
            </a:r>
            <a:r>
              <a:rPr lang="no-NO" dirty="0" err="1"/>
              <a:t>movement</a:t>
            </a:r>
            <a:r>
              <a:rPr lang="no-NO" dirty="0"/>
              <a:t>, </a:t>
            </a:r>
            <a:r>
              <a:rPr lang="no-NO" dirty="0" err="1"/>
              <a:t>changing</a:t>
            </a:r>
            <a:r>
              <a:rPr lang="no-NO" dirty="0"/>
              <a:t> and </a:t>
            </a:r>
            <a:r>
              <a:rPr lang="no-NO" dirty="0" err="1"/>
              <a:t>formulating</a:t>
            </a:r>
            <a:r>
              <a:rPr lang="no-NO" dirty="0"/>
              <a:t> </a:t>
            </a:r>
            <a:r>
              <a:rPr lang="no-NO" dirty="0" err="1"/>
              <a:t>accross</a:t>
            </a:r>
            <a:r>
              <a:rPr lang="no-NO" dirty="0"/>
              <a:t> time and </a:t>
            </a:r>
            <a:r>
              <a:rPr lang="no-NO" dirty="0" err="1"/>
              <a:t>accross</a:t>
            </a:r>
            <a:r>
              <a:rPr lang="no-NO" dirty="0"/>
              <a:t> </a:t>
            </a:r>
            <a:r>
              <a:rPr lang="no-NO" dirty="0" err="1"/>
              <a:t>the</a:t>
            </a:r>
            <a:r>
              <a:rPr lang="no-NO" dirty="0"/>
              <a:t> </a:t>
            </a:r>
            <a:r>
              <a:rPr lang="no-NO" dirty="0" err="1"/>
              <a:t>many</a:t>
            </a:r>
            <a:r>
              <a:rPr lang="no-NO" dirty="0"/>
              <a:t> </a:t>
            </a:r>
            <a:r>
              <a:rPr lang="no-NO" dirty="0" err="1"/>
              <a:t>social</a:t>
            </a:r>
            <a:r>
              <a:rPr lang="no-NO" dirty="0"/>
              <a:t> </a:t>
            </a:r>
            <a:r>
              <a:rPr lang="no-NO" dirty="0" err="1"/>
              <a:t>contexts</a:t>
            </a:r>
            <a:r>
              <a:rPr lang="no-NO" dirty="0"/>
              <a:t> </a:t>
            </a:r>
            <a:r>
              <a:rPr lang="no-NO" dirty="0" err="1"/>
              <a:t>we</a:t>
            </a:r>
            <a:r>
              <a:rPr lang="no-NO" dirty="0"/>
              <a:t> </a:t>
            </a:r>
            <a:r>
              <a:rPr lang="no-NO" dirty="0" err="1"/>
              <a:t>are</a:t>
            </a:r>
            <a:r>
              <a:rPr lang="no-NO" dirty="0"/>
              <a:t> </a:t>
            </a:r>
            <a:r>
              <a:rPr lang="no-NO" dirty="0" err="1"/>
              <a:t>embedded</a:t>
            </a:r>
            <a:r>
              <a:rPr lang="no-NO" dirty="0"/>
              <a:t> in</a:t>
            </a:r>
            <a:endParaRPr lang="nb-NO" dirty="0"/>
          </a:p>
          <a:p>
            <a:pPr marL="0" lvl="0" indent="0" algn="l" rtl="0">
              <a:spcBef>
                <a:spcPts val="0"/>
              </a:spcBef>
              <a:spcAft>
                <a:spcPts val="0"/>
              </a:spcAft>
              <a:buNone/>
            </a:pPr>
            <a:endParaRPr lang="nb-NO" dirty="0"/>
          </a:p>
          <a:p>
            <a:pPr marL="0" lvl="0" indent="0" algn="l" rtl="0">
              <a:spcBef>
                <a:spcPts val="0"/>
              </a:spcBef>
              <a:spcAft>
                <a:spcPts val="0"/>
              </a:spcAft>
              <a:buNone/>
            </a:pPr>
            <a:r>
              <a:rPr lang="nb-NO" dirty="0"/>
              <a:t>I </a:t>
            </a:r>
            <a:r>
              <a:rPr lang="nb-NO" dirty="0" err="1"/>
              <a:t>borrow</a:t>
            </a:r>
            <a:r>
              <a:rPr lang="nb-NO" dirty="0"/>
              <a:t> Anna </a:t>
            </a:r>
            <a:r>
              <a:rPr lang="nb-NO" dirty="0" err="1"/>
              <a:t>Tsing´s</a:t>
            </a:r>
            <a:r>
              <a:rPr lang="nb-NO" dirty="0"/>
              <a:t> </a:t>
            </a:r>
            <a:r>
              <a:rPr lang="nb-NO" dirty="0" err="1"/>
              <a:t>thinking</a:t>
            </a:r>
            <a:r>
              <a:rPr lang="nb-NO" dirty="0"/>
              <a:t> in </a:t>
            </a:r>
            <a:r>
              <a:rPr lang="nb-NO" dirty="0" err="1"/>
              <a:t>defining</a:t>
            </a:r>
            <a:r>
              <a:rPr lang="nb-NO" dirty="0"/>
              <a:t> </a:t>
            </a:r>
            <a:r>
              <a:rPr lang="nb-NO" dirty="0" err="1"/>
              <a:t>precarity</a:t>
            </a:r>
            <a:r>
              <a:rPr lang="nb-NO" dirty="0"/>
              <a:t> as </a:t>
            </a:r>
            <a:r>
              <a:rPr lang="en-GB" dirty="0"/>
              <a:t>a state of acknowledgment of our vulnerability to others. In order to survive, we need help, and help is always the service of another, with or without intent. If survival always involves others, it is also necessarily subject to the indeterminacy of self-and-other transformations. </a:t>
            </a:r>
            <a:endParaRPr dirty="0"/>
          </a:p>
        </p:txBody>
      </p:sp>
      <p:sp>
        <p:nvSpPr>
          <p:cNvPr id="165" name="Google Shape;165;p8:notes"/>
          <p:cNvSpPr txBox="1">
            <a:spLocks noGrp="1"/>
          </p:cNvSpPr>
          <p:nvPr>
            <p:ph type="sldNum" idx="12"/>
          </p:nvPr>
        </p:nvSpPr>
        <p:spPr>
          <a:xfrm>
            <a:off x="3850443" y="9430091"/>
            <a:ext cx="2945659" cy="498134"/>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o-NO"/>
              <a:t>22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p9: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2" name="Google Shape;172;p9:notes"/>
          <p:cNvSpPr txBox="1">
            <a:spLocks noGrp="1"/>
          </p:cNvSpPr>
          <p:nvPr>
            <p:ph type="body" idx="1"/>
          </p:nvPr>
        </p:nvSpPr>
        <p:spPr>
          <a:xfrm>
            <a:off x="679768" y="4777958"/>
            <a:ext cx="5438140" cy="3909239"/>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endParaRPr sz="1200" dirty="0">
              <a:solidFill>
                <a:schemeClr val="dk1"/>
              </a:solidFill>
              <a:latin typeface="Calibri"/>
              <a:ea typeface="Calibri"/>
              <a:cs typeface="Calibri"/>
              <a:sym typeface="Calibri"/>
            </a:endParaRPr>
          </a:p>
          <a:p>
            <a:pPr marL="285750" lvl="0" indent="-285750" algn="l" rtl="0">
              <a:spcBef>
                <a:spcPts val="0"/>
              </a:spcBef>
              <a:spcAft>
                <a:spcPts val="0"/>
              </a:spcAft>
              <a:buClr>
                <a:schemeClr val="dk1"/>
              </a:buClr>
              <a:buSzPts val="1200"/>
              <a:buFont typeface="Arial"/>
              <a:buChar char="•"/>
            </a:pPr>
            <a:r>
              <a:rPr lang="no-NO" sz="1200" dirty="0" err="1"/>
              <a:t>Relational</a:t>
            </a:r>
            <a:r>
              <a:rPr lang="no-NO" sz="1200" dirty="0"/>
              <a:t> </a:t>
            </a:r>
            <a:r>
              <a:rPr lang="no-NO" sz="1200" dirty="0" err="1"/>
              <a:t>thinking</a:t>
            </a:r>
            <a:r>
              <a:rPr lang="no-NO" sz="1200" dirty="0"/>
              <a:t> </a:t>
            </a:r>
            <a:r>
              <a:rPr lang="no-NO" sz="1200" dirty="0" err="1"/>
              <a:t>of</a:t>
            </a:r>
            <a:r>
              <a:rPr lang="no-NO" sz="1200" dirty="0"/>
              <a:t> </a:t>
            </a:r>
            <a:r>
              <a:rPr lang="no-NO" sz="1200" dirty="0" err="1"/>
              <a:t>agency</a:t>
            </a:r>
            <a:r>
              <a:rPr lang="no-NO" sz="1200" dirty="0"/>
              <a:t> </a:t>
            </a:r>
            <a:r>
              <a:rPr lang="no-NO" sz="1200" dirty="0" err="1"/>
              <a:t>shifts</a:t>
            </a:r>
            <a:r>
              <a:rPr lang="no-NO" sz="1200" dirty="0"/>
              <a:t> </a:t>
            </a:r>
            <a:r>
              <a:rPr lang="no-NO" sz="1200" dirty="0" err="1"/>
              <a:t>the</a:t>
            </a:r>
            <a:r>
              <a:rPr lang="no-NO" sz="1200" dirty="0"/>
              <a:t> location </a:t>
            </a:r>
            <a:r>
              <a:rPr lang="no-NO" sz="1200" dirty="0" err="1"/>
              <a:t>of</a:t>
            </a:r>
            <a:r>
              <a:rPr lang="no-NO" sz="1200" dirty="0"/>
              <a:t> </a:t>
            </a:r>
            <a:r>
              <a:rPr lang="no-NO" sz="1200" dirty="0" err="1"/>
              <a:t>power</a:t>
            </a:r>
            <a:r>
              <a:rPr lang="no-NO" sz="1200" dirty="0"/>
              <a:t> from </a:t>
            </a:r>
            <a:r>
              <a:rPr lang="no-NO" sz="1200" dirty="0" err="1"/>
              <a:t>individual</a:t>
            </a:r>
            <a:r>
              <a:rPr lang="no-NO" sz="1200" dirty="0"/>
              <a:t> </a:t>
            </a:r>
            <a:r>
              <a:rPr lang="no-NO" sz="1200" dirty="0" err="1"/>
              <a:t>actors</a:t>
            </a:r>
            <a:r>
              <a:rPr lang="no-NO" sz="1200" dirty="0"/>
              <a:t> to </a:t>
            </a:r>
            <a:r>
              <a:rPr lang="no-NO" sz="1200" dirty="0" err="1"/>
              <a:t>interaction</a:t>
            </a:r>
            <a:r>
              <a:rPr lang="no-NO" sz="1200" dirty="0"/>
              <a:t> (</a:t>
            </a:r>
            <a:r>
              <a:rPr lang="no-NO" sz="1200" dirty="0" err="1"/>
              <a:t>Burkitt</a:t>
            </a:r>
            <a:r>
              <a:rPr lang="no-NO" sz="1200" dirty="0"/>
              <a:t> 2016; Emirbayer &amp; </a:t>
            </a:r>
            <a:r>
              <a:rPr lang="no-NO" sz="1200" dirty="0" err="1"/>
              <a:t>Mische</a:t>
            </a:r>
            <a:r>
              <a:rPr lang="no-NO" sz="1200" dirty="0"/>
              <a:t>, 1998)</a:t>
            </a:r>
            <a:endParaRPr dirty="0"/>
          </a:p>
          <a:p>
            <a:pPr marL="285750" marR="0" lvl="0" indent="-285750" algn="l" rtl="0">
              <a:lnSpc>
                <a:spcPct val="100000"/>
              </a:lnSpc>
              <a:spcBef>
                <a:spcPts val="0"/>
              </a:spcBef>
              <a:spcAft>
                <a:spcPts val="0"/>
              </a:spcAft>
              <a:buClr>
                <a:schemeClr val="dk1"/>
              </a:buClr>
              <a:buSzPts val="1200"/>
              <a:buFont typeface="Arial"/>
              <a:buChar char="•"/>
            </a:pPr>
            <a:r>
              <a:rPr lang="no-NO" dirty="0"/>
              <a:t>Human </a:t>
            </a:r>
            <a:r>
              <a:rPr lang="no-NO" dirty="0" err="1"/>
              <a:t>agency</a:t>
            </a:r>
            <a:r>
              <a:rPr lang="no-NO" dirty="0"/>
              <a:t> as an </a:t>
            </a:r>
            <a:r>
              <a:rPr lang="no-NO" dirty="0" err="1"/>
              <a:t>inter-subjective</a:t>
            </a:r>
            <a:r>
              <a:rPr lang="no-NO" dirty="0"/>
              <a:t> </a:t>
            </a:r>
            <a:r>
              <a:rPr lang="no-NO" dirty="0" err="1"/>
              <a:t>engagement</a:t>
            </a:r>
            <a:r>
              <a:rPr lang="no-NO" dirty="0"/>
              <a:t> </a:t>
            </a:r>
            <a:r>
              <a:rPr lang="no-NO" dirty="0" err="1"/>
              <a:t>that</a:t>
            </a:r>
            <a:r>
              <a:rPr lang="no-NO" dirty="0"/>
              <a:t> </a:t>
            </a:r>
            <a:r>
              <a:rPr lang="no-NO" dirty="0" err="1"/>
              <a:t>draws</a:t>
            </a:r>
            <a:r>
              <a:rPr lang="no-NO" dirty="0"/>
              <a:t> </a:t>
            </a:r>
            <a:r>
              <a:rPr lang="no-NO" dirty="0" err="1"/>
              <a:t>simultaneously</a:t>
            </a:r>
            <a:r>
              <a:rPr lang="no-NO" dirty="0"/>
              <a:t> from </a:t>
            </a:r>
            <a:r>
              <a:rPr lang="no-NO" dirty="0" err="1"/>
              <a:t>several</a:t>
            </a:r>
            <a:r>
              <a:rPr lang="no-NO" dirty="0"/>
              <a:t> </a:t>
            </a:r>
            <a:r>
              <a:rPr lang="no-NO" dirty="0" err="1"/>
              <a:t>social</a:t>
            </a:r>
            <a:r>
              <a:rPr lang="no-NO" dirty="0"/>
              <a:t> and temporal </a:t>
            </a:r>
            <a:r>
              <a:rPr lang="no-NO" dirty="0" err="1"/>
              <a:t>contexts</a:t>
            </a:r>
            <a:r>
              <a:rPr lang="no-NO" dirty="0"/>
              <a:t>. People </a:t>
            </a:r>
            <a:r>
              <a:rPr lang="no-NO" dirty="0" err="1"/>
              <a:t>come</a:t>
            </a:r>
            <a:r>
              <a:rPr lang="no-NO" dirty="0"/>
              <a:t> to </a:t>
            </a:r>
            <a:r>
              <a:rPr lang="no-NO" dirty="0" err="1"/>
              <a:t>situations</a:t>
            </a:r>
            <a:r>
              <a:rPr lang="no-NO" dirty="0"/>
              <a:t> </a:t>
            </a:r>
            <a:r>
              <a:rPr lang="no-NO" dirty="0" err="1"/>
              <a:t>with</a:t>
            </a:r>
            <a:r>
              <a:rPr lang="no-NO" dirty="0"/>
              <a:t> </a:t>
            </a:r>
            <a:r>
              <a:rPr lang="no-NO" dirty="0" err="1"/>
              <a:t>their</a:t>
            </a:r>
            <a:r>
              <a:rPr lang="no-NO" dirty="0"/>
              <a:t> “</a:t>
            </a:r>
            <a:r>
              <a:rPr lang="no-NO" dirty="0" err="1"/>
              <a:t>embodied</a:t>
            </a:r>
            <a:r>
              <a:rPr lang="no-NO" dirty="0"/>
              <a:t>” </a:t>
            </a:r>
            <a:r>
              <a:rPr lang="no-NO" dirty="0" err="1"/>
              <a:t>past</a:t>
            </a:r>
            <a:r>
              <a:rPr lang="no-NO" dirty="0"/>
              <a:t> </a:t>
            </a:r>
            <a:r>
              <a:rPr lang="no-NO" dirty="0" err="1"/>
              <a:t>social</a:t>
            </a:r>
            <a:r>
              <a:rPr lang="no-NO" dirty="0"/>
              <a:t> </a:t>
            </a:r>
            <a:r>
              <a:rPr lang="no-NO" dirty="0" err="1"/>
              <a:t>interactions</a:t>
            </a:r>
            <a:r>
              <a:rPr lang="no-NO" dirty="0"/>
              <a:t>, and </a:t>
            </a:r>
            <a:r>
              <a:rPr lang="no-NO" dirty="0" err="1"/>
              <a:t>act</a:t>
            </a:r>
            <a:r>
              <a:rPr lang="no-NO" dirty="0"/>
              <a:t> </a:t>
            </a:r>
            <a:r>
              <a:rPr lang="no-NO" dirty="0" err="1"/>
              <a:t>jointly</a:t>
            </a:r>
            <a:r>
              <a:rPr lang="no-NO" dirty="0"/>
              <a:t> to </a:t>
            </a:r>
            <a:r>
              <a:rPr lang="no-NO" dirty="0" err="1"/>
              <a:t>construct</a:t>
            </a:r>
            <a:r>
              <a:rPr lang="no-NO" dirty="0"/>
              <a:t> </a:t>
            </a:r>
            <a:r>
              <a:rPr lang="no-NO" dirty="0" err="1"/>
              <a:t>meanings</a:t>
            </a:r>
            <a:r>
              <a:rPr lang="no-NO" dirty="0"/>
              <a:t> for </a:t>
            </a:r>
            <a:r>
              <a:rPr lang="no-NO" dirty="0" err="1"/>
              <a:t>the</a:t>
            </a:r>
            <a:r>
              <a:rPr lang="no-NO" dirty="0"/>
              <a:t> present and </a:t>
            </a:r>
            <a:r>
              <a:rPr lang="no-NO" dirty="0" err="1"/>
              <a:t>future</a:t>
            </a:r>
            <a:r>
              <a:rPr lang="no-NO" dirty="0"/>
              <a:t> (Emirbayer &amp; </a:t>
            </a:r>
            <a:r>
              <a:rPr lang="no-NO" dirty="0" err="1"/>
              <a:t>Mische</a:t>
            </a:r>
            <a:r>
              <a:rPr lang="no-NO" dirty="0"/>
              <a:t>, 1998). </a:t>
            </a:r>
            <a:endParaRPr sz="1200" dirty="0"/>
          </a:p>
          <a:p>
            <a:pPr marL="285750" lvl="0" indent="-285750" algn="l" rtl="0">
              <a:spcBef>
                <a:spcPts val="0"/>
              </a:spcBef>
              <a:spcAft>
                <a:spcPts val="0"/>
              </a:spcAft>
              <a:buClr>
                <a:schemeClr val="dk1"/>
              </a:buClr>
              <a:buSzPts val="1200"/>
              <a:buFont typeface="Arial"/>
              <a:buChar char="•"/>
            </a:pPr>
            <a:r>
              <a:rPr lang="no-NO" sz="1200" dirty="0" err="1"/>
              <a:t>Understanding</a:t>
            </a:r>
            <a:r>
              <a:rPr lang="no-NO" sz="1200" dirty="0"/>
              <a:t> </a:t>
            </a:r>
            <a:r>
              <a:rPr lang="no-NO" sz="1200" dirty="0" err="1"/>
              <a:t>agency</a:t>
            </a:r>
            <a:r>
              <a:rPr lang="no-NO" sz="1200" dirty="0"/>
              <a:t> as </a:t>
            </a:r>
            <a:r>
              <a:rPr lang="no-NO" sz="1200" dirty="0" err="1"/>
              <a:t>relational</a:t>
            </a:r>
            <a:r>
              <a:rPr lang="no-NO" sz="1200" dirty="0"/>
              <a:t> </a:t>
            </a:r>
            <a:r>
              <a:rPr lang="no-NO" sz="1200" dirty="0" err="1"/>
              <a:t>affair</a:t>
            </a:r>
            <a:r>
              <a:rPr lang="no-NO" sz="1200" dirty="0"/>
              <a:t> </a:t>
            </a:r>
            <a:r>
              <a:rPr lang="no-NO" sz="1200" dirty="0" err="1"/>
              <a:t>invites</a:t>
            </a:r>
            <a:r>
              <a:rPr lang="no-NO" sz="1200" dirty="0"/>
              <a:t> </a:t>
            </a:r>
            <a:r>
              <a:rPr lang="no-NO" sz="1200" dirty="0" err="1"/>
              <a:t>reconceptualising</a:t>
            </a:r>
            <a:r>
              <a:rPr lang="no-NO" sz="1200" dirty="0"/>
              <a:t> </a:t>
            </a:r>
            <a:r>
              <a:rPr lang="no-NO" sz="1200" dirty="0" err="1"/>
              <a:t>agency</a:t>
            </a:r>
            <a:r>
              <a:rPr lang="no-NO" sz="1200" dirty="0"/>
              <a:t> as ‘</a:t>
            </a:r>
            <a:r>
              <a:rPr lang="no-NO" sz="1200" dirty="0" err="1"/>
              <a:t>relations</a:t>
            </a:r>
            <a:r>
              <a:rPr lang="no-NO" sz="1200" dirty="0"/>
              <a:t>’, ‘</a:t>
            </a:r>
            <a:r>
              <a:rPr lang="no-NO" sz="1200" dirty="0" err="1"/>
              <a:t>associations</a:t>
            </a:r>
            <a:r>
              <a:rPr lang="no-NO" sz="1200" dirty="0"/>
              <a:t>’, ‘</a:t>
            </a:r>
            <a:r>
              <a:rPr lang="no-NO" sz="1200" dirty="0" err="1"/>
              <a:t>assemblages</a:t>
            </a:r>
            <a:r>
              <a:rPr lang="no-NO" sz="1200" dirty="0"/>
              <a:t>’, ‘</a:t>
            </a:r>
            <a:r>
              <a:rPr lang="no-NO" sz="1200" dirty="0" err="1"/>
              <a:t>networks</a:t>
            </a:r>
            <a:r>
              <a:rPr lang="no-NO" sz="1200" dirty="0"/>
              <a:t>’, ‘</a:t>
            </a:r>
            <a:r>
              <a:rPr lang="no-NO" sz="1200" dirty="0" err="1"/>
              <a:t>figurations</a:t>
            </a:r>
            <a:r>
              <a:rPr lang="no-NO" sz="1200" dirty="0"/>
              <a:t>’, ‘</a:t>
            </a:r>
            <a:r>
              <a:rPr lang="no-NO" sz="1200" dirty="0" err="1"/>
              <a:t>interactions</a:t>
            </a:r>
            <a:r>
              <a:rPr lang="no-NO" sz="1200" dirty="0"/>
              <a:t>’ or ‘trans-</a:t>
            </a:r>
            <a:r>
              <a:rPr lang="no-NO" sz="1200" dirty="0" err="1"/>
              <a:t>actions</a:t>
            </a:r>
            <a:r>
              <a:rPr lang="no-NO" sz="1200" dirty="0"/>
              <a:t>’ (</a:t>
            </a:r>
            <a:r>
              <a:rPr lang="no-NO" sz="1200" dirty="0" err="1"/>
              <a:t>Depelteau</a:t>
            </a:r>
            <a:r>
              <a:rPr lang="no-NO" sz="1200" dirty="0"/>
              <a:t> 2018)</a:t>
            </a:r>
            <a:endParaRPr dirty="0"/>
          </a:p>
          <a:p>
            <a:pPr marL="285750" lvl="0" indent="-285750" algn="l" rtl="0">
              <a:spcBef>
                <a:spcPts val="0"/>
              </a:spcBef>
              <a:spcAft>
                <a:spcPts val="0"/>
              </a:spcAft>
              <a:buClr>
                <a:schemeClr val="dk1"/>
              </a:buClr>
              <a:buSzPts val="1200"/>
              <a:buFont typeface="Arial"/>
              <a:buChar char="•"/>
            </a:pPr>
            <a:r>
              <a:rPr lang="no-NO" sz="1200" dirty="0" err="1"/>
              <a:t>Agency</a:t>
            </a:r>
            <a:r>
              <a:rPr lang="no-NO" sz="1200" dirty="0"/>
              <a:t> is </a:t>
            </a:r>
            <a:r>
              <a:rPr lang="no-NO" sz="1200" dirty="0" err="1"/>
              <a:t>constituted</a:t>
            </a:r>
            <a:r>
              <a:rPr lang="no-NO" sz="1200" dirty="0"/>
              <a:t> in </a:t>
            </a:r>
            <a:r>
              <a:rPr lang="no-NO" sz="1200" dirty="0" err="1"/>
              <a:t>relations</a:t>
            </a:r>
            <a:r>
              <a:rPr lang="no-NO" sz="1200" dirty="0"/>
              <a:t> to </a:t>
            </a:r>
            <a:r>
              <a:rPr lang="no-NO" sz="1200" dirty="0" err="1"/>
              <a:t>others</a:t>
            </a:r>
            <a:r>
              <a:rPr lang="no-NO" sz="1200" dirty="0"/>
              <a:t> and </a:t>
            </a:r>
            <a:r>
              <a:rPr lang="no-NO" sz="1200" dirty="0" err="1"/>
              <a:t>hierarchies</a:t>
            </a:r>
            <a:r>
              <a:rPr lang="no-NO" sz="1200" dirty="0"/>
              <a:t> </a:t>
            </a:r>
            <a:r>
              <a:rPr lang="no-NO" sz="1200" dirty="0" err="1"/>
              <a:t>of</a:t>
            </a:r>
            <a:r>
              <a:rPr lang="no-NO" sz="1200" dirty="0"/>
              <a:t> </a:t>
            </a:r>
            <a:r>
              <a:rPr lang="no-NO" sz="1200" dirty="0" err="1"/>
              <a:t>power</a:t>
            </a:r>
            <a:r>
              <a:rPr lang="no-NO" sz="1200" dirty="0"/>
              <a:t> (McNay2016). </a:t>
            </a:r>
            <a:endParaRPr sz="1200" dirty="0"/>
          </a:p>
          <a:p>
            <a:pPr marL="285750" lvl="0" indent="-285750" algn="l" rtl="0">
              <a:spcBef>
                <a:spcPts val="0"/>
              </a:spcBef>
              <a:spcAft>
                <a:spcPts val="0"/>
              </a:spcAft>
              <a:buClr>
                <a:schemeClr val="dk1"/>
              </a:buClr>
              <a:buSzPts val="1200"/>
              <a:buFont typeface="Arial"/>
              <a:buChar char="•"/>
            </a:pPr>
            <a:r>
              <a:rPr lang="no-NO" sz="1200" dirty="0"/>
              <a:t>Social </a:t>
            </a:r>
            <a:r>
              <a:rPr lang="no-NO" sz="1200" dirty="0" err="1"/>
              <a:t>constructionism</a:t>
            </a:r>
            <a:r>
              <a:rPr lang="no-NO" sz="1200" dirty="0"/>
              <a:t> </a:t>
            </a:r>
            <a:r>
              <a:rPr lang="no-NO" sz="1200" dirty="0" err="1"/>
              <a:t>grounds</a:t>
            </a:r>
            <a:r>
              <a:rPr lang="no-NO" sz="1200" dirty="0"/>
              <a:t> a </a:t>
            </a:r>
            <a:r>
              <a:rPr lang="no-NO" sz="1200" dirty="0" err="1"/>
              <a:t>relational</a:t>
            </a:r>
            <a:r>
              <a:rPr lang="no-NO" sz="1200" dirty="0"/>
              <a:t> </a:t>
            </a:r>
            <a:r>
              <a:rPr lang="no-NO" sz="1200" dirty="0" err="1"/>
              <a:t>ontology</a:t>
            </a:r>
            <a:r>
              <a:rPr lang="no-NO" sz="1200" dirty="0"/>
              <a:t> to </a:t>
            </a:r>
            <a:r>
              <a:rPr lang="no-NO" sz="1200" dirty="0" err="1"/>
              <a:t>agency</a:t>
            </a:r>
            <a:r>
              <a:rPr lang="no-NO" sz="1200" dirty="0"/>
              <a:t> as it </a:t>
            </a:r>
            <a:r>
              <a:rPr lang="no-NO" sz="1200" dirty="0" err="1"/>
              <a:t>contends</a:t>
            </a:r>
            <a:r>
              <a:rPr lang="no-NO" sz="1200" dirty="0"/>
              <a:t> </a:t>
            </a:r>
            <a:r>
              <a:rPr lang="no-NO" sz="1200" dirty="0" err="1"/>
              <a:t>that</a:t>
            </a:r>
            <a:r>
              <a:rPr lang="no-NO" sz="1200" dirty="0"/>
              <a:t> </a:t>
            </a:r>
            <a:r>
              <a:rPr lang="no-NO" sz="1200" dirty="0" err="1"/>
              <a:t>understandings</a:t>
            </a:r>
            <a:r>
              <a:rPr lang="no-NO" sz="1200" dirty="0"/>
              <a:t> </a:t>
            </a:r>
            <a:r>
              <a:rPr lang="no-NO" sz="1200" dirty="0" err="1"/>
              <a:t>of</a:t>
            </a:r>
            <a:r>
              <a:rPr lang="no-NO" sz="1200" dirty="0"/>
              <a:t> </a:t>
            </a:r>
            <a:r>
              <a:rPr lang="no-NO" sz="1200" dirty="0" err="1"/>
              <a:t>the</a:t>
            </a:r>
            <a:r>
              <a:rPr lang="no-NO" sz="1200" dirty="0"/>
              <a:t> </a:t>
            </a:r>
            <a:r>
              <a:rPr lang="no-NO" sz="1200" dirty="0" err="1"/>
              <a:t>world</a:t>
            </a:r>
            <a:r>
              <a:rPr lang="no-NO" sz="1200" dirty="0"/>
              <a:t>, </a:t>
            </a:r>
            <a:r>
              <a:rPr lang="no-NO" sz="1200" dirty="0" err="1"/>
              <a:t>ourselves</a:t>
            </a:r>
            <a:r>
              <a:rPr lang="no-NO" sz="1200" dirty="0"/>
              <a:t> and </a:t>
            </a:r>
            <a:r>
              <a:rPr lang="no-NO" sz="1200" dirty="0" err="1"/>
              <a:t>others</a:t>
            </a:r>
            <a:r>
              <a:rPr lang="no-NO" sz="1200" dirty="0"/>
              <a:t> </a:t>
            </a:r>
            <a:r>
              <a:rPr lang="no-NO" sz="1200" dirty="0" err="1"/>
              <a:t>occurs</a:t>
            </a:r>
            <a:r>
              <a:rPr lang="no-NO" sz="1200" dirty="0"/>
              <a:t> </a:t>
            </a:r>
            <a:r>
              <a:rPr lang="no-NO" sz="1200" dirty="0" err="1"/>
              <a:t>through</a:t>
            </a:r>
            <a:r>
              <a:rPr lang="no-NO" sz="1200" dirty="0"/>
              <a:t> </a:t>
            </a:r>
            <a:r>
              <a:rPr lang="no-NO" sz="1200" dirty="0" err="1"/>
              <a:t>interactions</a:t>
            </a:r>
            <a:r>
              <a:rPr lang="no-NO" sz="1200" dirty="0"/>
              <a:t> and </a:t>
            </a:r>
            <a:r>
              <a:rPr lang="no-NO" sz="1200" dirty="0" err="1"/>
              <a:t>shared</a:t>
            </a:r>
            <a:r>
              <a:rPr lang="no-NO" sz="1200" dirty="0"/>
              <a:t> systems </a:t>
            </a:r>
            <a:r>
              <a:rPr lang="no-NO" sz="1200" dirty="0" err="1"/>
              <a:t>communication</a:t>
            </a:r>
            <a:r>
              <a:rPr lang="no-NO" sz="1200" dirty="0"/>
              <a:t> (</a:t>
            </a:r>
            <a:r>
              <a:rPr lang="no-NO" sz="1200" dirty="0" err="1"/>
              <a:t>Gergen</a:t>
            </a:r>
            <a:r>
              <a:rPr lang="no-NO" sz="1200" dirty="0"/>
              <a:t> 2009). </a:t>
            </a:r>
            <a:endParaRPr dirty="0"/>
          </a:p>
          <a:p>
            <a:pPr marL="285750" lvl="0" indent="-285750" algn="l" rtl="0">
              <a:spcBef>
                <a:spcPts val="0"/>
              </a:spcBef>
              <a:spcAft>
                <a:spcPts val="0"/>
              </a:spcAft>
              <a:buClr>
                <a:schemeClr val="dk1"/>
              </a:buClr>
              <a:buSzPts val="1200"/>
              <a:buFont typeface="Arial"/>
              <a:buChar char="•"/>
            </a:pPr>
            <a:r>
              <a:rPr lang="no-NO" sz="1200" dirty="0" err="1"/>
              <a:t>Agency</a:t>
            </a:r>
            <a:r>
              <a:rPr lang="no-NO" sz="1200" dirty="0"/>
              <a:t> is not pure </a:t>
            </a:r>
            <a:r>
              <a:rPr lang="no-NO" sz="1200" dirty="0" err="1"/>
              <a:t>consciousness</a:t>
            </a:r>
            <a:r>
              <a:rPr lang="no-NO" sz="1200" dirty="0"/>
              <a:t>, </a:t>
            </a:r>
            <a:r>
              <a:rPr lang="no-NO" sz="1200" dirty="0" err="1"/>
              <a:t>but</a:t>
            </a:r>
            <a:r>
              <a:rPr lang="no-NO" sz="1200" dirty="0"/>
              <a:t> </a:t>
            </a:r>
            <a:r>
              <a:rPr lang="no-NO" sz="1200" dirty="0" err="1"/>
              <a:t>also</a:t>
            </a:r>
            <a:r>
              <a:rPr lang="no-NO" sz="1200" dirty="0"/>
              <a:t> </a:t>
            </a:r>
            <a:r>
              <a:rPr lang="no-NO" sz="1200" dirty="0" err="1"/>
              <a:t>emerges</a:t>
            </a:r>
            <a:r>
              <a:rPr lang="no-NO" sz="1200" dirty="0"/>
              <a:t> </a:t>
            </a:r>
            <a:r>
              <a:rPr lang="no-NO" sz="1200" dirty="0" err="1"/>
              <a:t>out</a:t>
            </a:r>
            <a:r>
              <a:rPr lang="no-NO" sz="1200" dirty="0"/>
              <a:t> </a:t>
            </a:r>
            <a:r>
              <a:rPr lang="no-NO" sz="1200" dirty="0" err="1"/>
              <a:t>of</a:t>
            </a:r>
            <a:r>
              <a:rPr lang="no-NO" sz="1200" dirty="0"/>
              <a:t> </a:t>
            </a:r>
            <a:r>
              <a:rPr lang="no-NO" sz="1200" dirty="0" err="1"/>
              <a:t>embodied</a:t>
            </a:r>
            <a:r>
              <a:rPr lang="no-NO" sz="1200" dirty="0"/>
              <a:t> </a:t>
            </a:r>
            <a:r>
              <a:rPr lang="no-NO" sz="1200" dirty="0" err="1"/>
              <a:t>relations</a:t>
            </a:r>
            <a:r>
              <a:rPr lang="no-NO" sz="1200" dirty="0"/>
              <a:t> </a:t>
            </a:r>
            <a:r>
              <a:rPr lang="no-NO" sz="1200" dirty="0" err="1"/>
              <a:t>of</a:t>
            </a:r>
            <a:r>
              <a:rPr lang="no-NO" sz="1200" dirty="0"/>
              <a:t> being-in-</a:t>
            </a:r>
            <a:r>
              <a:rPr lang="no-NO" sz="1200" dirty="0" err="1"/>
              <a:t>the</a:t>
            </a:r>
            <a:r>
              <a:rPr lang="no-NO" sz="1200" dirty="0"/>
              <a:t>-</a:t>
            </a:r>
            <a:r>
              <a:rPr lang="no-NO" sz="1200" dirty="0" err="1"/>
              <a:t>world</a:t>
            </a:r>
            <a:r>
              <a:rPr lang="no-NO" sz="1200" dirty="0"/>
              <a:t> or </a:t>
            </a:r>
            <a:r>
              <a:rPr lang="no-NO" sz="1200" dirty="0" err="1"/>
              <a:t>our</a:t>
            </a:r>
            <a:r>
              <a:rPr lang="no-NO" sz="1200" dirty="0"/>
              <a:t> being-in-</a:t>
            </a:r>
            <a:r>
              <a:rPr lang="no-NO" sz="1200" dirty="0" err="1"/>
              <a:t>relation</a:t>
            </a:r>
            <a:r>
              <a:rPr lang="no-NO" sz="1200" dirty="0"/>
              <a:t> (</a:t>
            </a:r>
            <a:r>
              <a:rPr lang="no-NO" sz="1200" dirty="0" err="1"/>
              <a:t>Merleau-Ponty</a:t>
            </a:r>
            <a:r>
              <a:rPr lang="no-NO" sz="1200" dirty="0"/>
              <a:t>, 1945)</a:t>
            </a:r>
            <a:endParaRPr dirty="0"/>
          </a:p>
          <a:p>
            <a:pPr marL="285750" lvl="0" indent="-260350" algn="l" rtl="0">
              <a:spcBef>
                <a:spcPts val="0"/>
              </a:spcBef>
              <a:spcAft>
                <a:spcPts val="0"/>
              </a:spcAft>
              <a:buClr>
                <a:schemeClr val="dk1"/>
              </a:buClr>
              <a:buSzPts val="400"/>
              <a:buFont typeface="Arial"/>
              <a:buNone/>
            </a:pPr>
            <a:endParaRPr sz="400" dirty="0"/>
          </a:p>
          <a:p>
            <a:pPr marL="285750" lvl="0" indent="-260350" algn="l" rtl="0">
              <a:spcBef>
                <a:spcPts val="0"/>
              </a:spcBef>
              <a:spcAft>
                <a:spcPts val="0"/>
              </a:spcAft>
              <a:buClr>
                <a:schemeClr val="dk1"/>
              </a:buClr>
              <a:buSzPts val="400"/>
              <a:buFont typeface="Arial"/>
              <a:buNone/>
            </a:pPr>
            <a:endParaRPr sz="400" dirty="0"/>
          </a:p>
        </p:txBody>
      </p:sp>
      <p:sp>
        <p:nvSpPr>
          <p:cNvPr id="173" name="Google Shape;173;p9:notes"/>
          <p:cNvSpPr txBox="1">
            <a:spLocks noGrp="1"/>
          </p:cNvSpPr>
          <p:nvPr>
            <p:ph type="sldNum" idx="12"/>
          </p:nvPr>
        </p:nvSpPr>
        <p:spPr>
          <a:xfrm>
            <a:off x="3850443" y="9430091"/>
            <a:ext cx="2945659" cy="498134"/>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o-NO"/>
              <a:t>23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p11: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3" name="Google Shape;213;p11:notes"/>
          <p:cNvSpPr txBox="1">
            <a:spLocks noGrp="1"/>
          </p:cNvSpPr>
          <p:nvPr>
            <p:ph type="body" idx="1"/>
          </p:nvPr>
        </p:nvSpPr>
        <p:spPr>
          <a:xfrm>
            <a:off x="679768" y="4777958"/>
            <a:ext cx="5438140" cy="3909239"/>
          </a:xfrm>
          <a:prstGeom prst="rect">
            <a:avLst/>
          </a:prstGeom>
          <a:noFill/>
          <a:ln>
            <a:noFill/>
          </a:ln>
        </p:spPr>
        <p:txBody>
          <a:bodyPr spcFirstLastPara="1" wrap="square" lIns="91425" tIns="45700" rIns="91425" bIns="45700" anchor="t" anchorCtr="0">
            <a:noAutofit/>
          </a:bodyPr>
          <a:lstStyle/>
          <a:p>
            <a:pPr marL="285750" lvl="0" indent="-285750" algn="l" rtl="0">
              <a:spcBef>
                <a:spcPts val="0"/>
              </a:spcBef>
              <a:spcAft>
                <a:spcPts val="0"/>
              </a:spcAft>
              <a:buClr>
                <a:schemeClr val="dk1"/>
              </a:buClr>
              <a:buSzPts val="1200"/>
              <a:buFont typeface="Arial"/>
              <a:buChar char="•"/>
            </a:pPr>
            <a:r>
              <a:rPr lang="no-NO" dirty="0"/>
              <a:t>15–24-year-old </a:t>
            </a:r>
            <a:r>
              <a:rPr lang="no-NO" dirty="0" err="1"/>
              <a:t>young</a:t>
            </a:r>
            <a:r>
              <a:rPr lang="no-NO" dirty="0"/>
              <a:t> </a:t>
            </a:r>
            <a:r>
              <a:rPr lang="no-NO" dirty="0" err="1"/>
              <a:t>people</a:t>
            </a:r>
            <a:r>
              <a:rPr lang="no-NO" dirty="0"/>
              <a:t> </a:t>
            </a:r>
            <a:r>
              <a:rPr lang="no-NO" dirty="0" err="1"/>
              <a:t>without</a:t>
            </a:r>
            <a:r>
              <a:rPr lang="no-NO" dirty="0"/>
              <a:t> </a:t>
            </a:r>
            <a:r>
              <a:rPr lang="no-NO" dirty="0" err="1"/>
              <a:t>secondary</a:t>
            </a:r>
            <a:r>
              <a:rPr lang="no-NO" dirty="0"/>
              <a:t> </a:t>
            </a:r>
            <a:r>
              <a:rPr lang="no-NO" dirty="0" err="1"/>
              <a:t>level</a:t>
            </a:r>
            <a:r>
              <a:rPr lang="no-NO" dirty="0"/>
              <a:t> </a:t>
            </a:r>
            <a:r>
              <a:rPr lang="no-NO" dirty="0" err="1"/>
              <a:t>educational</a:t>
            </a:r>
            <a:r>
              <a:rPr lang="no-NO" dirty="0"/>
              <a:t> </a:t>
            </a:r>
            <a:r>
              <a:rPr lang="no-NO" dirty="0" err="1"/>
              <a:t>degree</a:t>
            </a:r>
            <a:r>
              <a:rPr lang="no-NO" dirty="0"/>
              <a:t>, not in </a:t>
            </a:r>
            <a:r>
              <a:rPr lang="no-NO" dirty="0" err="1"/>
              <a:t>education</a:t>
            </a:r>
            <a:r>
              <a:rPr lang="no-NO" dirty="0"/>
              <a:t>, </a:t>
            </a:r>
            <a:r>
              <a:rPr lang="no-NO" dirty="0" err="1"/>
              <a:t>employment</a:t>
            </a:r>
            <a:r>
              <a:rPr lang="no-NO" dirty="0"/>
              <a:t> or training</a:t>
            </a:r>
            <a:endParaRPr dirty="0"/>
          </a:p>
          <a:p>
            <a:pPr marL="285750" lvl="0" indent="-285750" algn="l" rtl="0">
              <a:spcBef>
                <a:spcPts val="0"/>
              </a:spcBef>
              <a:spcAft>
                <a:spcPts val="0"/>
              </a:spcAft>
              <a:buClr>
                <a:schemeClr val="dk1"/>
              </a:buClr>
              <a:buSzPts val="1200"/>
              <a:buFont typeface="Arial"/>
              <a:buChar char="•"/>
            </a:pPr>
            <a:r>
              <a:rPr lang="nb-NO" dirty="0"/>
              <a:t>All </a:t>
            </a:r>
            <a:r>
              <a:rPr lang="nb-NO" dirty="0" err="1"/>
              <a:t>were</a:t>
            </a:r>
            <a:r>
              <a:rPr lang="nb-NO" dirty="0"/>
              <a:t> </a:t>
            </a:r>
            <a:r>
              <a:rPr lang="nb-NO" dirty="0" err="1"/>
              <a:t>involved</a:t>
            </a:r>
            <a:r>
              <a:rPr lang="nb-NO" dirty="0"/>
              <a:t> in </a:t>
            </a:r>
            <a:r>
              <a:rPr lang="nb-NO" dirty="0" err="1"/>
              <a:t>both</a:t>
            </a:r>
            <a:r>
              <a:rPr lang="nb-NO" dirty="0"/>
              <a:t> </a:t>
            </a:r>
            <a:r>
              <a:rPr lang="nb-NO" dirty="0" err="1"/>
              <a:t>of</a:t>
            </a:r>
            <a:r>
              <a:rPr lang="nb-NO" dirty="0"/>
              <a:t> </a:t>
            </a:r>
            <a:r>
              <a:rPr lang="nb-NO" dirty="0" err="1"/>
              <a:t>the</a:t>
            </a:r>
            <a:r>
              <a:rPr lang="nb-NO" dirty="0"/>
              <a:t> </a:t>
            </a:r>
            <a:r>
              <a:rPr lang="nb-NO" dirty="0" err="1"/>
              <a:t>projects</a:t>
            </a:r>
            <a:r>
              <a:rPr lang="nb-NO" dirty="0"/>
              <a:t> </a:t>
            </a:r>
            <a:r>
              <a:rPr lang="nb-NO" dirty="0" err="1"/>
              <a:t>guidance</a:t>
            </a:r>
            <a:r>
              <a:rPr lang="nb-NO" dirty="0"/>
              <a:t> </a:t>
            </a:r>
            <a:r>
              <a:rPr lang="nb-NO" dirty="0" err="1"/>
              <a:t>contexts</a:t>
            </a:r>
            <a:r>
              <a:rPr lang="nb-NO" dirty="0"/>
              <a:t>: </a:t>
            </a:r>
            <a:r>
              <a:rPr lang="nb-NO" dirty="0" err="1"/>
              <a:t>i</a:t>
            </a:r>
            <a:r>
              <a:rPr lang="no-NO" dirty="0" err="1"/>
              <a:t>ndividualp</a:t>
            </a:r>
            <a:r>
              <a:rPr lang="no-NO" dirty="0"/>
              <a:t> </a:t>
            </a:r>
            <a:r>
              <a:rPr lang="no-NO" dirty="0" err="1"/>
              <a:t>guidance</a:t>
            </a:r>
            <a:r>
              <a:rPr lang="no-NO" dirty="0"/>
              <a:t> and </a:t>
            </a:r>
            <a:r>
              <a:rPr lang="no-NO" dirty="0" err="1"/>
              <a:t>preparatory</a:t>
            </a:r>
            <a:r>
              <a:rPr lang="no-NO" dirty="0"/>
              <a:t> </a:t>
            </a:r>
            <a:r>
              <a:rPr lang="no-NO" dirty="0" err="1"/>
              <a:t>vocational</a:t>
            </a:r>
            <a:r>
              <a:rPr lang="no-NO" dirty="0"/>
              <a:t> training </a:t>
            </a:r>
            <a:endParaRPr dirty="0"/>
          </a:p>
          <a:p>
            <a:pPr marL="285750" lvl="0" indent="-285750" algn="l" rtl="0">
              <a:spcBef>
                <a:spcPts val="0"/>
              </a:spcBef>
              <a:spcAft>
                <a:spcPts val="0"/>
              </a:spcAft>
              <a:buClr>
                <a:schemeClr val="dk1"/>
              </a:buClr>
              <a:buSzPts val="1200"/>
              <a:buFont typeface="Arial"/>
              <a:buChar char="•"/>
            </a:pPr>
            <a:r>
              <a:rPr lang="no-NO" dirty="0" err="1"/>
              <a:t>Physical</a:t>
            </a:r>
            <a:r>
              <a:rPr lang="no-NO" dirty="0"/>
              <a:t> </a:t>
            </a:r>
            <a:r>
              <a:rPr lang="no-NO" dirty="0" err="1"/>
              <a:t>guidance</a:t>
            </a:r>
            <a:r>
              <a:rPr lang="no-NO" dirty="0"/>
              <a:t> </a:t>
            </a:r>
            <a:r>
              <a:rPr lang="no-NO" dirty="0" err="1"/>
              <a:t>centres</a:t>
            </a:r>
            <a:r>
              <a:rPr lang="no-NO" dirty="0"/>
              <a:t> (Fin. </a:t>
            </a:r>
            <a:r>
              <a:rPr lang="no-NO" dirty="0" err="1"/>
              <a:t>Ohjaamo</a:t>
            </a:r>
            <a:r>
              <a:rPr lang="no-NO" dirty="0"/>
              <a:t>) </a:t>
            </a:r>
            <a:r>
              <a:rPr lang="no-NO" dirty="0" err="1"/>
              <a:t>across</a:t>
            </a:r>
            <a:r>
              <a:rPr lang="no-NO" dirty="0"/>
              <a:t> </a:t>
            </a:r>
            <a:r>
              <a:rPr lang="no-NO" dirty="0" err="1"/>
              <a:t>the</a:t>
            </a:r>
            <a:r>
              <a:rPr lang="no-NO" dirty="0"/>
              <a:t> region</a:t>
            </a:r>
            <a:endParaRPr lang="nb-NO" dirty="0"/>
          </a:p>
          <a:p>
            <a:pPr marL="285750" lvl="0" indent="-285750" algn="l" rtl="0">
              <a:spcBef>
                <a:spcPts val="0"/>
              </a:spcBef>
              <a:spcAft>
                <a:spcPts val="0"/>
              </a:spcAft>
              <a:buClr>
                <a:schemeClr val="dk1"/>
              </a:buClr>
              <a:buSzPts val="1200"/>
              <a:buFont typeface="Arial"/>
              <a:buChar char="•"/>
            </a:pPr>
            <a:endParaRPr lang="nb-NO" dirty="0"/>
          </a:p>
          <a:p>
            <a:pPr marL="285750" lvl="0" indent="-285750" algn="l" rtl="0">
              <a:spcBef>
                <a:spcPts val="0"/>
              </a:spcBef>
              <a:spcAft>
                <a:spcPts val="0"/>
              </a:spcAft>
              <a:buClr>
                <a:schemeClr val="dk1"/>
              </a:buClr>
              <a:buSzPts val="1200"/>
              <a:buFont typeface="Arial"/>
              <a:buChar char="•"/>
            </a:pPr>
            <a:r>
              <a:rPr lang="nb-NO" dirty="0" err="1"/>
              <a:t>Interviews</a:t>
            </a:r>
            <a:r>
              <a:rPr lang="nb-NO" dirty="0"/>
              <a:t> </a:t>
            </a:r>
            <a:r>
              <a:rPr lang="nb-NO" dirty="0" err="1"/>
              <a:t>included</a:t>
            </a:r>
            <a:r>
              <a:rPr lang="nb-NO" dirty="0"/>
              <a:t> life-</a:t>
            </a:r>
            <a:r>
              <a:rPr lang="nb-NO" dirty="0" err="1"/>
              <a:t>historical</a:t>
            </a:r>
            <a:r>
              <a:rPr lang="nb-NO" dirty="0"/>
              <a:t> </a:t>
            </a:r>
            <a:r>
              <a:rPr lang="nb-NO" dirty="0" err="1"/>
              <a:t>themes</a:t>
            </a:r>
            <a:r>
              <a:rPr lang="nb-NO" dirty="0"/>
              <a:t> and </a:t>
            </a:r>
            <a:r>
              <a:rPr lang="nb-NO" dirty="0" err="1"/>
              <a:t>themes</a:t>
            </a:r>
            <a:r>
              <a:rPr lang="nb-NO" dirty="0"/>
              <a:t> </a:t>
            </a:r>
            <a:r>
              <a:rPr lang="nb-NO" dirty="0" err="1"/>
              <a:t>focusing</a:t>
            </a:r>
            <a:r>
              <a:rPr lang="nb-NO" dirty="0"/>
              <a:t> </a:t>
            </a:r>
            <a:r>
              <a:rPr lang="nb-NO" dirty="0" err="1"/>
              <a:t>especially</a:t>
            </a:r>
            <a:r>
              <a:rPr lang="nb-NO" dirty="0"/>
              <a:t> </a:t>
            </a:r>
            <a:r>
              <a:rPr lang="nb-NO" dirty="0" err="1"/>
              <a:t>on</a:t>
            </a:r>
            <a:r>
              <a:rPr lang="nb-NO" dirty="0"/>
              <a:t> </a:t>
            </a:r>
            <a:r>
              <a:rPr lang="nb-NO" dirty="0" err="1"/>
              <a:t>young</a:t>
            </a:r>
            <a:r>
              <a:rPr lang="nb-NO" dirty="0"/>
              <a:t> </a:t>
            </a:r>
            <a:r>
              <a:rPr lang="nb-NO" dirty="0" err="1"/>
              <a:t>people´s</a:t>
            </a:r>
            <a:r>
              <a:rPr lang="nb-NO" dirty="0"/>
              <a:t> </a:t>
            </a:r>
            <a:r>
              <a:rPr lang="nb-NO" dirty="0" err="1"/>
              <a:t>insights</a:t>
            </a:r>
            <a:r>
              <a:rPr lang="nb-NO" dirty="0"/>
              <a:t> </a:t>
            </a:r>
            <a:r>
              <a:rPr lang="nb-NO" dirty="0" err="1"/>
              <a:t>about</a:t>
            </a:r>
            <a:r>
              <a:rPr lang="nb-NO" dirty="0"/>
              <a:t> </a:t>
            </a:r>
            <a:r>
              <a:rPr lang="nb-NO" dirty="0" err="1"/>
              <a:t>the</a:t>
            </a:r>
            <a:r>
              <a:rPr lang="nb-NO" dirty="0"/>
              <a:t> </a:t>
            </a:r>
            <a:r>
              <a:rPr lang="nb-NO" dirty="0" err="1"/>
              <a:t>projects</a:t>
            </a:r>
            <a:r>
              <a:rPr lang="nb-NO" dirty="0"/>
              <a:t> </a:t>
            </a:r>
            <a:r>
              <a:rPr lang="nb-NO" dirty="0" err="1"/>
              <a:t>main</a:t>
            </a:r>
            <a:r>
              <a:rPr lang="nb-NO" dirty="0"/>
              <a:t> </a:t>
            </a:r>
            <a:r>
              <a:rPr lang="nb-NO" dirty="0" err="1"/>
              <a:t>activities</a:t>
            </a:r>
            <a:r>
              <a:rPr lang="nb-NO" dirty="0"/>
              <a:t>. </a:t>
            </a:r>
            <a:r>
              <a:rPr lang="nb-NO" dirty="0" err="1"/>
              <a:t>the</a:t>
            </a:r>
            <a:r>
              <a:rPr lang="nb-NO" dirty="0"/>
              <a:t> </a:t>
            </a:r>
            <a:r>
              <a:rPr lang="nb-NO" dirty="0" err="1"/>
              <a:t>individual</a:t>
            </a:r>
            <a:r>
              <a:rPr lang="nb-NO" dirty="0"/>
              <a:t> </a:t>
            </a:r>
            <a:r>
              <a:rPr lang="nb-NO" dirty="0" err="1"/>
              <a:t>guidance</a:t>
            </a:r>
            <a:r>
              <a:rPr lang="nb-NO" dirty="0"/>
              <a:t> and </a:t>
            </a:r>
            <a:r>
              <a:rPr lang="nb-NO" dirty="0" err="1"/>
              <a:t>the</a:t>
            </a:r>
            <a:r>
              <a:rPr lang="nb-NO" dirty="0"/>
              <a:t> group-</a:t>
            </a:r>
            <a:r>
              <a:rPr lang="nb-NO" dirty="0" err="1"/>
              <a:t>based</a:t>
            </a:r>
            <a:r>
              <a:rPr lang="nb-NO" dirty="0"/>
              <a:t> </a:t>
            </a:r>
            <a:r>
              <a:rPr lang="nb-NO" dirty="0" err="1"/>
              <a:t>activities</a:t>
            </a:r>
            <a:r>
              <a:rPr lang="nb-NO" dirty="0"/>
              <a:t> </a:t>
            </a:r>
            <a:r>
              <a:rPr lang="nb-NO" dirty="0" err="1"/>
              <a:t>of</a:t>
            </a:r>
            <a:r>
              <a:rPr lang="nb-NO" dirty="0"/>
              <a:t> </a:t>
            </a:r>
            <a:r>
              <a:rPr lang="nb-NO" dirty="0" err="1"/>
              <a:t>the</a:t>
            </a:r>
            <a:r>
              <a:rPr lang="nb-NO" dirty="0"/>
              <a:t> </a:t>
            </a:r>
            <a:r>
              <a:rPr lang="nb-NO" dirty="0" err="1"/>
              <a:t>preparatory</a:t>
            </a:r>
            <a:r>
              <a:rPr lang="nb-NO" dirty="0"/>
              <a:t> </a:t>
            </a:r>
            <a:r>
              <a:rPr lang="nb-NO" dirty="0" err="1"/>
              <a:t>vocational</a:t>
            </a:r>
            <a:r>
              <a:rPr lang="nb-NO" dirty="0"/>
              <a:t> training.</a:t>
            </a:r>
            <a:endParaRPr dirty="0"/>
          </a:p>
          <a:p>
            <a:pPr marL="0" lvl="0" indent="0" algn="l" rtl="0">
              <a:spcBef>
                <a:spcPts val="0"/>
              </a:spcBef>
              <a:spcAft>
                <a:spcPts val="0"/>
              </a:spcAft>
              <a:buNone/>
            </a:pPr>
            <a:endParaRPr lang="fi-FI" dirty="0"/>
          </a:p>
          <a:p>
            <a:pPr marL="0" lvl="0" indent="0" algn="l" rtl="0">
              <a:spcBef>
                <a:spcPts val="0"/>
              </a:spcBef>
              <a:spcAft>
                <a:spcPts val="0"/>
              </a:spcAft>
              <a:buNone/>
            </a:pPr>
            <a:r>
              <a:rPr lang="en-NO" dirty="0"/>
              <a:t>In this presentation my focus will especially be in young people´s experiences at the guidance centre and the interactions that took place there among young people and the counsellors.</a:t>
            </a:r>
            <a:endParaRPr dirty="0"/>
          </a:p>
        </p:txBody>
      </p:sp>
      <p:sp>
        <p:nvSpPr>
          <p:cNvPr id="214" name="Google Shape;214;p11:notes"/>
          <p:cNvSpPr txBox="1">
            <a:spLocks noGrp="1"/>
          </p:cNvSpPr>
          <p:nvPr>
            <p:ph type="sldNum" idx="12"/>
          </p:nvPr>
        </p:nvSpPr>
        <p:spPr>
          <a:xfrm>
            <a:off x="3850443" y="9430091"/>
            <a:ext cx="2945659" cy="498134"/>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o-NO"/>
              <a:t>24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p14: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8" name="Google Shape;248;p14:notes"/>
          <p:cNvSpPr txBox="1">
            <a:spLocks noGrp="1"/>
          </p:cNvSpPr>
          <p:nvPr>
            <p:ph type="body" idx="1"/>
          </p:nvPr>
        </p:nvSpPr>
        <p:spPr>
          <a:xfrm>
            <a:off x="679768" y="4777958"/>
            <a:ext cx="5438140" cy="3909239"/>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fi-FI" dirty="0"/>
              <a:t>And </a:t>
            </a:r>
            <a:r>
              <a:rPr lang="fi-FI" dirty="0" err="1"/>
              <a:t>now</a:t>
            </a:r>
            <a:r>
              <a:rPr lang="fi-FI" dirty="0"/>
              <a:t> I </a:t>
            </a:r>
            <a:r>
              <a:rPr lang="fi-FI" dirty="0" err="1"/>
              <a:t>will</a:t>
            </a:r>
            <a:r>
              <a:rPr lang="fi-FI" dirty="0"/>
              <a:t> </a:t>
            </a:r>
            <a:r>
              <a:rPr lang="fi-FI" dirty="0" err="1"/>
              <a:t>present</a:t>
            </a:r>
            <a:r>
              <a:rPr lang="fi-FI" dirty="0"/>
              <a:t> </a:t>
            </a:r>
            <a:r>
              <a:rPr lang="fi-FI" dirty="0" err="1"/>
              <a:t>try</a:t>
            </a:r>
            <a:r>
              <a:rPr lang="fi-FI" dirty="0"/>
              <a:t> to </a:t>
            </a:r>
            <a:r>
              <a:rPr lang="fi-FI" dirty="0" err="1"/>
              <a:t>higlight</a:t>
            </a:r>
            <a:r>
              <a:rPr lang="fi-FI" dirty="0"/>
              <a:t> </a:t>
            </a:r>
            <a:r>
              <a:rPr lang="fi-FI" dirty="0" err="1"/>
              <a:t>some</a:t>
            </a:r>
            <a:r>
              <a:rPr lang="fi-FI" dirty="0"/>
              <a:t> of </a:t>
            </a:r>
            <a:r>
              <a:rPr lang="fi-FI" dirty="0" err="1"/>
              <a:t>the</a:t>
            </a:r>
            <a:r>
              <a:rPr lang="fi-FI" dirty="0"/>
              <a:t> </a:t>
            </a:r>
            <a:r>
              <a:rPr lang="fi-FI" dirty="0" err="1"/>
              <a:t>key</a:t>
            </a:r>
            <a:r>
              <a:rPr lang="fi-FI" dirty="0"/>
              <a:t> </a:t>
            </a:r>
            <a:r>
              <a:rPr lang="fi-FI" dirty="0" err="1"/>
              <a:t>findings</a:t>
            </a:r>
            <a:r>
              <a:rPr lang="fi-FI" dirty="0"/>
              <a:t> of my </a:t>
            </a:r>
            <a:r>
              <a:rPr lang="fi-FI" dirty="0" err="1"/>
              <a:t>research</a:t>
            </a:r>
            <a:r>
              <a:rPr lang="fi-FI" dirty="0"/>
              <a:t> in </a:t>
            </a:r>
            <a:r>
              <a:rPr lang="fi-FI" dirty="0" err="1"/>
              <a:t>relation</a:t>
            </a:r>
            <a:r>
              <a:rPr lang="fi-FI" dirty="0"/>
              <a:t> to </a:t>
            </a:r>
            <a:r>
              <a:rPr lang="fi-FI" dirty="0" err="1"/>
              <a:t>agency</a:t>
            </a:r>
            <a:r>
              <a:rPr lang="fi-FI" dirty="0"/>
              <a:t>, and </a:t>
            </a:r>
            <a:r>
              <a:rPr lang="fi-FI" dirty="0" err="1"/>
              <a:t>what</a:t>
            </a:r>
            <a:r>
              <a:rPr lang="fi-FI" dirty="0"/>
              <a:t> I </a:t>
            </a:r>
            <a:r>
              <a:rPr lang="fi-FI" dirty="0" err="1"/>
              <a:t>have</a:t>
            </a:r>
            <a:r>
              <a:rPr lang="fi-FI" dirty="0"/>
              <a:t> </a:t>
            </a:r>
            <a:r>
              <a:rPr lang="fi-FI" dirty="0" err="1"/>
              <a:t>begun</a:t>
            </a:r>
            <a:r>
              <a:rPr lang="fi-FI" dirty="0"/>
              <a:t> to </a:t>
            </a:r>
            <a:r>
              <a:rPr lang="fi-FI" dirty="0" err="1"/>
              <a:t>re-conceptualise</a:t>
            </a:r>
            <a:r>
              <a:rPr lang="fi-FI" dirty="0"/>
              <a:t> as </a:t>
            </a:r>
            <a:r>
              <a:rPr lang="fi-FI" dirty="0" err="1"/>
              <a:t>co-agency</a:t>
            </a:r>
            <a:endParaRPr lang="fi-FI" dirty="0"/>
          </a:p>
          <a:p>
            <a:pPr marL="0" lvl="0" indent="0" algn="l" rtl="0">
              <a:spcBef>
                <a:spcPts val="0"/>
              </a:spcBef>
              <a:spcAft>
                <a:spcPts val="0"/>
              </a:spcAft>
              <a:buNone/>
            </a:pPr>
            <a:endParaRPr lang="fi-FI" dirty="0"/>
          </a:p>
          <a:p>
            <a:pPr marL="0" lvl="0" indent="0" algn="l" rtl="0">
              <a:spcBef>
                <a:spcPts val="0"/>
              </a:spcBef>
              <a:spcAft>
                <a:spcPts val="0"/>
              </a:spcAft>
              <a:buNone/>
            </a:pPr>
            <a:r>
              <a:rPr lang="fi-FI" dirty="0"/>
              <a:t>I </a:t>
            </a:r>
            <a:r>
              <a:rPr lang="fi-FI" dirty="0" err="1"/>
              <a:t>will</a:t>
            </a:r>
            <a:r>
              <a:rPr lang="fi-FI" dirty="0"/>
              <a:t> </a:t>
            </a:r>
            <a:r>
              <a:rPr lang="fi-FI" dirty="0" err="1"/>
              <a:t>focus</a:t>
            </a:r>
            <a:r>
              <a:rPr lang="fi-FI" dirty="0"/>
              <a:t> </a:t>
            </a:r>
            <a:r>
              <a:rPr lang="fi-FI" dirty="0" err="1"/>
              <a:t>here</a:t>
            </a:r>
            <a:r>
              <a:rPr lang="fi-FI" dirty="0"/>
              <a:t> </a:t>
            </a:r>
            <a:r>
              <a:rPr lang="fi-FI" dirty="0" err="1"/>
              <a:t>especially</a:t>
            </a:r>
            <a:r>
              <a:rPr lang="fi-FI" dirty="0"/>
              <a:t> </a:t>
            </a:r>
            <a:r>
              <a:rPr lang="fi-FI" dirty="0" err="1"/>
              <a:t>interactions</a:t>
            </a:r>
            <a:r>
              <a:rPr lang="fi-FI" dirty="0"/>
              <a:t> in </a:t>
            </a:r>
            <a:r>
              <a:rPr lang="fi-FI" dirty="0" err="1"/>
              <a:t>the</a:t>
            </a:r>
            <a:r>
              <a:rPr lang="fi-FI" dirty="0"/>
              <a:t> </a:t>
            </a:r>
            <a:r>
              <a:rPr lang="fi-FI" dirty="0" err="1"/>
              <a:t>projects</a:t>
            </a:r>
            <a:r>
              <a:rPr lang="fi-FI" dirty="0"/>
              <a:t> </a:t>
            </a:r>
            <a:r>
              <a:rPr lang="fi-FI" dirty="0" err="1"/>
              <a:t>guidance</a:t>
            </a:r>
            <a:r>
              <a:rPr lang="fi-FI" dirty="0"/>
              <a:t> </a:t>
            </a:r>
            <a:r>
              <a:rPr lang="fi-FI" dirty="0" err="1"/>
              <a:t>centre</a:t>
            </a:r>
            <a:r>
              <a:rPr lang="fi-FI" dirty="0"/>
              <a:t> </a:t>
            </a:r>
            <a:r>
              <a:rPr lang="fi-FI" dirty="0" err="1"/>
              <a:t>the</a:t>
            </a:r>
            <a:r>
              <a:rPr lang="fi-FI" dirty="0"/>
              <a:t> </a:t>
            </a:r>
            <a:r>
              <a:rPr lang="fi-FI" dirty="0" err="1"/>
              <a:t>young</a:t>
            </a:r>
            <a:r>
              <a:rPr lang="fi-FI" dirty="0"/>
              <a:t> </a:t>
            </a:r>
            <a:r>
              <a:rPr lang="fi-FI" dirty="0" err="1"/>
              <a:t>people</a:t>
            </a:r>
            <a:r>
              <a:rPr lang="fi-FI" dirty="0"/>
              <a:t> </a:t>
            </a:r>
            <a:r>
              <a:rPr lang="fi-FI" dirty="0" err="1"/>
              <a:t>were</a:t>
            </a:r>
            <a:r>
              <a:rPr lang="fi-FI" dirty="0"/>
              <a:t> </a:t>
            </a:r>
            <a:r>
              <a:rPr lang="fi-FI" dirty="0" err="1"/>
              <a:t>all</a:t>
            </a:r>
            <a:r>
              <a:rPr lang="fi-FI" dirty="0"/>
              <a:t> </a:t>
            </a:r>
            <a:r>
              <a:rPr lang="fi-FI" dirty="0" err="1"/>
              <a:t>clients</a:t>
            </a:r>
            <a:r>
              <a:rPr lang="fi-FI" dirty="0"/>
              <a:t> of</a:t>
            </a:r>
            <a:endParaRPr dirty="0"/>
          </a:p>
        </p:txBody>
      </p:sp>
      <p:sp>
        <p:nvSpPr>
          <p:cNvPr id="249" name="Google Shape;249;p14:notes"/>
          <p:cNvSpPr txBox="1">
            <a:spLocks noGrp="1"/>
          </p:cNvSpPr>
          <p:nvPr>
            <p:ph type="sldNum" idx="12"/>
          </p:nvPr>
        </p:nvSpPr>
        <p:spPr>
          <a:xfrm>
            <a:off x="3850443" y="9430091"/>
            <a:ext cx="2945659" cy="498134"/>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o-NO"/>
              <a:t>25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GB" sz="1200" dirty="0">
                <a:effectLst/>
                <a:latin typeface="AdvOT46dcae81"/>
              </a:rPr>
              <a:t>I will now discuss how co-agency can inform career guidance practice by focusing on three contexts: the counsellor</a:t>
            </a:r>
            <a:r>
              <a:rPr lang="en-GB" sz="1200" dirty="0">
                <a:effectLst/>
                <a:latin typeface="AdvOT46dcae81+20"/>
              </a:rPr>
              <a:t>–</a:t>
            </a:r>
            <a:r>
              <a:rPr lang="en-GB" sz="1200" dirty="0" err="1">
                <a:effectLst/>
                <a:latin typeface="AdvOT46dcae81"/>
              </a:rPr>
              <a:t>counsellee</a:t>
            </a:r>
            <a:r>
              <a:rPr lang="en-GB" sz="1200" dirty="0">
                <a:effectLst/>
                <a:latin typeface="AdvOT46dcae81"/>
              </a:rPr>
              <a:t> dyad, the community context and the broader societal context. The framework is presented in </a:t>
            </a:r>
            <a:r>
              <a:rPr lang="en-GB" sz="1200" dirty="0">
                <a:solidFill>
                  <a:srgbClr val="000082"/>
                </a:solidFill>
                <a:effectLst/>
                <a:latin typeface="AdvOT46dcae81"/>
              </a:rPr>
              <a:t>Table 1</a:t>
            </a:r>
            <a:r>
              <a:rPr lang="en-GB" sz="1200" dirty="0">
                <a:effectLst/>
                <a:latin typeface="AdvOT46dcae81"/>
              </a:rPr>
              <a:t>. </a:t>
            </a:r>
            <a:endParaRPr lang="en-GB"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no-NO" sz="1200" b="0" i="0" u="none" strike="noStrike" cap="none" smtClean="0">
                <a:solidFill>
                  <a:schemeClr val="dk1"/>
                </a:solidFill>
                <a:latin typeface="Calibri"/>
                <a:ea typeface="Calibri"/>
                <a:cs typeface="Calibri"/>
                <a:sym typeface="Calibri"/>
              </a:rPr>
              <a:t>26</a:t>
            </a:fld>
            <a:endParaRPr lang="no-NO"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1446138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Google Shape;312;p21: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3" name="Google Shape;313;p21:notes"/>
          <p:cNvSpPr txBox="1">
            <a:spLocks noGrp="1"/>
          </p:cNvSpPr>
          <p:nvPr>
            <p:ph type="body" idx="1"/>
          </p:nvPr>
        </p:nvSpPr>
        <p:spPr>
          <a:xfrm>
            <a:off x="679768" y="4777958"/>
            <a:ext cx="5438140" cy="3909239"/>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no-NO"/>
              <a:t>This is an ongoing process and I will be happy to discuss and elaborate this framework together with you today, or after this conference</a:t>
            </a:r>
            <a:endParaRPr/>
          </a:p>
          <a:p>
            <a:pPr marL="0" lvl="0" indent="0" algn="l" rtl="0">
              <a:spcBef>
                <a:spcPts val="0"/>
              </a:spcBef>
              <a:spcAft>
                <a:spcPts val="0"/>
              </a:spcAft>
              <a:buNone/>
            </a:pPr>
            <a:r>
              <a:rPr lang="no-NO"/>
              <a:t>Very much inspired by Hooley and Sultana´s take on Young´s five faces of oppression </a:t>
            </a:r>
            <a:endParaRPr/>
          </a:p>
        </p:txBody>
      </p:sp>
      <p:sp>
        <p:nvSpPr>
          <p:cNvPr id="314" name="Google Shape;314;p21:notes"/>
          <p:cNvSpPr txBox="1">
            <a:spLocks noGrp="1"/>
          </p:cNvSpPr>
          <p:nvPr>
            <p:ph type="sldNum" idx="12"/>
          </p:nvPr>
        </p:nvSpPr>
        <p:spPr>
          <a:xfrm>
            <a:off x="3850443" y="9430091"/>
            <a:ext cx="2945659" cy="498134"/>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o-NO"/>
              <a:t>27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
        <p:cNvGrpSpPr/>
        <p:nvPr/>
      </p:nvGrpSpPr>
      <p:grpSpPr>
        <a:xfrm>
          <a:off x="0" y="0"/>
          <a:ext cx="0" cy="0"/>
          <a:chOff x="0" y="0"/>
          <a:chExt cx="0" cy="0"/>
        </a:xfrm>
      </p:grpSpPr>
      <p:sp>
        <p:nvSpPr>
          <p:cNvPr id="354" name="Google Shape;354;p23: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5" name="Google Shape;355;p23:notes"/>
          <p:cNvSpPr txBox="1">
            <a:spLocks noGrp="1"/>
          </p:cNvSpPr>
          <p:nvPr>
            <p:ph type="body" idx="1"/>
          </p:nvPr>
        </p:nvSpPr>
        <p:spPr>
          <a:xfrm>
            <a:off x="679768" y="4777958"/>
            <a:ext cx="5438140" cy="3909239"/>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no-NO"/>
              <a:t>I am sorry if I did not mention some of your research as my reference, sorry for missing references</a:t>
            </a:r>
            <a:endParaRPr/>
          </a:p>
        </p:txBody>
      </p:sp>
      <p:sp>
        <p:nvSpPr>
          <p:cNvPr id="356" name="Google Shape;356;p23:notes"/>
          <p:cNvSpPr txBox="1">
            <a:spLocks noGrp="1"/>
          </p:cNvSpPr>
          <p:nvPr>
            <p:ph type="sldNum" idx="12"/>
          </p:nvPr>
        </p:nvSpPr>
        <p:spPr>
          <a:xfrm>
            <a:off x="3850443" y="9430091"/>
            <a:ext cx="2945659" cy="498134"/>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o-NO"/>
              <a:t>28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p24: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7" name="Google Shape;367;p24:notes"/>
          <p:cNvSpPr txBox="1">
            <a:spLocks noGrp="1"/>
          </p:cNvSpPr>
          <p:nvPr>
            <p:ph type="body" idx="1"/>
          </p:nvPr>
        </p:nvSpPr>
        <p:spPr>
          <a:xfrm>
            <a:off x="679768" y="4777958"/>
            <a:ext cx="5438140" cy="3909239"/>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8" name="Google Shape;368;p24:notes"/>
          <p:cNvSpPr txBox="1">
            <a:spLocks noGrp="1"/>
          </p:cNvSpPr>
          <p:nvPr>
            <p:ph type="sldNum" idx="12"/>
          </p:nvPr>
        </p:nvSpPr>
        <p:spPr>
          <a:xfrm>
            <a:off x="3850443" y="9430091"/>
            <a:ext cx="2945659" cy="498134"/>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o-NO"/>
              <a:t>29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2"/>
        <p:cNvGrpSpPr/>
        <p:nvPr/>
      </p:nvGrpSpPr>
      <p:grpSpPr>
        <a:xfrm>
          <a:off x="0" y="0"/>
          <a:ext cx="0" cy="0"/>
          <a:chOff x="0" y="0"/>
          <a:chExt cx="0" cy="0"/>
        </a:xfrm>
      </p:grpSpPr>
      <p:sp>
        <p:nvSpPr>
          <p:cNvPr id="373" name="Google Shape;373;p25:notes"/>
          <p:cNvSpPr txBox="1">
            <a:spLocks noGrp="1"/>
          </p:cNvSpPr>
          <p:nvPr>
            <p:ph type="body" idx="1"/>
          </p:nvPr>
        </p:nvSpPr>
        <p:spPr>
          <a:xfrm>
            <a:off x="679768" y="4777958"/>
            <a:ext cx="5438140" cy="3909239"/>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4" name="Google Shape;374;p25: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7"/>
        <p:cNvGrpSpPr/>
        <p:nvPr/>
      </p:nvGrpSpPr>
      <p:grpSpPr>
        <a:xfrm>
          <a:off x="0" y="0"/>
          <a:ext cx="0" cy="0"/>
          <a:chOff x="0" y="0"/>
          <a:chExt cx="0" cy="0"/>
        </a:xfrm>
      </p:grpSpPr>
      <p:sp>
        <p:nvSpPr>
          <p:cNvPr id="378" name="Google Shape;378;p26:notes"/>
          <p:cNvSpPr txBox="1">
            <a:spLocks noGrp="1"/>
          </p:cNvSpPr>
          <p:nvPr>
            <p:ph type="body" idx="1"/>
          </p:nvPr>
        </p:nvSpPr>
        <p:spPr>
          <a:xfrm>
            <a:off x="679768" y="4777958"/>
            <a:ext cx="5438140" cy="3909239"/>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9" name="Google Shape;379;p26: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Creates a radical </a:t>
            </a:r>
            <a:r>
              <a:rPr lang="en-US" dirty="0" err="1"/>
              <a:t>imaginery</a:t>
            </a:r>
            <a:endParaRPr lang="en-US" dirty="0"/>
          </a:p>
          <a:p>
            <a:r>
              <a:rPr lang="en-US" dirty="0"/>
              <a:t>Attends to power </a:t>
            </a:r>
          </a:p>
          <a:p>
            <a:r>
              <a:rPr lang="en-US" dirty="0"/>
              <a:t>Unmasks ideology</a:t>
            </a:r>
          </a:p>
          <a:p>
            <a:r>
              <a:rPr lang="en-US" dirty="0"/>
              <a:t>Understands the individual to be in a dialectic relationship with context </a:t>
            </a:r>
          </a:p>
          <a:p>
            <a:r>
              <a:rPr lang="en-US" dirty="0"/>
              <a:t>Humans have bounded but </a:t>
            </a:r>
            <a:r>
              <a:rPr lang="en-US"/>
              <a:t>transformative agency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01535B-1274-4D18-B39E-EAD4A22B657C}" type="slidenum">
              <a:rPr kumimoji="0" lang="en-AU"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AU"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764088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2016</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01535B-1274-4D18-B39E-EAD4A22B657C}" type="slidenum">
              <a:rPr kumimoji="0" lang="en-AU"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AU"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30434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800" b="0" i="0" u="none" strike="noStrike" baseline="0" dirty="0">
                <a:latin typeface="AdvOT46dcae81"/>
              </a:rPr>
              <a:t>You can have all the skills in the world and put in the hard yards. But if you never get an opportunity, then all</a:t>
            </a:r>
          </a:p>
          <a:p>
            <a:pPr algn="l"/>
            <a:r>
              <a:rPr lang="en-US" sz="1800" b="0" i="0" u="none" strike="noStrike" baseline="0" dirty="0">
                <a:latin typeface="AdvOT46dcae81"/>
              </a:rPr>
              <a:t>your talent, potential and hard work is lost.</a:t>
            </a:r>
          </a:p>
          <a:p>
            <a:pPr algn="l"/>
            <a:r>
              <a:rPr lang="en-US" dirty="0"/>
              <a:t>Also, note the deficit perspective – there is no positioning of Indigenous people as having skills, knowledge etc. because of their Indigeneity.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01535B-1274-4D18-B39E-EAD4A22B657C}" type="slidenum">
              <a:rPr kumimoji="0" lang="en-AU"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AU"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063862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External forces include legislative frameworks, geographical location, social attitudes, family social capital, </a:t>
            </a:r>
          </a:p>
          <a:p>
            <a:r>
              <a:rPr lang="en-US" dirty="0"/>
              <a:t>Examples of state include using unemployment policies to manage the economy (as opposed to buffer stock of jobs) and discrimination (30% schools, 40% aged care religious </a:t>
            </a:r>
            <a:r>
              <a:rPr lang="en-US" dirty="0" err="1"/>
              <a:t>afflilation</a:t>
            </a:r>
            <a:r>
              <a:rPr lang="en-US" dirty="0"/>
              <a:t>), also the privatization of education means young people are unequally prepared to navigate websites, interview well, write a CV and application etc. before they even enter the job market. </a:t>
            </a:r>
            <a:r>
              <a:rPr lang="en-US" dirty="0" err="1"/>
              <a:t>Privatisation</a:t>
            </a:r>
            <a:r>
              <a:rPr lang="en-US" dirty="0"/>
              <a:t> of schools, 83.9% of Indigenous students in government schools (compared to 66% of non-Indigenous).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01535B-1274-4D18-B39E-EAD4A22B657C}" type="slidenum">
              <a:rPr kumimoji="0" lang="en-AU"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AU"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507471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800" b="0" i="0" u="none" strike="noStrike" baseline="0" dirty="0">
                <a:latin typeface="AdvOT46dcae81"/>
              </a:rPr>
              <a:t>discursive practices were used to </a:t>
            </a:r>
            <a:r>
              <a:rPr lang="en-US" sz="1800" b="0" i="0" u="none" strike="noStrike" baseline="0" dirty="0" err="1">
                <a:latin typeface="AdvOT46dcae81"/>
              </a:rPr>
              <a:t>dehumanise</a:t>
            </a:r>
            <a:r>
              <a:rPr lang="en-US" sz="1800" b="0" i="0" u="none" strike="noStrike" baseline="0" dirty="0">
                <a:latin typeface="AdvOT46dcae81"/>
              </a:rPr>
              <a:t> and bind the unemployed in a paradox as both victim and perpetrator of their own circumstances were thorough and normalized</a:t>
            </a:r>
          </a:p>
          <a:p>
            <a:pPr algn="l"/>
            <a:endParaRPr lang="en-US" sz="1800" b="0" i="0" u="none" strike="noStrike" baseline="0" dirty="0">
              <a:latin typeface="AdvOT46dcae81"/>
            </a:endParaRPr>
          </a:p>
          <a:p>
            <a:pPr algn="l"/>
            <a:r>
              <a:rPr lang="en-US" sz="1800" b="0" i="0" u="none" strike="noStrike" baseline="0" dirty="0">
                <a:latin typeface="AdvOT46dcae81"/>
              </a:rPr>
              <a:t>underpinned by a mix of ideas of choice, blame, status, and di</a:t>
            </a:r>
            <a:r>
              <a:rPr lang="en-US" sz="1800" b="0" i="0" u="none" strike="noStrike" baseline="0" dirty="0">
                <a:latin typeface="AdvOT46dcae81+fb"/>
              </a:rPr>
              <a:t>ff</a:t>
            </a:r>
            <a:r>
              <a:rPr lang="en-US" sz="1800" b="0" i="0" u="none" strike="noStrike" baseline="0" dirty="0">
                <a:latin typeface="AdvOT46dcae81"/>
              </a:rPr>
              <a:t>erence</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01535B-1274-4D18-B39E-EAD4A22B657C}" type="slidenum">
              <a:rPr kumimoji="0" lang="en-AU"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AU"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837201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01535B-1274-4D18-B39E-EAD4A22B657C}" type="slidenum">
              <a:rPr kumimoji="0" lang="en-AU"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AU"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444944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2016</a:t>
            </a:r>
          </a:p>
        </p:txBody>
      </p:sp>
      <p:sp>
        <p:nvSpPr>
          <p:cNvPr id="4" name="Slide Number Placeholder 3"/>
          <p:cNvSpPr>
            <a:spLocks noGrp="1"/>
          </p:cNvSpPr>
          <p:nvPr>
            <p:ph type="sldNum" sz="quarter" idx="5"/>
          </p:nvPr>
        </p:nvSpPr>
        <p:spPr/>
        <p:txBody>
          <a:bodyPr/>
          <a:lstStyle/>
          <a:p>
            <a:fld id="{9701535B-1274-4D18-B39E-EAD4A22B657C}" type="slidenum">
              <a:rPr lang="en-AU" smtClean="0"/>
              <a:t>48</a:t>
            </a:fld>
            <a:endParaRPr lang="en-AU"/>
          </a:p>
        </p:txBody>
      </p:sp>
    </p:spTree>
    <p:extLst>
      <p:ext uri="{BB962C8B-B14F-4D97-AF65-F5344CB8AC3E}">
        <p14:creationId xmlns:p14="http://schemas.microsoft.com/office/powerpoint/2010/main" val="38530434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800" b="0" i="0" u="none" strike="noStrike" baseline="0" dirty="0">
                <a:latin typeface="AdvOT46dcae81"/>
              </a:rPr>
              <a:t>You can have all the skills in the world and put in the hard yards. But if you never get an opportunity, then all</a:t>
            </a:r>
          </a:p>
          <a:p>
            <a:pPr algn="l"/>
            <a:r>
              <a:rPr lang="en-US" sz="1800" b="0" i="0" u="none" strike="noStrike" baseline="0" dirty="0">
                <a:latin typeface="AdvOT46dcae81"/>
              </a:rPr>
              <a:t>your talent, potential and hard work is lost.</a:t>
            </a:r>
          </a:p>
          <a:p>
            <a:pPr algn="l"/>
            <a:r>
              <a:rPr lang="en-US" sz="1800" b="0" i="0" u="none" strike="noStrike" baseline="0" dirty="0">
                <a:latin typeface="AdvOT46dcae81"/>
              </a:rPr>
              <a:t>First, focus is on the individual</a:t>
            </a:r>
          </a:p>
          <a:p>
            <a:pPr algn="l"/>
            <a:r>
              <a:rPr lang="en-US" sz="1800" b="0" i="0" u="none" strike="noStrike" baseline="0" dirty="0">
                <a:latin typeface="AdvOT46dcae81"/>
              </a:rPr>
              <a:t>Second, state and the context is invisible </a:t>
            </a:r>
          </a:p>
          <a:p>
            <a:pPr algn="l"/>
            <a:r>
              <a:rPr lang="en-US" dirty="0"/>
              <a:t>Third note the deficit perspective – there is no positioning of Indigenous people as having skills, knowledge etc. because of their Indigeneity. </a:t>
            </a:r>
          </a:p>
        </p:txBody>
      </p:sp>
      <p:sp>
        <p:nvSpPr>
          <p:cNvPr id="4" name="Slide Number Placeholder 3"/>
          <p:cNvSpPr>
            <a:spLocks noGrp="1"/>
          </p:cNvSpPr>
          <p:nvPr>
            <p:ph type="sldNum" sz="quarter" idx="5"/>
          </p:nvPr>
        </p:nvSpPr>
        <p:spPr/>
        <p:txBody>
          <a:bodyPr/>
          <a:lstStyle/>
          <a:p>
            <a:fld id="{9701535B-1274-4D18-B39E-EAD4A22B657C}" type="slidenum">
              <a:rPr lang="en-AU" smtClean="0"/>
              <a:t>49</a:t>
            </a:fld>
            <a:endParaRPr lang="en-AU"/>
          </a:p>
        </p:txBody>
      </p:sp>
    </p:spTree>
    <p:extLst>
      <p:ext uri="{BB962C8B-B14F-4D97-AF65-F5344CB8AC3E}">
        <p14:creationId xmlns:p14="http://schemas.microsoft.com/office/powerpoint/2010/main" val="15063862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External forces include legislative frameworks, geographical location, social attitudes, family social capital, </a:t>
            </a:r>
          </a:p>
          <a:p>
            <a:r>
              <a:rPr lang="en-US" dirty="0"/>
              <a:t>Examples of state include using unemployment policies to manage the economy (as opposed to buffer stock of jobs) and discrimination (30% schools, 40% aged care religious </a:t>
            </a:r>
            <a:r>
              <a:rPr lang="en-US" dirty="0" err="1"/>
              <a:t>afflilation</a:t>
            </a:r>
            <a:r>
              <a:rPr lang="en-US" dirty="0"/>
              <a:t>), also the privatization of education means young people are unequally prepared to navigate websites, interview well, write a CV and application etc. before they even enter the job market. </a:t>
            </a:r>
            <a:r>
              <a:rPr lang="en-US" dirty="0" err="1"/>
              <a:t>Privatisation</a:t>
            </a:r>
            <a:r>
              <a:rPr lang="en-US" dirty="0"/>
              <a:t> of schools, 83.9% of Indigenous students in government schools (compared to 66% of non-Indigenous). </a:t>
            </a:r>
          </a:p>
          <a:p>
            <a:endParaRPr lang="en-US" dirty="0"/>
          </a:p>
        </p:txBody>
      </p:sp>
      <p:sp>
        <p:nvSpPr>
          <p:cNvPr id="4" name="Slide Number Placeholder 3"/>
          <p:cNvSpPr>
            <a:spLocks noGrp="1"/>
          </p:cNvSpPr>
          <p:nvPr>
            <p:ph type="sldNum" sz="quarter" idx="5"/>
          </p:nvPr>
        </p:nvSpPr>
        <p:spPr/>
        <p:txBody>
          <a:bodyPr/>
          <a:lstStyle/>
          <a:p>
            <a:fld id="{9701535B-1274-4D18-B39E-EAD4A22B657C}" type="slidenum">
              <a:rPr lang="en-AU" smtClean="0"/>
              <a:t>50</a:t>
            </a:fld>
            <a:endParaRPr lang="en-AU"/>
          </a:p>
        </p:txBody>
      </p:sp>
    </p:spTree>
    <p:extLst>
      <p:ext uri="{BB962C8B-B14F-4D97-AF65-F5344CB8AC3E}">
        <p14:creationId xmlns:p14="http://schemas.microsoft.com/office/powerpoint/2010/main" val="24507471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800" b="0" i="0" u="none" strike="noStrike" baseline="0" dirty="0">
                <a:latin typeface="AdvOT46dcae81"/>
              </a:rPr>
              <a:t>discursive practices were used to </a:t>
            </a:r>
            <a:r>
              <a:rPr lang="en-US" sz="1800" b="0" i="0" u="none" strike="noStrike" baseline="0" dirty="0" err="1">
                <a:latin typeface="AdvOT46dcae81"/>
              </a:rPr>
              <a:t>dehumanise</a:t>
            </a:r>
            <a:r>
              <a:rPr lang="en-US" sz="1800" b="0" i="0" u="none" strike="noStrike" baseline="0" dirty="0">
                <a:latin typeface="AdvOT46dcae81"/>
              </a:rPr>
              <a:t> and bind the unemployed in a paradox as both victim and perpetrator of their own circumstances were thorough and normalized</a:t>
            </a:r>
          </a:p>
          <a:p>
            <a:pPr algn="l"/>
            <a:endParaRPr lang="en-US" sz="1800" b="0" i="0" u="none" strike="noStrike" baseline="0" dirty="0">
              <a:latin typeface="AdvOT46dcae81"/>
            </a:endParaRPr>
          </a:p>
          <a:p>
            <a:pPr algn="l"/>
            <a:r>
              <a:rPr lang="en-US" sz="1800" b="0" i="0" u="none" strike="noStrike" baseline="0" dirty="0">
                <a:latin typeface="AdvOT46dcae81"/>
              </a:rPr>
              <a:t>underpinned by a mix of ideas of choice, blame, status, and di</a:t>
            </a:r>
            <a:r>
              <a:rPr lang="en-US" sz="1800" b="0" i="0" u="none" strike="noStrike" baseline="0" dirty="0">
                <a:latin typeface="AdvOT46dcae81+fb"/>
              </a:rPr>
              <a:t>ff</a:t>
            </a:r>
            <a:r>
              <a:rPr lang="en-US" sz="1800" b="0" i="0" u="none" strike="noStrike" baseline="0" dirty="0">
                <a:latin typeface="AdvOT46dcae81"/>
              </a:rPr>
              <a:t>erence</a:t>
            </a:r>
            <a:endParaRPr lang="en-US" dirty="0"/>
          </a:p>
        </p:txBody>
      </p:sp>
      <p:sp>
        <p:nvSpPr>
          <p:cNvPr id="4" name="Slide Number Placeholder 3"/>
          <p:cNvSpPr>
            <a:spLocks noGrp="1"/>
          </p:cNvSpPr>
          <p:nvPr>
            <p:ph type="sldNum" sz="quarter" idx="5"/>
          </p:nvPr>
        </p:nvSpPr>
        <p:spPr/>
        <p:txBody>
          <a:bodyPr/>
          <a:lstStyle/>
          <a:p>
            <a:fld id="{9701535B-1274-4D18-B39E-EAD4A22B657C}" type="slidenum">
              <a:rPr lang="en-AU" smtClean="0"/>
              <a:t>51</a:t>
            </a:fld>
            <a:endParaRPr lang="en-AU"/>
          </a:p>
        </p:txBody>
      </p:sp>
    </p:spTree>
    <p:extLst>
      <p:ext uri="{BB962C8B-B14F-4D97-AF65-F5344CB8AC3E}">
        <p14:creationId xmlns:p14="http://schemas.microsoft.com/office/powerpoint/2010/main" val="6837201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9701535B-1274-4D18-B39E-EAD4A22B657C}" type="slidenum">
              <a:rPr lang="en-AU" smtClean="0"/>
              <a:t>52</a:t>
            </a:fld>
            <a:endParaRPr lang="en-AU"/>
          </a:p>
        </p:txBody>
      </p:sp>
    </p:spTree>
    <p:extLst>
      <p:ext uri="{BB962C8B-B14F-4D97-AF65-F5344CB8AC3E}">
        <p14:creationId xmlns:p14="http://schemas.microsoft.com/office/powerpoint/2010/main" val="18444944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Tæl til fire, det er din gruppe på internatet</a:t>
            </a:r>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25651D-9E19-40DC-8D6B-8A6461D20E5C}"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463531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Det moderne –  vejledningens raison d’être</a:t>
            </a:r>
            <a:r>
              <a:rPr lang="da-DK" baseline="0" dirty="0"/>
              <a:t> </a:t>
            </a:r>
          </a:p>
          <a:p>
            <a:r>
              <a:rPr lang="da-DK" dirty="0"/>
              <a:t>det grundlæggende i praksisformen</a:t>
            </a:r>
          </a:p>
        </p:txBody>
      </p:sp>
      <p:sp>
        <p:nvSpPr>
          <p:cNvPr id="4" name="Pladsholder til dias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00183A-898A-47CA-ACA5-7AAC5C5D8973}"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da-DK"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438960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6.xml"/><Relationship Id="rId4" Type="http://schemas.openxmlformats.org/officeDocument/2006/relationships/image" Target="../media/image10.png"/></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Full Image">
  <p:cSld name="Full Image">
    <p:spTree>
      <p:nvGrpSpPr>
        <p:cNvPr id="1" name="Shape 15"/>
        <p:cNvGrpSpPr/>
        <p:nvPr/>
      </p:nvGrpSpPr>
      <p:grpSpPr>
        <a:xfrm>
          <a:off x="0" y="0"/>
          <a:ext cx="0" cy="0"/>
          <a:chOff x="0" y="0"/>
          <a:chExt cx="0" cy="0"/>
        </a:xfrm>
      </p:grpSpPr>
      <p:sp>
        <p:nvSpPr>
          <p:cNvPr id="16" name="Google Shape;16;p28"/>
          <p:cNvSpPr>
            <a:spLocks noGrp="1"/>
          </p:cNvSpPr>
          <p:nvPr>
            <p:ph type="pic" idx="2"/>
          </p:nvPr>
        </p:nvSpPr>
        <p:spPr>
          <a:xfrm>
            <a:off x="-138358" y="-130628"/>
            <a:ext cx="12468716" cy="7119256"/>
          </a:xfrm>
          <a:prstGeom prst="rect">
            <a:avLst/>
          </a:prstGeom>
          <a:solidFill>
            <a:srgbClr val="F2F2F2"/>
          </a:solidFill>
          <a:ln>
            <a:noFill/>
          </a:ln>
        </p:spPr>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2_Slide">
  <p:cSld name="2_Slide">
    <p:spTree>
      <p:nvGrpSpPr>
        <p:cNvPr id="1" name="Shape 19"/>
        <p:cNvGrpSpPr/>
        <p:nvPr/>
      </p:nvGrpSpPr>
      <p:grpSpPr>
        <a:xfrm>
          <a:off x="0" y="0"/>
          <a:ext cx="0" cy="0"/>
          <a:chOff x="0" y="0"/>
          <a:chExt cx="0" cy="0"/>
        </a:xfrm>
      </p:grpSpPr>
      <p:sp>
        <p:nvSpPr>
          <p:cNvPr id="20" name="Google Shape;20;p30"/>
          <p:cNvSpPr>
            <a:spLocks noGrp="1"/>
          </p:cNvSpPr>
          <p:nvPr>
            <p:ph type="pic" idx="2"/>
          </p:nvPr>
        </p:nvSpPr>
        <p:spPr>
          <a:xfrm>
            <a:off x="0" y="0"/>
            <a:ext cx="4962757" cy="6858000"/>
          </a:xfrm>
          <a:prstGeom prst="rect">
            <a:avLst/>
          </a:prstGeom>
          <a:solidFill>
            <a:srgbClr val="F2F2F2"/>
          </a:solidFill>
          <a:ln>
            <a:no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3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3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‹nr.›</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21_Slide">
  <p:cSld name="21_Slide">
    <p:spTree>
      <p:nvGrpSpPr>
        <p:cNvPr id="1" name="Shape 27"/>
        <p:cNvGrpSpPr/>
        <p:nvPr/>
      </p:nvGrpSpPr>
      <p:grpSpPr>
        <a:xfrm>
          <a:off x="0" y="0"/>
          <a:ext cx="0" cy="0"/>
          <a:chOff x="0" y="0"/>
          <a:chExt cx="0" cy="0"/>
        </a:xfrm>
      </p:grpSpPr>
      <p:sp>
        <p:nvSpPr>
          <p:cNvPr id="28" name="Google Shape;28;p32"/>
          <p:cNvSpPr>
            <a:spLocks noGrp="1"/>
          </p:cNvSpPr>
          <p:nvPr>
            <p:ph type="pic" idx="2"/>
          </p:nvPr>
        </p:nvSpPr>
        <p:spPr>
          <a:xfrm>
            <a:off x="4778617" y="-130628"/>
            <a:ext cx="7551741" cy="7119256"/>
          </a:xfrm>
          <a:prstGeom prst="rect">
            <a:avLst/>
          </a:prstGeom>
          <a:solidFill>
            <a:srgbClr val="F2F2F2"/>
          </a:solidFill>
          <a:ln>
            <a:no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9"/>
        <p:cNvGrpSpPr/>
        <p:nvPr/>
      </p:nvGrpSpPr>
      <p:grpSpPr>
        <a:xfrm>
          <a:off x="0" y="0"/>
          <a:ext cx="0" cy="0"/>
          <a:chOff x="0" y="0"/>
          <a:chExt cx="0" cy="0"/>
        </a:xfrm>
      </p:grpSpPr>
      <p:sp>
        <p:nvSpPr>
          <p:cNvPr id="30" name="Google Shape;30;p3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3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32" name="Google Shape;32;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‹nr.›</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5"/>
        <p:cNvGrpSpPr/>
        <p:nvPr/>
      </p:nvGrpSpPr>
      <p:grpSpPr>
        <a:xfrm>
          <a:off x="0" y="0"/>
          <a:ext cx="0" cy="0"/>
          <a:chOff x="0" y="0"/>
          <a:chExt cx="0" cy="0"/>
        </a:xfrm>
      </p:grpSpPr>
      <p:sp>
        <p:nvSpPr>
          <p:cNvPr id="36" name="Google Shape;36;p34"/>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7" name="Google Shape;37;p34"/>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8" name="Google Shape;38;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 name="Google Shape;40;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‹nr.›</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1"/>
        <p:cNvGrpSpPr/>
        <p:nvPr/>
      </p:nvGrpSpPr>
      <p:grpSpPr>
        <a:xfrm>
          <a:off x="0" y="0"/>
          <a:ext cx="0" cy="0"/>
          <a:chOff x="0" y="0"/>
          <a:chExt cx="0" cy="0"/>
        </a:xfrm>
      </p:grpSpPr>
      <p:sp>
        <p:nvSpPr>
          <p:cNvPr id="42" name="Google Shape;42;p3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3" name="Google Shape;43;p35"/>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35"/>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5" name="Google Shape;45;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6" name="Google Shape;46;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‹nr.›</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8"/>
        <p:cNvGrpSpPr/>
        <p:nvPr/>
      </p:nvGrpSpPr>
      <p:grpSpPr>
        <a:xfrm>
          <a:off x="0" y="0"/>
          <a:ext cx="0" cy="0"/>
          <a:chOff x="0" y="0"/>
          <a:chExt cx="0" cy="0"/>
        </a:xfrm>
      </p:grpSpPr>
      <p:sp>
        <p:nvSpPr>
          <p:cNvPr id="49" name="Google Shape;49;p36"/>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0" name="Google Shape;50;p36"/>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1" name="Google Shape;51;p36"/>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2" name="Google Shape;52;p36"/>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3" name="Google Shape;53;p36"/>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4" name="Google Shape;54;p3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 name="Google Shape;55;p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‹nr.›</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7"/>
        <p:cNvGrpSpPr/>
        <p:nvPr/>
      </p:nvGrpSpPr>
      <p:grpSpPr>
        <a:xfrm>
          <a:off x="0" y="0"/>
          <a:ext cx="0" cy="0"/>
          <a:chOff x="0" y="0"/>
          <a:chExt cx="0" cy="0"/>
        </a:xfrm>
      </p:grpSpPr>
      <p:sp>
        <p:nvSpPr>
          <p:cNvPr id="58" name="Google Shape;58;p3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9" name="Google Shape;59;p3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3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1" name="Google Shape;61;p3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‹nr.›</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2"/>
        <p:cNvGrpSpPr/>
        <p:nvPr/>
      </p:nvGrpSpPr>
      <p:grpSpPr>
        <a:xfrm>
          <a:off x="0" y="0"/>
          <a:ext cx="0" cy="0"/>
          <a:chOff x="0" y="0"/>
          <a:chExt cx="0" cy="0"/>
        </a:xfrm>
      </p:grpSpPr>
      <p:sp>
        <p:nvSpPr>
          <p:cNvPr id="63" name="Google Shape;63;p3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3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5" name="Google Shape;65;p3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‹nr.›</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66"/>
        <p:cNvGrpSpPr/>
        <p:nvPr/>
      </p:nvGrpSpPr>
      <p:grpSpPr>
        <a:xfrm>
          <a:off x="0" y="0"/>
          <a:ext cx="0" cy="0"/>
          <a:chOff x="0" y="0"/>
          <a:chExt cx="0" cy="0"/>
        </a:xfrm>
      </p:grpSpPr>
      <p:sp>
        <p:nvSpPr>
          <p:cNvPr id="67" name="Google Shape;67;p3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8" name="Google Shape;68;p3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9" name="Google Shape;69;p3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0" name="Google Shape;70;p3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3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3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‹nr.›</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73"/>
        <p:cNvGrpSpPr/>
        <p:nvPr/>
      </p:nvGrpSpPr>
      <p:grpSpPr>
        <a:xfrm>
          <a:off x="0" y="0"/>
          <a:ext cx="0" cy="0"/>
          <a:chOff x="0" y="0"/>
          <a:chExt cx="0" cy="0"/>
        </a:xfrm>
      </p:grpSpPr>
      <p:sp>
        <p:nvSpPr>
          <p:cNvPr id="74" name="Google Shape;74;p4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5" name="Google Shape;75;p40"/>
          <p:cNvSpPr>
            <a:spLocks noGrp="1"/>
          </p:cNvSpPr>
          <p:nvPr>
            <p:ph type="pic" idx="2"/>
          </p:nvPr>
        </p:nvSpPr>
        <p:spPr>
          <a:xfrm>
            <a:off x="5183188" y="987425"/>
            <a:ext cx="6172200" cy="4873625"/>
          </a:xfrm>
          <a:prstGeom prst="rect">
            <a:avLst/>
          </a:prstGeom>
          <a:noFill/>
          <a:ln>
            <a:noFill/>
          </a:ln>
        </p:spPr>
      </p:sp>
      <p:sp>
        <p:nvSpPr>
          <p:cNvPr id="76" name="Google Shape;76;p4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7" name="Google Shape;77;p4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4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4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‹nr.›</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80"/>
        <p:cNvGrpSpPr/>
        <p:nvPr/>
      </p:nvGrpSpPr>
      <p:grpSpPr>
        <a:xfrm>
          <a:off x="0" y="0"/>
          <a:ext cx="0" cy="0"/>
          <a:chOff x="0" y="0"/>
          <a:chExt cx="0" cy="0"/>
        </a:xfrm>
      </p:grpSpPr>
      <p:sp>
        <p:nvSpPr>
          <p:cNvPr id="81" name="Google Shape;81;p4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2" name="Google Shape;82;p4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3" name="Google Shape;83;p4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4" name="Google Shape;84;p4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5" name="Google Shape;85;p4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‹nr.›</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86"/>
        <p:cNvGrpSpPr/>
        <p:nvPr/>
      </p:nvGrpSpPr>
      <p:grpSpPr>
        <a:xfrm>
          <a:off x="0" y="0"/>
          <a:ext cx="0" cy="0"/>
          <a:chOff x="0" y="0"/>
          <a:chExt cx="0" cy="0"/>
        </a:xfrm>
      </p:grpSpPr>
      <p:sp>
        <p:nvSpPr>
          <p:cNvPr id="87" name="Google Shape;87;p4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8" name="Google Shape;88;p4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9" name="Google Shape;89;p4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 name="Google Shape;90;p4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1" name="Google Shape;91;p4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‹nr.›</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45923" y="3307356"/>
            <a:ext cx="9489573" cy="1470025"/>
          </a:xfrm>
        </p:spPr>
        <p:txBody>
          <a:bodyPr anchor="b"/>
          <a:lstStyle>
            <a:lvl1pPr>
              <a:defRPr sz="4000"/>
            </a:lvl1pPr>
          </a:lstStyle>
          <a:p>
            <a:r>
              <a:rPr lang="en-US"/>
              <a:t>Click to edit Master title style</a:t>
            </a:r>
            <a:endParaRPr lang="en-US" dirty="0"/>
          </a:p>
        </p:txBody>
      </p:sp>
      <p:sp>
        <p:nvSpPr>
          <p:cNvPr id="3" name="Subtitle 2"/>
          <p:cNvSpPr>
            <a:spLocks noGrp="1"/>
          </p:cNvSpPr>
          <p:nvPr>
            <p:ph type="subTitle" idx="1"/>
          </p:nvPr>
        </p:nvSpPr>
        <p:spPr>
          <a:xfrm>
            <a:off x="1345923" y="4777380"/>
            <a:ext cx="9489573" cy="861420"/>
          </a:xfrm>
        </p:spPr>
        <p:txBody>
          <a:bodyPr anchor="t">
            <a:normAutofit/>
          </a:bodyPr>
          <a:lstStyle>
            <a:lvl1pPr marL="0" indent="0" algn="l">
              <a:buNone/>
              <a:defRPr sz="20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FC2BE90-88A7-4AA8-8127-BEF1E24CC89E}" type="datetimeFigureOut">
              <a:rPr lang="en-AU" smtClean="0"/>
              <a:t>28/06/2023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C62DF38D-C9A8-438E-9082-B3B511203E39}" type="slidenum">
              <a:rPr lang="en-AU" smtClean="0"/>
              <a:t>‹nr.›</a:t>
            </a:fld>
            <a:endParaRPr lang="en-AU"/>
          </a:p>
        </p:txBody>
      </p:sp>
    </p:spTree>
    <p:extLst>
      <p:ext uri="{BB962C8B-B14F-4D97-AF65-F5344CB8AC3E}">
        <p14:creationId xmlns:p14="http://schemas.microsoft.com/office/powerpoint/2010/main" val="120993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FC2BE90-88A7-4AA8-8127-BEF1E24CC89E}" type="datetimeFigureOut">
              <a:rPr lang="en-AU" smtClean="0"/>
              <a:t>28/06/2023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C62DF38D-C9A8-438E-9082-B3B511203E39}" type="slidenum">
              <a:rPr lang="en-AU" smtClean="0"/>
              <a:t>‹nr.›</a:t>
            </a:fld>
            <a:endParaRPr lang="en-AU"/>
          </a:p>
        </p:txBody>
      </p:sp>
    </p:spTree>
    <p:extLst>
      <p:ext uri="{BB962C8B-B14F-4D97-AF65-F5344CB8AC3E}">
        <p14:creationId xmlns:p14="http://schemas.microsoft.com/office/powerpoint/2010/main" val="30187072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345924" y="3308581"/>
            <a:ext cx="9489571" cy="1468800"/>
          </a:xfrm>
        </p:spPr>
        <p:txBody>
          <a:bodyPr anchor="b"/>
          <a:lstStyle>
            <a:lvl1pPr algn="r">
              <a:defRPr sz="3200" b="0" cap="none"/>
            </a:lvl1pPr>
          </a:lstStyle>
          <a:p>
            <a:r>
              <a:rPr lang="en-US"/>
              <a:t>Click to edit Master title style</a:t>
            </a:r>
          </a:p>
        </p:txBody>
      </p:sp>
      <p:sp>
        <p:nvSpPr>
          <p:cNvPr id="3" name="Text Placeholder 2"/>
          <p:cNvSpPr>
            <a:spLocks noGrp="1"/>
          </p:cNvSpPr>
          <p:nvPr>
            <p:ph type="body" idx="1"/>
          </p:nvPr>
        </p:nvSpPr>
        <p:spPr>
          <a:xfrm>
            <a:off x="1345924" y="4777381"/>
            <a:ext cx="9489571" cy="860400"/>
          </a:xfrm>
        </p:spPr>
        <p:txBody>
          <a:bodyPr anchor="t">
            <a:normAutofit/>
          </a:bodyPr>
          <a:lstStyle>
            <a:lvl1pPr marL="0" indent="0" algn="r">
              <a:buNone/>
              <a:defRPr sz="1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FC2BE90-88A7-4AA8-8127-BEF1E24CC89E}" type="datetimeFigureOut">
              <a:rPr lang="en-AU" smtClean="0"/>
              <a:t>28/06/2023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C62DF38D-C9A8-438E-9082-B3B511203E39}" type="slidenum">
              <a:rPr lang="en-AU" smtClean="0"/>
              <a:t>‹nr.›</a:t>
            </a:fld>
            <a:endParaRPr lang="en-AU"/>
          </a:p>
        </p:txBody>
      </p:sp>
    </p:spTree>
    <p:extLst>
      <p:ext uri="{BB962C8B-B14F-4D97-AF65-F5344CB8AC3E}">
        <p14:creationId xmlns:p14="http://schemas.microsoft.com/office/powerpoint/2010/main" val="13008164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345924" y="675725"/>
            <a:ext cx="9497440" cy="924475"/>
          </a:xfrm>
        </p:spPr>
        <p:txBody>
          <a:bodyPr/>
          <a:lstStyle/>
          <a:p>
            <a:r>
              <a:rPr lang="en-US"/>
              <a:t>Click to edit Master title style</a:t>
            </a:r>
          </a:p>
        </p:txBody>
      </p:sp>
      <p:sp>
        <p:nvSpPr>
          <p:cNvPr id="3" name="Content Placeholder 2"/>
          <p:cNvSpPr>
            <a:spLocks noGrp="1"/>
          </p:cNvSpPr>
          <p:nvPr>
            <p:ph sz="half" idx="1"/>
          </p:nvPr>
        </p:nvSpPr>
        <p:spPr>
          <a:xfrm>
            <a:off x="1345924" y="1809750"/>
            <a:ext cx="4628369" cy="405130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17708" y="1809749"/>
            <a:ext cx="4625656" cy="4051302"/>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FC2BE90-88A7-4AA8-8127-BEF1E24CC89E}" type="datetimeFigureOut">
              <a:rPr lang="en-AU" smtClean="0"/>
              <a:t>28/06/2023</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C62DF38D-C9A8-438E-9082-B3B511203E39}" type="slidenum">
              <a:rPr lang="en-AU" smtClean="0"/>
              <a:t>‹nr.›</a:t>
            </a:fld>
            <a:endParaRPr lang="en-AU"/>
          </a:p>
        </p:txBody>
      </p:sp>
    </p:spTree>
    <p:extLst>
      <p:ext uri="{BB962C8B-B14F-4D97-AF65-F5344CB8AC3E}">
        <p14:creationId xmlns:p14="http://schemas.microsoft.com/office/powerpoint/2010/main" val="24505919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345924" y="1812927"/>
            <a:ext cx="462836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345924" y="2389190"/>
            <a:ext cx="4628369" cy="347186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17707" y="1812927"/>
            <a:ext cx="4628367"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7" y="2389190"/>
            <a:ext cx="4628367" cy="347186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FC2BE90-88A7-4AA8-8127-BEF1E24CC89E}" type="datetimeFigureOut">
              <a:rPr lang="en-AU" smtClean="0"/>
              <a:t>28/06/2023</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C62DF38D-C9A8-438E-9082-B3B511203E39}" type="slidenum">
              <a:rPr lang="en-AU" smtClean="0"/>
              <a:t>‹nr.›</a:t>
            </a:fld>
            <a:endParaRPr lang="en-AU"/>
          </a:p>
        </p:txBody>
      </p:sp>
    </p:spTree>
    <p:extLst>
      <p:ext uri="{BB962C8B-B14F-4D97-AF65-F5344CB8AC3E}">
        <p14:creationId xmlns:p14="http://schemas.microsoft.com/office/powerpoint/2010/main" val="16634472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FC2BE90-88A7-4AA8-8127-BEF1E24CC89E}" type="datetimeFigureOut">
              <a:rPr lang="en-AU" smtClean="0"/>
              <a:t>28/06/2023</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C62DF38D-C9A8-438E-9082-B3B511203E39}" type="slidenum">
              <a:rPr lang="en-AU" smtClean="0"/>
              <a:t>‹nr.›</a:t>
            </a:fld>
            <a:endParaRPr lang="en-AU"/>
          </a:p>
        </p:txBody>
      </p:sp>
    </p:spTree>
    <p:extLst>
      <p:ext uri="{BB962C8B-B14F-4D97-AF65-F5344CB8AC3E}">
        <p14:creationId xmlns:p14="http://schemas.microsoft.com/office/powerpoint/2010/main" val="117288040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FC2BE90-88A7-4AA8-8127-BEF1E24CC89E}" type="datetimeFigureOut">
              <a:rPr lang="en-AU" smtClean="0"/>
              <a:t>28/06/2023</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C62DF38D-C9A8-438E-9082-B3B511203E39}" type="slidenum">
              <a:rPr lang="en-AU" smtClean="0"/>
              <a:t>‹nr.›</a:t>
            </a:fld>
            <a:endParaRPr lang="en-AU"/>
          </a:p>
        </p:txBody>
      </p:sp>
    </p:spTree>
    <p:extLst>
      <p:ext uri="{BB962C8B-B14F-4D97-AF65-F5344CB8AC3E}">
        <p14:creationId xmlns:p14="http://schemas.microsoft.com/office/powerpoint/2010/main" val="33369039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5923" y="446088"/>
            <a:ext cx="3547533" cy="1185861"/>
          </a:xfrm>
        </p:spPr>
        <p:txBody>
          <a:bodyPr anchor="b"/>
          <a:lstStyle>
            <a:lvl1pPr algn="l">
              <a:defRPr sz="2400" b="0"/>
            </a:lvl1pPr>
          </a:lstStyle>
          <a:p>
            <a:r>
              <a:rPr lang="en-US"/>
              <a:t>Click to edit Master title style</a:t>
            </a:r>
          </a:p>
        </p:txBody>
      </p:sp>
      <p:sp>
        <p:nvSpPr>
          <p:cNvPr id="3" name="Content Placeholder 2"/>
          <p:cNvSpPr>
            <a:spLocks noGrp="1"/>
          </p:cNvSpPr>
          <p:nvPr>
            <p:ph idx="1"/>
          </p:nvPr>
        </p:nvSpPr>
        <p:spPr>
          <a:xfrm>
            <a:off x="5136873" y="446088"/>
            <a:ext cx="5706492" cy="5414963"/>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345923" y="1631950"/>
            <a:ext cx="3547533" cy="4229099"/>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FC2BE90-88A7-4AA8-8127-BEF1E24CC89E}" type="datetimeFigureOut">
              <a:rPr lang="en-AU" smtClean="0"/>
              <a:t>28/06/2023</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C62DF38D-C9A8-438E-9082-B3B511203E39}" type="slidenum">
              <a:rPr lang="en-AU" smtClean="0"/>
              <a:t>‹nr.›</a:t>
            </a:fld>
            <a:endParaRPr lang="en-AU"/>
          </a:p>
        </p:txBody>
      </p:sp>
    </p:spTree>
    <p:extLst>
      <p:ext uri="{BB962C8B-B14F-4D97-AF65-F5344CB8AC3E}">
        <p14:creationId xmlns:p14="http://schemas.microsoft.com/office/powerpoint/2010/main" val="107423563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5925" y="1387058"/>
            <a:ext cx="4397271" cy="1113254"/>
          </a:xfrm>
        </p:spPr>
        <p:txBody>
          <a:bodyPr anchor="b">
            <a:normAutofit/>
          </a:bodyPr>
          <a:lstStyle>
            <a:lvl1pPr algn="l">
              <a:defRPr sz="2400" b="0"/>
            </a:lvl1pPr>
          </a:lstStyle>
          <a:p>
            <a:r>
              <a:rPr lang="en-US"/>
              <a:t>Click to edit Master title style</a:t>
            </a:r>
          </a:p>
        </p:txBody>
      </p:sp>
      <p:sp>
        <p:nvSpPr>
          <p:cNvPr id="4" name="Text Placeholder 3"/>
          <p:cNvSpPr>
            <a:spLocks noGrp="1"/>
          </p:cNvSpPr>
          <p:nvPr>
            <p:ph type="body" sz="half" idx="2"/>
          </p:nvPr>
        </p:nvSpPr>
        <p:spPr>
          <a:xfrm>
            <a:off x="1345924" y="2500312"/>
            <a:ext cx="4397272" cy="2530200"/>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FC2BE90-88A7-4AA8-8127-BEF1E24CC89E}" type="datetimeFigureOut">
              <a:rPr lang="en-AU" smtClean="0"/>
              <a:t>28/06/2023</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C62DF38D-C9A8-438E-9082-B3B511203E39}" type="slidenum">
              <a:rPr lang="en-AU" smtClean="0"/>
              <a:t>‹nr.›</a:t>
            </a:fld>
            <a:endParaRPr lang="en-AU"/>
          </a:p>
        </p:txBody>
      </p:sp>
      <p:grpSp>
        <p:nvGrpSpPr>
          <p:cNvPr id="16" name="Group 15"/>
          <p:cNvGrpSpPr/>
          <p:nvPr/>
        </p:nvGrpSpPr>
        <p:grpSpPr>
          <a:xfrm>
            <a:off x="6021539" y="994388"/>
            <a:ext cx="2462851" cy="1530439"/>
            <a:chOff x="4718762" y="993075"/>
            <a:chExt cx="1847138" cy="1530439"/>
          </a:xfrm>
        </p:grpSpPr>
        <p:sp>
          <p:nvSpPr>
            <p:cNvPr id="32" name="Oval 31"/>
            <p:cNvSpPr/>
            <p:nvPr/>
          </p:nvSpPr>
          <p:spPr>
            <a:xfrm>
              <a:off x="5479247" y="1436861"/>
              <a:ext cx="1086653" cy="1086653"/>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a:p>
          </p:txBody>
        </p:sp>
        <p:sp>
          <p:nvSpPr>
            <p:cNvPr id="33" name="Oval 32"/>
            <p:cNvSpPr/>
            <p:nvPr/>
          </p:nvSpPr>
          <p:spPr>
            <a:xfrm>
              <a:off x="5650541" y="1411791"/>
              <a:ext cx="830365" cy="830365"/>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a:p>
          </p:txBody>
        </p:sp>
        <p:sp>
          <p:nvSpPr>
            <p:cNvPr id="29" name="Oval 28"/>
            <p:cNvSpPr/>
            <p:nvPr/>
          </p:nvSpPr>
          <p:spPr>
            <a:xfrm>
              <a:off x="5256184" y="1894454"/>
              <a:ext cx="602364" cy="602364"/>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a:p>
          </p:txBody>
        </p:sp>
        <p:sp>
          <p:nvSpPr>
            <p:cNvPr id="31" name="Oval 30"/>
            <p:cNvSpPr/>
            <p:nvPr/>
          </p:nvSpPr>
          <p:spPr>
            <a:xfrm>
              <a:off x="5424145" y="1811313"/>
              <a:ext cx="489588" cy="489588"/>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a:p>
          </p:txBody>
        </p:sp>
        <p:sp>
          <p:nvSpPr>
            <p:cNvPr id="28" name="Oval 27"/>
            <p:cNvSpPr/>
            <p:nvPr/>
          </p:nvSpPr>
          <p:spPr>
            <a:xfrm>
              <a:off x="4718762" y="2083426"/>
              <a:ext cx="256601" cy="256601"/>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a:p>
          </p:txBody>
        </p:sp>
        <p:sp>
          <p:nvSpPr>
            <p:cNvPr id="30" name="Oval 29"/>
            <p:cNvSpPr/>
            <p:nvPr/>
          </p:nvSpPr>
          <p:spPr>
            <a:xfrm>
              <a:off x="6132091" y="993075"/>
              <a:ext cx="256601" cy="256601"/>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a:p>
          </p:txBody>
        </p:sp>
        <p:sp>
          <p:nvSpPr>
            <p:cNvPr id="34" name="Oval 33"/>
            <p:cNvSpPr/>
            <p:nvPr/>
          </p:nvSpPr>
          <p:spPr>
            <a:xfrm>
              <a:off x="5059596" y="1894454"/>
              <a:ext cx="197439" cy="197439"/>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a:p>
          </p:txBody>
        </p:sp>
        <p:sp>
          <p:nvSpPr>
            <p:cNvPr id="35" name="Oval 34"/>
            <p:cNvSpPr/>
            <p:nvPr/>
          </p:nvSpPr>
          <p:spPr>
            <a:xfrm>
              <a:off x="6148801" y="1060593"/>
              <a:ext cx="197439" cy="197439"/>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a:p>
          </p:txBody>
        </p:sp>
      </p:grpSp>
      <p:sp>
        <p:nvSpPr>
          <p:cNvPr id="18" name="Picture Placeholder 17"/>
          <p:cNvSpPr>
            <a:spLocks noGrp="1"/>
          </p:cNvSpPr>
          <p:nvPr>
            <p:ph type="pic" sz="quarter" idx="14"/>
          </p:nvPr>
        </p:nvSpPr>
        <p:spPr>
          <a:xfrm>
            <a:off x="6232256" y="1601512"/>
            <a:ext cx="4572000" cy="3429000"/>
          </a:xfrm>
          <a:prstGeom prst="ellipse">
            <a:avLst/>
          </a:prstGeom>
          <a:ln w="76200">
            <a:solidFill>
              <a:schemeClr val="tx2">
                <a:lumMod val="75000"/>
              </a:schemeClr>
            </a:solidFill>
          </a:ln>
        </p:spPr>
        <p:txBody>
          <a:bodyPr/>
          <a:lstStyle/>
          <a:p>
            <a:r>
              <a:rPr lang="en-US"/>
              <a:t>Click icon to add picture</a:t>
            </a:r>
          </a:p>
        </p:txBody>
      </p:sp>
    </p:spTree>
    <p:extLst>
      <p:ext uri="{BB962C8B-B14F-4D97-AF65-F5344CB8AC3E}">
        <p14:creationId xmlns:p14="http://schemas.microsoft.com/office/powerpoint/2010/main" val="151417333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1345924" y="1807361"/>
            <a:ext cx="9497440" cy="405143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FC2BE90-88A7-4AA8-8127-BEF1E24CC89E}" type="datetimeFigureOut">
              <a:rPr lang="en-AU" smtClean="0"/>
              <a:t>28/06/2023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C62DF38D-C9A8-438E-9082-B3B511203E39}" type="slidenum">
              <a:rPr lang="en-AU" smtClean="0"/>
              <a:t>‹nr.›</a:t>
            </a:fld>
            <a:endParaRPr lang="en-AU"/>
          </a:p>
        </p:txBody>
      </p:sp>
    </p:spTree>
    <p:extLst>
      <p:ext uri="{BB962C8B-B14F-4D97-AF65-F5344CB8AC3E}">
        <p14:creationId xmlns:p14="http://schemas.microsoft.com/office/powerpoint/2010/main" val="156855194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79415" y="675723"/>
            <a:ext cx="1963949" cy="518532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345923" y="675724"/>
            <a:ext cx="7290076" cy="518532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FC2BE90-88A7-4AA8-8127-BEF1E24CC89E}" type="datetimeFigureOut">
              <a:rPr lang="en-AU" smtClean="0"/>
              <a:t>28/06/2023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C62DF38D-C9A8-438E-9082-B3B511203E39}" type="slidenum">
              <a:rPr lang="en-AU" smtClean="0"/>
              <a:t>‹nr.›</a:t>
            </a:fld>
            <a:endParaRPr lang="en-AU"/>
          </a:p>
        </p:txBody>
      </p:sp>
    </p:spTree>
    <p:extLst>
      <p:ext uri="{BB962C8B-B14F-4D97-AF65-F5344CB8AC3E}">
        <p14:creationId xmlns:p14="http://schemas.microsoft.com/office/powerpoint/2010/main" val="111901347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811B0BF-EE64-2E08-C9A9-DECE53E01FD4}"/>
              </a:ext>
            </a:extLst>
          </p:cNvPr>
          <p:cNvSpPr>
            <a:spLocks noGrp="1"/>
          </p:cNvSpPr>
          <p:nvPr>
            <p:ph type="ctrTitle" hasCustomPrompt="1"/>
          </p:nvPr>
        </p:nvSpPr>
        <p:spPr>
          <a:xfrm>
            <a:off x="456561" y="465813"/>
            <a:ext cx="9464400" cy="741600"/>
          </a:xfrm>
        </p:spPr>
        <p:txBody>
          <a:bodyPr anchor="ctr" anchorCtr="0">
            <a:normAutofit/>
          </a:bodyPr>
          <a:lstStyle>
            <a:lvl1pPr algn="l">
              <a:defRPr sz="4400"/>
            </a:lvl1pPr>
          </a:lstStyle>
          <a:p>
            <a:r>
              <a:rPr lang="nl-NL" dirty="0" err="1"/>
              <a:t>Title</a:t>
            </a:r>
            <a:r>
              <a:rPr lang="nl-NL" dirty="0"/>
              <a:t> of </a:t>
            </a:r>
            <a:r>
              <a:rPr lang="nl-NL" dirty="0" err="1"/>
              <a:t>the</a:t>
            </a:r>
            <a:r>
              <a:rPr lang="nl-NL" dirty="0"/>
              <a:t> </a:t>
            </a:r>
            <a:r>
              <a:rPr lang="nl-NL" dirty="0" err="1"/>
              <a:t>presentation</a:t>
            </a:r>
            <a:endParaRPr lang="nl-NL" dirty="0"/>
          </a:p>
        </p:txBody>
      </p:sp>
      <p:sp>
        <p:nvSpPr>
          <p:cNvPr id="3" name="Ondertitel 2">
            <a:extLst>
              <a:ext uri="{FF2B5EF4-FFF2-40B4-BE49-F238E27FC236}">
                <a16:creationId xmlns:a16="http://schemas.microsoft.com/office/drawing/2014/main" id="{FC209938-3704-64A3-F2A3-80C77FEF7621}"/>
              </a:ext>
            </a:extLst>
          </p:cNvPr>
          <p:cNvSpPr>
            <a:spLocks noGrp="1"/>
          </p:cNvSpPr>
          <p:nvPr>
            <p:ph type="subTitle" idx="1" hasCustomPrompt="1"/>
          </p:nvPr>
        </p:nvSpPr>
        <p:spPr>
          <a:xfrm>
            <a:off x="466724" y="2244725"/>
            <a:ext cx="9463087" cy="2698749"/>
          </a:xfrm>
        </p:spPr>
        <p:txBody>
          <a:bodyPr>
            <a:normAutofit/>
          </a:bodyPr>
          <a:lstStyle>
            <a:lvl1pPr marL="0" indent="0" algn="l">
              <a:buNone/>
              <a:defRPr sz="3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err="1"/>
              <a:t>Subtitle</a:t>
            </a:r>
            <a:r>
              <a:rPr lang="nl-NL" dirty="0"/>
              <a:t> of </a:t>
            </a:r>
            <a:r>
              <a:rPr lang="nl-NL" dirty="0" err="1"/>
              <a:t>the</a:t>
            </a:r>
            <a:r>
              <a:rPr lang="nl-NL" dirty="0"/>
              <a:t> </a:t>
            </a:r>
            <a:r>
              <a:rPr lang="nl-NL" dirty="0" err="1"/>
              <a:t>presentation</a:t>
            </a:r>
            <a:endParaRPr lang="nl-NL" dirty="0"/>
          </a:p>
        </p:txBody>
      </p:sp>
    </p:spTree>
    <p:extLst>
      <p:ext uri="{BB962C8B-B14F-4D97-AF65-F5344CB8AC3E}">
        <p14:creationId xmlns:p14="http://schemas.microsoft.com/office/powerpoint/2010/main" val="13330183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Present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2B8C2F0-3923-4889-CB0C-4D2EE951BDA5}"/>
              </a:ext>
            </a:extLst>
          </p:cNvPr>
          <p:cNvSpPr>
            <a:spLocks noGrp="1"/>
          </p:cNvSpPr>
          <p:nvPr>
            <p:ph type="title" hasCustomPrompt="1"/>
          </p:nvPr>
        </p:nvSpPr>
        <p:spPr>
          <a:xfrm>
            <a:off x="456561" y="465813"/>
            <a:ext cx="6994800" cy="741600"/>
          </a:xfrm>
        </p:spPr>
        <p:txBody>
          <a:bodyPr anchor="ctr" anchorCtr="0">
            <a:noAutofit/>
          </a:bodyPr>
          <a:lstStyle>
            <a:lvl1pPr>
              <a:defRPr sz="4400"/>
            </a:lvl1pPr>
          </a:lstStyle>
          <a:p>
            <a:r>
              <a:rPr lang="nl-NL" dirty="0" err="1"/>
              <a:t>Heading</a:t>
            </a:r>
            <a:endParaRPr lang="nl-NL" dirty="0"/>
          </a:p>
        </p:txBody>
      </p:sp>
      <p:sp>
        <p:nvSpPr>
          <p:cNvPr id="3" name="Tijdelijke aanduiding voor afbeelding 2">
            <a:extLst>
              <a:ext uri="{FF2B5EF4-FFF2-40B4-BE49-F238E27FC236}">
                <a16:creationId xmlns:a16="http://schemas.microsoft.com/office/drawing/2014/main" id="{D91CE5AF-54D1-A8B1-B5E2-D2B0FB9485F6}"/>
              </a:ext>
            </a:extLst>
          </p:cNvPr>
          <p:cNvSpPr>
            <a:spLocks noGrp="1"/>
          </p:cNvSpPr>
          <p:nvPr>
            <p:ph type="pic" idx="1" hasCustomPrompt="1"/>
          </p:nvPr>
        </p:nvSpPr>
        <p:spPr>
          <a:xfrm>
            <a:off x="8202304" y="1733266"/>
            <a:ext cx="2279178" cy="2306472"/>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dirty="0"/>
              <a:t>Drag </a:t>
            </a:r>
            <a:r>
              <a:rPr lang="nl-NL" dirty="0" err="1"/>
              <a:t>your</a:t>
            </a:r>
            <a:r>
              <a:rPr lang="nl-NL" dirty="0"/>
              <a:t> profile picture </a:t>
            </a:r>
            <a:r>
              <a:rPr lang="nl-NL" dirty="0" err="1"/>
              <a:t>into</a:t>
            </a:r>
            <a:r>
              <a:rPr lang="nl-NL" dirty="0"/>
              <a:t> </a:t>
            </a:r>
            <a:r>
              <a:rPr lang="nl-NL" dirty="0" err="1"/>
              <a:t>this</a:t>
            </a:r>
            <a:r>
              <a:rPr lang="nl-NL" dirty="0"/>
              <a:t> box</a:t>
            </a:r>
          </a:p>
        </p:txBody>
      </p:sp>
      <p:sp>
        <p:nvSpPr>
          <p:cNvPr id="4" name="Tijdelijke aanduiding voor tekst 3">
            <a:extLst>
              <a:ext uri="{FF2B5EF4-FFF2-40B4-BE49-F238E27FC236}">
                <a16:creationId xmlns:a16="http://schemas.microsoft.com/office/drawing/2014/main" id="{F47796DC-CF54-3B0C-B005-197294FD810B}"/>
              </a:ext>
            </a:extLst>
          </p:cNvPr>
          <p:cNvSpPr>
            <a:spLocks noGrp="1"/>
          </p:cNvSpPr>
          <p:nvPr>
            <p:ph type="body" sz="half" idx="2" hasCustomPrompt="1"/>
          </p:nvPr>
        </p:nvSpPr>
        <p:spPr>
          <a:xfrm>
            <a:off x="444002" y="1424257"/>
            <a:ext cx="6994028" cy="3811588"/>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dirty="0" err="1"/>
              <a:t>About</a:t>
            </a:r>
            <a:r>
              <a:rPr lang="nl-NL" dirty="0"/>
              <a:t> </a:t>
            </a:r>
            <a:r>
              <a:rPr lang="nl-NL" dirty="0" err="1"/>
              <a:t>the</a:t>
            </a:r>
            <a:r>
              <a:rPr lang="nl-NL" dirty="0"/>
              <a:t> presenter</a:t>
            </a:r>
          </a:p>
        </p:txBody>
      </p:sp>
      <p:sp>
        <p:nvSpPr>
          <p:cNvPr id="9" name="Tijdelijke aanduiding voor tekst 8">
            <a:extLst>
              <a:ext uri="{FF2B5EF4-FFF2-40B4-BE49-F238E27FC236}">
                <a16:creationId xmlns:a16="http://schemas.microsoft.com/office/drawing/2014/main" id="{31D413A6-C6A4-A868-6785-A39DE2D367C3}"/>
              </a:ext>
            </a:extLst>
          </p:cNvPr>
          <p:cNvSpPr>
            <a:spLocks noGrp="1"/>
          </p:cNvSpPr>
          <p:nvPr>
            <p:ph type="body" sz="quarter" idx="10" hasCustomPrompt="1"/>
          </p:nvPr>
        </p:nvSpPr>
        <p:spPr>
          <a:xfrm>
            <a:off x="8202304" y="4189104"/>
            <a:ext cx="3780430" cy="492125"/>
          </a:xfrm>
          <a:solidFill>
            <a:srgbClr val="F29F50"/>
          </a:solidFill>
        </p:spPr>
        <p:txBody>
          <a:bodyPr/>
          <a:lstStyle>
            <a:lvl1pPr marL="0" indent="0">
              <a:buNone/>
              <a:defRPr>
                <a:solidFill>
                  <a:schemeClr val="bg1"/>
                </a:solidFill>
              </a:defRPr>
            </a:lvl1pPr>
          </a:lstStyle>
          <a:p>
            <a:pPr lvl="0"/>
            <a:r>
              <a:rPr lang="nl-NL" dirty="0"/>
              <a:t>Name presenter</a:t>
            </a:r>
          </a:p>
        </p:txBody>
      </p:sp>
      <p:sp>
        <p:nvSpPr>
          <p:cNvPr id="12" name="Tijdelijke aanduiding voor tekst 11">
            <a:extLst>
              <a:ext uri="{FF2B5EF4-FFF2-40B4-BE49-F238E27FC236}">
                <a16:creationId xmlns:a16="http://schemas.microsoft.com/office/drawing/2014/main" id="{9F3C0067-3215-E5C0-1ABD-32C6AAD3C988}"/>
              </a:ext>
            </a:extLst>
          </p:cNvPr>
          <p:cNvSpPr>
            <a:spLocks noGrp="1"/>
          </p:cNvSpPr>
          <p:nvPr>
            <p:ph type="body" sz="quarter" idx="11" hasCustomPrompt="1"/>
          </p:nvPr>
        </p:nvSpPr>
        <p:spPr>
          <a:xfrm>
            <a:off x="8202613" y="4749183"/>
            <a:ext cx="3794125" cy="431800"/>
          </a:xfrm>
        </p:spPr>
        <p:txBody>
          <a:bodyPr>
            <a:noAutofit/>
          </a:bodyPr>
          <a:lstStyle>
            <a:lvl1pPr marL="0" indent="0">
              <a:buNone/>
              <a:defRPr sz="2000"/>
            </a:lvl1pPr>
          </a:lstStyle>
          <a:p>
            <a:pPr lvl="0"/>
            <a:r>
              <a:rPr lang="nl-NL" dirty="0" err="1"/>
              <a:t>Title</a:t>
            </a:r>
            <a:endParaRPr lang="nl-NL" dirty="0"/>
          </a:p>
        </p:txBody>
      </p:sp>
    </p:spTree>
    <p:extLst>
      <p:ext uri="{BB962C8B-B14F-4D97-AF65-F5344CB8AC3E}">
        <p14:creationId xmlns:p14="http://schemas.microsoft.com/office/powerpoint/2010/main" val="412931690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Heading + objec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C4D5277-D7E0-2514-2402-8705429CC513}"/>
              </a:ext>
            </a:extLst>
          </p:cNvPr>
          <p:cNvSpPr>
            <a:spLocks noGrp="1"/>
          </p:cNvSpPr>
          <p:nvPr>
            <p:ph type="title" hasCustomPrompt="1"/>
          </p:nvPr>
        </p:nvSpPr>
        <p:spPr/>
        <p:txBody>
          <a:bodyPr anchor="ctr" anchorCtr="0"/>
          <a:lstStyle/>
          <a:p>
            <a:r>
              <a:rPr lang="nl-NL" dirty="0" err="1"/>
              <a:t>Heading</a:t>
            </a:r>
            <a:endParaRPr lang="nl-NL" dirty="0"/>
          </a:p>
        </p:txBody>
      </p:sp>
      <p:sp>
        <p:nvSpPr>
          <p:cNvPr id="3" name="Tijdelijke aanduiding voor inhoud 2">
            <a:extLst>
              <a:ext uri="{FF2B5EF4-FFF2-40B4-BE49-F238E27FC236}">
                <a16:creationId xmlns:a16="http://schemas.microsoft.com/office/drawing/2014/main" id="{61A7C325-5AC6-D9CF-A096-BF8B324F2FF2}"/>
              </a:ext>
            </a:extLst>
          </p:cNvPr>
          <p:cNvSpPr>
            <a:spLocks noGrp="1"/>
          </p:cNvSpPr>
          <p:nvPr>
            <p:ph idx="1" hasCustomPrompt="1"/>
          </p:nvPr>
        </p:nvSpPr>
        <p:spPr>
          <a:xfrm>
            <a:off x="456063" y="1429842"/>
            <a:ext cx="10515600" cy="3947376"/>
          </a:xfrm>
        </p:spPr>
        <p:txBody>
          <a:bodyPr/>
          <a:lstStyle/>
          <a:p>
            <a:pPr lvl="0"/>
            <a:r>
              <a:rPr lang="nl-NL" dirty="0" err="1"/>
              <a:t>Text</a:t>
            </a:r>
            <a:r>
              <a:rPr lang="nl-NL" dirty="0"/>
              <a:t> line 1</a:t>
            </a:r>
          </a:p>
          <a:p>
            <a:pPr lvl="1"/>
            <a:r>
              <a:rPr lang="nl-NL" dirty="0"/>
              <a:t>2nd level</a:t>
            </a:r>
          </a:p>
          <a:p>
            <a:pPr lvl="2"/>
            <a:r>
              <a:rPr lang="nl-NL" dirty="0"/>
              <a:t>3rd level</a:t>
            </a:r>
          </a:p>
          <a:p>
            <a:pPr lvl="3"/>
            <a:r>
              <a:rPr lang="nl-NL" dirty="0"/>
              <a:t>4th level</a:t>
            </a:r>
          </a:p>
          <a:p>
            <a:pPr lvl="4"/>
            <a:r>
              <a:rPr lang="nl-NL" dirty="0"/>
              <a:t>5th level</a:t>
            </a:r>
          </a:p>
        </p:txBody>
      </p:sp>
    </p:spTree>
    <p:extLst>
      <p:ext uri="{BB962C8B-B14F-4D97-AF65-F5344CB8AC3E}">
        <p14:creationId xmlns:p14="http://schemas.microsoft.com/office/powerpoint/2010/main" val="352492061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Heading + 2 object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2C94AC7-0210-63B6-7BA3-9BB47DFE4859}"/>
              </a:ext>
            </a:extLst>
          </p:cNvPr>
          <p:cNvSpPr>
            <a:spLocks noGrp="1"/>
          </p:cNvSpPr>
          <p:nvPr>
            <p:ph type="title" hasCustomPrompt="1"/>
          </p:nvPr>
        </p:nvSpPr>
        <p:spPr>
          <a:xfrm>
            <a:off x="456063" y="462669"/>
            <a:ext cx="10093656" cy="740345"/>
          </a:xfrm>
        </p:spPr>
        <p:txBody>
          <a:bodyPr>
            <a:normAutofit/>
          </a:bodyPr>
          <a:lstStyle>
            <a:lvl1pPr>
              <a:defRPr sz="4400"/>
            </a:lvl1pPr>
          </a:lstStyle>
          <a:p>
            <a:r>
              <a:rPr lang="nl-NL" dirty="0" err="1"/>
              <a:t>Heading</a:t>
            </a:r>
            <a:endParaRPr lang="nl-NL" dirty="0"/>
          </a:p>
        </p:txBody>
      </p:sp>
      <p:sp>
        <p:nvSpPr>
          <p:cNvPr id="3" name="Tijdelijke aanduiding voor inhoud 2">
            <a:extLst>
              <a:ext uri="{FF2B5EF4-FFF2-40B4-BE49-F238E27FC236}">
                <a16:creationId xmlns:a16="http://schemas.microsoft.com/office/drawing/2014/main" id="{C071FE7D-C942-6829-5A98-D4754BD68568}"/>
              </a:ext>
            </a:extLst>
          </p:cNvPr>
          <p:cNvSpPr>
            <a:spLocks noGrp="1"/>
          </p:cNvSpPr>
          <p:nvPr>
            <p:ph sz="half" idx="1" hasCustomPrompt="1"/>
          </p:nvPr>
        </p:nvSpPr>
        <p:spPr>
          <a:xfrm>
            <a:off x="456063" y="1429835"/>
            <a:ext cx="5181600" cy="3879143"/>
          </a:xfrm>
        </p:spPr>
        <p:txBody>
          <a:bodyPr/>
          <a:lstStyle/>
          <a:p>
            <a:pPr lvl="0"/>
            <a:r>
              <a:rPr lang="nl-NL" dirty="0" err="1"/>
              <a:t>Text</a:t>
            </a:r>
            <a:r>
              <a:rPr lang="nl-NL" dirty="0"/>
              <a:t> line 1</a:t>
            </a:r>
          </a:p>
          <a:p>
            <a:pPr lvl="1"/>
            <a:r>
              <a:rPr lang="nl-NL" dirty="0"/>
              <a:t>2nd level</a:t>
            </a:r>
          </a:p>
          <a:p>
            <a:pPr lvl="2"/>
            <a:r>
              <a:rPr lang="nl-NL" dirty="0"/>
              <a:t>3rd level</a:t>
            </a:r>
          </a:p>
          <a:p>
            <a:pPr lvl="3"/>
            <a:r>
              <a:rPr lang="nl-NL" dirty="0"/>
              <a:t>4th level</a:t>
            </a:r>
          </a:p>
          <a:p>
            <a:pPr lvl="4"/>
            <a:r>
              <a:rPr lang="nl-NL" dirty="0"/>
              <a:t>5th level</a:t>
            </a:r>
          </a:p>
        </p:txBody>
      </p:sp>
      <p:sp>
        <p:nvSpPr>
          <p:cNvPr id="4" name="Tijdelijke aanduiding voor inhoud 3">
            <a:extLst>
              <a:ext uri="{FF2B5EF4-FFF2-40B4-BE49-F238E27FC236}">
                <a16:creationId xmlns:a16="http://schemas.microsoft.com/office/drawing/2014/main" id="{F8A1A493-7FDF-5123-BA0F-7EE653351B51}"/>
              </a:ext>
            </a:extLst>
          </p:cNvPr>
          <p:cNvSpPr>
            <a:spLocks noGrp="1"/>
          </p:cNvSpPr>
          <p:nvPr>
            <p:ph sz="half" idx="2" hasCustomPrompt="1"/>
          </p:nvPr>
        </p:nvSpPr>
        <p:spPr>
          <a:xfrm>
            <a:off x="6172200" y="1429835"/>
            <a:ext cx="5181600" cy="3879143"/>
          </a:xfrm>
        </p:spPr>
        <p:txBody>
          <a:bodyPr/>
          <a:lstStyle>
            <a:lvl1pPr>
              <a:defRPr/>
            </a:lvl1pPr>
          </a:lstStyle>
          <a:p>
            <a:pPr lvl="0"/>
            <a:r>
              <a:rPr lang="nl-NL" dirty="0"/>
              <a:t>Tekst line 1</a:t>
            </a:r>
          </a:p>
          <a:p>
            <a:pPr lvl="1"/>
            <a:r>
              <a:rPr lang="nl-NL" dirty="0"/>
              <a:t>2nd level</a:t>
            </a:r>
          </a:p>
          <a:p>
            <a:pPr lvl="2"/>
            <a:r>
              <a:rPr lang="nl-NL" dirty="0"/>
              <a:t>3rd level</a:t>
            </a:r>
          </a:p>
          <a:p>
            <a:pPr lvl="3"/>
            <a:r>
              <a:rPr lang="nl-NL" dirty="0"/>
              <a:t>4th level</a:t>
            </a:r>
          </a:p>
          <a:p>
            <a:pPr lvl="4"/>
            <a:r>
              <a:rPr lang="nl-NL" dirty="0"/>
              <a:t>5th level</a:t>
            </a:r>
          </a:p>
        </p:txBody>
      </p:sp>
    </p:spTree>
    <p:extLst>
      <p:ext uri="{BB962C8B-B14F-4D97-AF65-F5344CB8AC3E}">
        <p14:creationId xmlns:p14="http://schemas.microsoft.com/office/powerpoint/2010/main" val="367156616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Empty">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5787828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he en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811B0BF-EE64-2E08-C9A9-DECE53E01FD4}"/>
              </a:ext>
            </a:extLst>
          </p:cNvPr>
          <p:cNvSpPr>
            <a:spLocks noGrp="1"/>
          </p:cNvSpPr>
          <p:nvPr>
            <p:ph type="ctrTitle" hasCustomPrompt="1"/>
          </p:nvPr>
        </p:nvSpPr>
        <p:spPr>
          <a:xfrm>
            <a:off x="729517" y="1912474"/>
            <a:ext cx="7813982" cy="2618582"/>
          </a:xfrm>
        </p:spPr>
        <p:txBody>
          <a:bodyPr anchor="t" anchorCtr="0">
            <a:normAutofit/>
          </a:bodyPr>
          <a:lstStyle>
            <a:lvl1pPr algn="l">
              <a:lnSpc>
                <a:spcPct val="100000"/>
              </a:lnSpc>
              <a:defRPr sz="7200">
                <a:solidFill>
                  <a:schemeClr val="bg1"/>
                </a:solidFill>
              </a:defRPr>
            </a:lvl1pPr>
          </a:lstStyle>
          <a:p>
            <a:r>
              <a:rPr lang="nl-NL" dirty="0" err="1"/>
              <a:t>Text</a:t>
            </a:r>
            <a:r>
              <a:rPr lang="nl-NL" dirty="0"/>
              <a:t> of </a:t>
            </a:r>
            <a:r>
              <a:rPr lang="nl-NL" dirty="0" err="1"/>
              <a:t>the</a:t>
            </a:r>
            <a:r>
              <a:rPr lang="nl-NL" dirty="0"/>
              <a:t> </a:t>
            </a:r>
            <a:r>
              <a:rPr lang="nl-NL" dirty="0" err="1"/>
              <a:t>final</a:t>
            </a:r>
            <a:r>
              <a:rPr lang="nl-NL" dirty="0"/>
              <a:t> slide</a:t>
            </a:r>
          </a:p>
        </p:txBody>
      </p:sp>
    </p:spTree>
    <p:extLst>
      <p:ext uri="{BB962C8B-B14F-4D97-AF65-F5344CB8AC3E}">
        <p14:creationId xmlns:p14="http://schemas.microsoft.com/office/powerpoint/2010/main" val="164499985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title" preserve="1">
  <p:cSld name="Slajd tytułowy">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pl-PL"/>
              <a:t>Kliknij, aby edytować styl</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a:t>Kliknij, aby edytować styl wzorca podtytułu</a:t>
            </a:r>
            <a:endParaRPr lang="en-US" dirty="0"/>
          </a:p>
        </p:txBody>
      </p:sp>
      <p:sp>
        <p:nvSpPr>
          <p:cNvPr id="4" name="Date Placeholder 3"/>
          <p:cNvSpPr>
            <a:spLocks noGrp="1"/>
          </p:cNvSpPr>
          <p:nvPr>
            <p:ph type="dt" sz="half" idx="10"/>
          </p:nvPr>
        </p:nvSpPr>
        <p:spPr/>
        <p:txBody>
          <a:bodyPr/>
          <a:lstStyle/>
          <a:p>
            <a:fld id="{6A35BF41-EE6B-4DA0-8EF9-57C8BE799CF4}" type="datetimeFigureOut">
              <a:rPr lang="en-US" smtClean="0"/>
              <a:t>6/28/2023</a:t>
            </a:fld>
            <a:endParaRPr lang="en-US"/>
          </a:p>
        </p:txBody>
      </p:sp>
      <p:sp>
        <p:nvSpPr>
          <p:cNvPr id="5" name="Footer Placeholder 4"/>
          <p:cNvSpPr>
            <a:spLocks noGrp="1"/>
          </p:cNvSpPr>
          <p:nvPr>
            <p:ph type="ftr" sz="quarter" idx="11"/>
          </p:nvPr>
        </p:nvSpPr>
        <p:spPr>
          <a:xfrm>
            <a:off x="5332412" y="5883275"/>
            <a:ext cx="4324044" cy="365125"/>
          </a:xfrm>
        </p:spPr>
        <p:txBody>
          <a:bodyPr/>
          <a:lstStyle/>
          <a:p>
            <a:endParaRPr lang="en-US"/>
          </a:p>
        </p:txBody>
      </p:sp>
      <p:sp>
        <p:nvSpPr>
          <p:cNvPr id="6" name="Slide Number Placeholder 5"/>
          <p:cNvSpPr>
            <a:spLocks noGrp="1"/>
          </p:cNvSpPr>
          <p:nvPr>
            <p:ph type="sldNum" sz="quarter" idx="12"/>
          </p:nvPr>
        </p:nvSpPr>
        <p:spPr/>
        <p:txBody>
          <a:bodyPr/>
          <a:lstStyle/>
          <a:p>
            <a:fld id="{0B94AB36-1620-4562-A502-C22543D9A62C}" type="slidenum">
              <a:rPr lang="en-US" smtClean="0"/>
              <a:t>‹nr.›</a:t>
            </a:fld>
            <a:endParaRPr lang="en-US"/>
          </a:p>
        </p:txBody>
      </p:sp>
    </p:spTree>
    <p:extLst>
      <p:ext uri="{BB962C8B-B14F-4D97-AF65-F5344CB8AC3E}">
        <p14:creationId xmlns:p14="http://schemas.microsoft.com/office/powerpoint/2010/main" val="191480252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Content Placeholder 2"/>
          <p:cNvSpPr>
            <a:spLocks noGrp="1"/>
          </p:cNvSpPr>
          <p:nvPr>
            <p:ph idx="1"/>
          </p:nvPr>
        </p:nvSpPr>
        <p:spPr/>
        <p:txBody>
          <a:bodyPr anchor="ct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6A35BF41-EE6B-4DA0-8EF9-57C8BE799CF4}" type="datetimeFigureOut">
              <a:rPr lang="en-US" smtClean="0"/>
              <a:t>6/28/2023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951856" y="5867131"/>
            <a:ext cx="551167" cy="365125"/>
          </a:xfrm>
        </p:spPr>
        <p:txBody>
          <a:bodyPr/>
          <a:lstStyle/>
          <a:p>
            <a:fld id="{0B94AB36-1620-4562-A502-C22543D9A62C}" type="slidenum">
              <a:rPr lang="en-US" smtClean="0"/>
              <a:t>‹nr.›</a:t>
            </a:fld>
            <a:endParaRPr lang="en-US"/>
          </a:p>
        </p:txBody>
      </p:sp>
    </p:spTree>
    <p:extLst>
      <p:ext uri="{BB962C8B-B14F-4D97-AF65-F5344CB8AC3E}">
        <p14:creationId xmlns:p14="http://schemas.microsoft.com/office/powerpoint/2010/main" val="202747392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pl-PL"/>
              <a:t>Kliknij, aby edytować styl</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a:t>Kliknij, aby edytować style wzorca tekstu</a:t>
            </a:r>
          </a:p>
        </p:txBody>
      </p:sp>
      <p:sp>
        <p:nvSpPr>
          <p:cNvPr id="4" name="Date Placeholder 3"/>
          <p:cNvSpPr>
            <a:spLocks noGrp="1"/>
          </p:cNvSpPr>
          <p:nvPr>
            <p:ph type="dt" sz="half" idx="10"/>
          </p:nvPr>
        </p:nvSpPr>
        <p:spPr/>
        <p:txBody>
          <a:bodyPr/>
          <a:lstStyle/>
          <a:p>
            <a:fld id="{6A35BF41-EE6B-4DA0-8EF9-57C8BE799CF4}" type="datetimeFigureOut">
              <a:rPr lang="en-US" smtClean="0"/>
              <a:t>6/28/2023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94AB36-1620-4562-A502-C22543D9A62C}" type="slidenum">
              <a:rPr lang="en-US" smtClean="0"/>
              <a:t>‹nr.›</a:t>
            </a:fld>
            <a:endParaRPr lang="en-US"/>
          </a:p>
        </p:txBody>
      </p:sp>
    </p:spTree>
    <p:extLst>
      <p:ext uri="{BB962C8B-B14F-4D97-AF65-F5344CB8AC3E}">
        <p14:creationId xmlns:p14="http://schemas.microsoft.com/office/powerpoint/2010/main" val="62615213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pl-PL"/>
              <a:t>Kliknij, aby edytować styl</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5" name="Date Placeholder 4"/>
          <p:cNvSpPr>
            <a:spLocks noGrp="1"/>
          </p:cNvSpPr>
          <p:nvPr>
            <p:ph type="dt" sz="half" idx="10"/>
          </p:nvPr>
        </p:nvSpPr>
        <p:spPr/>
        <p:txBody>
          <a:bodyPr/>
          <a:lstStyle/>
          <a:p>
            <a:fld id="{6A35BF41-EE6B-4DA0-8EF9-57C8BE799CF4}" type="datetimeFigureOut">
              <a:rPr lang="en-US" smtClean="0"/>
              <a:t>6/28/2023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B94AB36-1620-4562-A502-C22543D9A62C}" type="slidenum">
              <a:rPr lang="en-US" smtClean="0"/>
              <a:t>‹nr.›</a:t>
            </a:fld>
            <a:endParaRPr lang="en-US"/>
          </a:p>
        </p:txBody>
      </p:sp>
    </p:spTree>
    <p:extLst>
      <p:ext uri="{BB962C8B-B14F-4D97-AF65-F5344CB8AC3E}">
        <p14:creationId xmlns:p14="http://schemas.microsoft.com/office/powerpoint/2010/main" val="273256752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pl-PL"/>
              <a:t>Kliknij, aby edytować styl</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7" name="Date Placeholder 6"/>
          <p:cNvSpPr>
            <a:spLocks noGrp="1"/>
          </p:cNvSpPr>
          <p:nvPr>
            <p:ph type="dt" sz="half" idx="10"/>
          </p:nvPr>
        </p:nvSpPr>
        <p:spPr/>
        <p:txBody>
          <a:bodyPr/>
          <a:lstStyle/>
          <a:p>
            <a:fld id="{6A35BF41-EE6B-4DA0-8EF9-57C8BE799CF4}" type="datetimeFigureOut">
              <a:rPr lang="en-US" smtClean="0"/>
              <a:t>6/28/2023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B94AB36-1620-4562-A502-C22543D9A62C}" type="slidenum">
              <a:rPr lang="en-US" smtClean="0"/>
              <a:t>‹nr.›</a:t>
            </a:fld>
            <a:endParaRPr lang="en-US"/>
          </a:p>
        </p:txBody>
      </p:sp>
    </p:spTree>
    <p:extLst>
      <p:ext uri="{BB962C8B-B14F-4D97-AF65-F5344CB8AC3E}">
        <p14:creationId xmlns:p14="http://schemas.microsoft.com/office/powerpoint/2010/main" val="336907785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Date Placeholder 2"/>
          <p:cNvSpPr>
            <a:spLocks noGrp="1"/>
          </p:cNvSpPr>
          <p:nvPr>
            <p:ph type="dt" sz="half" idx="10"/>
          </p:nvPr>
        </p:nvSpPr>
        <p:spPr/>
        <p:txBody>
          <a:bodyPr/>
          <a:lstStyle/>
          <a:p>
            <a:fld id="{6A35BF41-EE6B-4DA0-8EF9-57C8BE799CF4}" type="datetimeFigureOut">
              <a:rPr lang="en-US" smtClean="0"/>
              <a:t>6/28/2023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B94AB36-1620-4562-A502-C22543D9A62C}" type="slidenum">
              <a:rPr lang="en-US" smtClean="0"/>
              <a:t>‹nr.›</a:t>
            </a:fld>
            <a:endParaRPr lang="en-US"/>
          </a:p>
        </p:txBody>
      </p:sp>
    </p:spTree>
    <p:extLst>
      <p:ext uri="{BB962C8B-B14F-4D97-AF65-F5344CB8AC3E}">
        <p14:creationId xmlns:p14="http://schemas.microsoft.com/office/powerpoint/2010/main" val="3457807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A35BF41-EE6B-4DA0-8EF9-57C8BE799CF4}" type="datetimeFigureOut">
              <a:rPr lang="en-US" smtClean="0"/>
              <a:t>6/28/2023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B94AB36-1620-4562-A502-C22543D9A62C}" type="slidenum">
              <a:rPr lang="en-US" smtClean="0"/>
              <a:t>‹nr.›</a:t>
            </a:fld>
            <a:endParaRPr lang="en-US"/>
          </a:p>
        </p:txBody>
      </p:sp>
    </p:spTree>
    <p:extLst>
      <p:ext uri="{BB962C8B-B14F-4D97-AF65-F5344CB8AC3E}">
        <p14:creationId xmlns:p14="http://schemas.microsoft.com/office/powerpoint/2010/main" val="410156482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pl-PL"/>
              <a:t>Kliknij, aby edytować styl</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Kliknij, aby edytować style wzorca tekstu</a:t>
            </a:r>
          </a:p>
        </p:txBody>
      </p:sp>
      <p:sp>
        <p:nvSpPr>
          <p:cNvPr id="5" name="Date Placeholder 4"/>
          <p:cNvSpPr>
            <a:spLocks noGrp="1"/>
          </p:cNvSpPr>
          <p:nvPr>
            <p:ph type="dt" sz="half" idx="10"/>
          </p:nvPr>
        </p:nvSpPr>
        <p:spPr/>
        <p:txBody>
          <a:bodyPr/>
          <a:lstStyle/>
          <a:p>
            <a:fld id="{6A35BF41-EE6B-4DA0-8EF9-57C8BE799CF4}" type="datetimeFigureOut">
              <a:rPr lang="en-US" smtClean="0"/>
              <a:t>6/28/2023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B94AB36-1620-4562-A502-C22543D9A62C}" type="slidenum">
              <a:rPr lang="en-US" smtClean="0"/>
              <a:t>‹nr.›</a:t>
            </a:fld>
            <a:endParaRPr lang="en-US"/>
          </a:p>
        </p:txBody>
      </p:sp>
    </p:spTree>
    <p:extLst>
      <p:ext uri="{BB962C8B-B14F-4D97-AF65-F5344CB8AC3E}">
        <p14:creationId xmlns:p14="http://schemas.microsoft.com/office/powerpoint/2010/main" val="188429442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pl-PL"/>
              <a:t>Kliknij, aby edytować styl</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l-PL"/>
              <a:t>Kliknij ikonę, aby dodać obraz</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Kliknij, aby edytować style wzorca tekstu</a:t>
            </a:r>
          </a:p>
        </p:txBody>
      </p:sp>
      <p:sp>
        <p:nvSpPr>
          <p:cNvPr id="5" name="Date Placeholder 4"/>
          <p:cNvSpPr>
            <a:spLocks noGrp="1"/>
          </p:cNvSpPr>
          <p:nvPr>
            <p:ph type="dt" sz="half" idx="10"/>
          </p:nvPr>
        </p:nvSpPr>
        <p:spPr/>
        <p:txBody>
          <a:bodyPr/>
          <a:lstStyle/>
          <a:p>
            <a:fld id="{6A35BF41-EE6B-4DA0-8EF9-57C8BE799CF4}" type="datetimeFigureOut">
              <a:rPr lang="en-US" smtClean="0"/>
              <a:t>6/28/2023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B94AB36-1620-4562-A502-C22543D9A62C}" type="slidenum">
              <a:rPr lang="en-US" smtClean="0"/>
              <a:t>‹nr.›</a:t>
            </a:fld>
            <a:endParaRPr lang="en-US"/>
          </a:p>
        </p:txBody>
      </p:sp>
    </p:spTree>
    <p:extLst>
      <p:ext uri="{BB962C8B-B14F-4D97-AF65-F5344CB8AC3E}">
        <p14:creationId xmlns:p14="http://schemas.microsoft.com/office/powerpoint/2010/main" val="395504944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Obraz panoramiczny z podpisem">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pl-PL"/>
              <a:t>Kliknij, aby edytować styl</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l-PL"/>
              <a:t>Kliknij ikonę, aby dodać obraz</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Kliknij, aby edytować style wzorca tekstu</a:t>
            </a:r>
          </a:p>
        </p:txBody>
      </p:sp>
      <p:sp>
        <p:nvSpPr>
          <p:cNvPr id="5" name="Date Placeholder 4"/>
          <p:cNvSpPr>
            <a:spLocks noGrp="1"/>
          </p:cNvSpPr>
          <p:nvPr>
            <p:ph type="dt" sz="half" idx="10"/>
          </p:nvPr>
        </p:nvSpPr>
        <p:spPr/>
        <p:txBody>
          <a:bodyPr/>
          <a:lstStyle/>
          <a:p>
            <a:fld id="{6A35BF41-EE6B-4DA0-8EF9-57C8BE799CF4}" type="datetimeFigureOut">
              <a:rPr lang="en-US" smtClean="0"/>
              <a:t>6/28/2023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B94AB36-1620-4562-A502-C22543D9A62C}" type="slidenum">
              <a:rPr lang="en-US" smtClean="0"/>
              <a:t>‹nr.›</a:t>
            </a:fld>
            <a:endParaRPr lang="en-US"/>
          </a:p>
        </p:txBody>
      </p:sp>
    </p:spTree>
    <p:extLst>
      <p:ext uri="{BB962C8B-B14F-4D97-AF65-F5344CB8AC3E}">
        <p14:creationId xmlns:p14="http://schemas.microsoft.com/office/powerpoint/2010/main" val="283464703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Tytuł i podpis">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pl-PL"/>
              <a:t>Kliknij, aby edytować styl</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a:t>Kliknij, aby edytować style wzorca tekstu</a:t>
            </a:r>
          </a:p>
        </p:txBody>
      </p:sp>
      <p:sp>
        <p:nvSpPr>
          <p:cNvPr id="4" name="Date Placeholder 3"/>
          <p:cNvSpPr>
            <a:spLocks noGrp="1"/>
          </p:cNvSpPr>
          <p:nvPr>
            <p:ph type="dt" sz="half" idx="10"/>
          </p:nvPr>
        </p:nvSpPr>
        <p:spPr/>
        <p:txBody>
          <a:bodyPr/>
          <a:lstStyle/>
          <a:p>
            <a:fld id="{6A35BF41-EE6B-4DA0-8EF9-57C8BE799CF4}" type="datetimeFigureOut">
              <a:rPr lang="en-US" smtClean="0"/>
              <a:t>6/28/2023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94AB36-1620-4562-A502-C22543D9A62C}" type="slidenum">
              <a:rPr lang="en-US" smtClean="0"/>
              <a:t>‹nr.›</a:t>
            </a:fld>
            <a:endParaRPr lang="en-US"/>
          </a:p>
        </p:txBody>
      </p:sp>
    </p:spTree>
    <p:extLst>
      <p:ext uri="{BB962C8B-B14F-4D97-AF65-F5344CB8AC3E}">
        <p14:creationId xmlns:p14="http://schemas.microsoft.com/office/powerpoint/2010/main" val="153781217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Oferta z podpisem">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pl-PL"/>
              <a:t>Kliknij, aby edytować styl</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pl-PL"/>
              <a:t>Kliknij, aby edytować style wzorca tekstu</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a:t>Kliknij, aby edytować style wzorca tekstu</a:t>
            </a:r>
          </a:p>
        </p:txBody>
      </p:sp>
      <p:sp>
        <p:nvSpPr>
          <p:cNvPr id="4" name="Date Placeholder 3"/>
          <p:cNvSpPr>
            <a:spLocks noGrp="1"/>
          </p:cNvSpPr>
          <p:nvPr>
            <p:ph type="dt" sz="half" idx="10"/>
          </p:nvPr>
        </p:nvSpPr>
        <p:spPr/>
        <p:txBody>
          <a:bodyPr/>
          <a:lstStyle/>
          <a:p>
            <a:fld id="{6A35BF41-EE6B-4DA0-8EF9-57C8BE799CF4}" type="datetimeFigureOut">
              <a:rPr lang="en-US" smtClean="0"/>
              <a:t>6/28/2023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94AB36-1620-4562-A502-C22543D9A62C}" type="slidenum">
              <a:rPr lang="en-US" smtClean="0"/>
              <a:t>‹nr.›</a:t>
            </a:fld>
            <a:endParaRPr lang="en-US"/>
          </a:p>
        </p:txBody>
      </p:sp>
    </p:spTree>
    <p:extLst>
      <p:ext uri="{BB962C8B-B14F-4D97-AF65-F5344CB8AC3E}">
        <p14:creationId xmlns:p14="http://schemas.microsoft.com/office/powerpoint/2010/main" val="371359767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Karta nazwy">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pl-PL"/>
              <a:t>Kliknij, aby edytować styl</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a:t>Kliknij, aby edytować style wzorca tekstu</a:t>
            </a:r>
          </a:p>
        </p:txBody>
      </p:sp>
      <p:sp>
        <p:nvSpPr>
          <p:cNvPr id="4" name="Date Placeholder 3"/>
          <p:cNvSpPr>
            <a:spLocks noGrp="1"/>
          </p:cNvSpPr>
          <p:nvPr>
            <p:ph type="dt" sz="half" idx="10"/>
          </p:nvPr>
        </p:nvSpPr>
        <p:spPr/>
        <p:txBody>
          <a:bodyPr/>
          <a:lstStyle/>
          <a:p>
            <a:fld id="{6A35BF41-EE6B-4DA0-8EF9-57C8BE799CF4}" type="datetimeFigureOut">
              <a:rPr lang="en-US" smtClean="0"/>
              <a:t>6/28/2023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94AB36-1620-4562-A502-C22543D9A62C}" type="slidenum">
              <a:rPr lang="en-US" smtClean="0"/>
              <a:t>‹nr.›</a:t>
            </a:fld>
            <a:endParaRPr lang="en-US"/>
          </a:p>
        </p:txBody>
      </p:sp>
    </p:spTree>
    <p:extLst>
      <p:ext uri="{BB962C8B-B14F-4D97-AF65-F5344CB8AC3E}">
        <p14:creationId xmlns:p14="http://schemas.microsoft.com/office/powerpoint/2010/main" val="10103786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Karta nazwy cytatu">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pl-PL"/>
              <a:t>Kliknij, aby edytować styl</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pl-PL"/>
              <a:t>Kliknij, aby edytować style wzorca tekstu</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a:t>Kliknij, aby edytować style wzorca tekstu</a:t>
            </a:r>
          </a:p>
        </p:txBody>
      </p:sp>
      <p:sp>
        <p:nvSpPr>
          <p:cNvPr id="4" name="Date Placeholder 3"/>
          <p:cNvSpPr>
            <a:spLocks noGrp="1"/>
          </p:cNvSpPr>
          <p:nvPr>
            <p:ph type="dt" sz="half" idx="10"/>
          </p:nvPr>
        </p:nvSpPr>
        <p:spPr/>
        <p:txBody>
          <a:bodyPr/>
          <a:lstStyle/>
          <a:p>
            <a:fld id="{6A35BF41-EE6B-4DA0-8EF9-57C8BE799CF4}" type="datetimeFigureOut">
              <a:rPr lang="en-US" smtClean="0"/>
              <a:t>6/28/2023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94AB36-1620-4562-A502-C22543D9A62C}" type="slidenum">
              <a:rPr lang="en-US" smtClean="0"/>
              <a:t>‹nr.›</a:t>
            </a:fld>
            <a:endParaRPr lang="en-US"/>
          </a:p>
        </p:txBody>
      </p:sp>
    </p:spTree>
    <p:extLst>
      <p:ext uri="{BB962C8B-B14F-4D97-AF65-F5344CB8AC3E}">
        <p14:creationId xmlns:p14="http://schemas.microsoft.com/office/powerpoint/2010/main" val="411603855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Prawda lub fałsz">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pl-PL"/>
              <a:t>Kliknij, aby edytować styl</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pl-PL"/>
              <a:t>Kliknij, aby edytować style wzorca tekstu</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a:t>Kliknij, aby edytować style wzorca tekstu</a:t>
            </a:r>
          </a:p>
        </p:txBody>
      </p:sp>
      <p:sp>
        <p:nvSpPr>
          <p:cNvPr id="4" name="Date Placeholder 3"/>
          <p:cNvSpPr>
            <a:spLocks noGrp="1"/>
          </p:cNvSpPr>
          <p:nvPr>
            <p:ph type="dt" sz="half" idx="10"/>
          </p:nvPr>
        </p:nvSpPr>
        <p:spPr/>
        <p:txBody>
          <a:bodyPr/>
          <a:lstStyle/>
          <a:p>
            <a:fld id="{6A35BF41-EE6B-4DA0-8EF9-57C8BE799CF4}" type="datetimeFigureOut">
              <a:rPr lang="en-US" smtClean="0"/>
              <a:t>6/28/2023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94AB36-1620-4562-A502-C22543D9A62C}" type="slidenum">
              <a:rPr lang="en-US" smtClean="0"/>
              <a:t>‹nr.›</a:t>
            </a:fld>
            <a:endParaRPr lang="en-US"/>
          </a:p>
        </p:txBody>
      </p:sp>
    </p:spTree>
    <p:extLst>
      <p:ext uri="{BB962C8B-B14F-4D97-AF65-F5344CB8AC3E}">
        <p14:creationId xmlns:p14="http://schemas.microsoft.com/office/powerpoint/2010/main" val="304799349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pl-PL"/>
              <a:t>Kliknij, aby edytować styl</a:t>
            </a:r>
            <a:endParaRPr lang="en-US" dirty="0"/>
          </a:p>
        </p:txBody>
      </p:sp>
      <p:sp>
        <p:nvSpPr>
          <p:cNvPr id="3" name="Vertical Text Placeholder 2"/>
          <p:cNvSpPr>
            <a:spLocks noGrp="1"/>
          </p:cNvSpPr>
          <p:nvPr>
            <p:ph type="body" orient="vert" idx="1"/>
          </p:nvPr>
        </p:nvSpPr>
        <p:spPr/>
        <p:txBody>
          <a:bodyPr vert="eaVert" ancho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6A35BF41-EE6B-4DA0-8EF9-57C8BE799CF4}" type="datetimeFigureOut">
              <a:rPr lang="en-US" smtClean="0"/>
              <a:t>6/28/2023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94AB36-1620-4562-A502-C22543D9A62C}" type="slidenum">
              <a:rPr lang="en-US" smtClean="0"/>
              <a:t>‹nr.›</a:t>
            </a:fld>
            <a:endParaRPr lang="en-US"/>
          </a:p>
        </p:txBody>
      </p:sp>
    </p:spTree>
    <p:extLst>
      <p:ext uri="{BB962C8B-B14F-4D97-AF65-F5344CB8AC3E}">
        <p14:creationId xmlns:p14="http://schemas.microsoft.com/office/powerpoint/2010/main" val="176334417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pl-PL"/>
              <a:t>Kliknij, aby edytować styl</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6A35BF41-EE6B-4DA0-8EF9-57C8BE799CF4}" type="datetimeFigureOut">
              <a:rPr lang="en-US" smtClean="0"/>
              <a:t>6/28/2023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94AB36-1620-4562-A502-C22543D9A62C}" type="slidenum">
              <a:rPr lang="en-US" smtClean="0"/>
              <a:t>‹nr.›</a:t>
            </a:fld>
            <a:endParaRPr lang="en-US"/>
          </a:p>
        </p:txBody>
      </p:sp>
    </p:spTree>
    <p:extLst>
      <p:ext uri="{BB962C8B-B14F-4D97-AF65-F5344CB8AC3E}">
        <p14:creationId xmlns:p14="http://schemas.microsoft.com/office/powerpoint/2010/main" val="241604536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8C1874-9E99-1B64-CD19-393E43B4742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E7BF2287-E9EB-7672-4C5F-7E967990496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E35ED21-48E1-3B68-78A0-64AAB06B9BC1}"/>
              </a:ext>
            </a:extLst>
          </p:cNvPr>
          <p:cNvSpPr>
            <a:spLocks noGrp="1"/>
          </p:cNvSpPr>
          <p:nvPr>
            <p:ph type="dt" sz="half" idx="10"/>
          </p:nvPr>
        </p:nvSpPr>
        <p:spPr/>
        <p:txBody>
          <a:bodyPr/>
          <a:lstStyle/>
          <a:p>
            <a:fld id="{9161B118-684C-4E39-A9EC-A7E6C6575206}" type="datetimeFigureOut">
              <a:rPr lang="en-GB" smtClean="0"/>
              <a:t>28/06/2023</a:t>
            </a:fld>
            <a:endParaRPr lang="en-GB"/>
          </a:p>
        </p:txBody>
      </p:sp>
      <p:sp>
        <p:nvSpPr>
          <p:cNvPr id="5" name="Footer Placeholder 4">
            <a:extLst>
              <a:ext uri="{FF2B5EF4-FFF2-40B4-BE49-F238E27FC236}">
                <a16:creationId xmlns:a16="http://schemas.microsoft.com/office/drawing/2014/main" id="{C1C33DD8-5EEC-265D-3ABC-6B5FED778E1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BD54A79-CF49-EE19-55F5-9D118AC5BDA9}"/>
              </a:ext>
            </a:extLst>
          </p:cNvPr>
          <p:cNvSpPr>
            <a:spLocks noGrp="1"/>
          </p:cNvSpPr>
          <p:nvPr>
            <p:ph type="sldNum" sz="quarter" idx="12"/>
          </p:nvPr>
        </p:nvSpPr>
        <p:spPr/>
        <p:txBody>
          <a:bodyPr/>
          <a:lstStyle/>
          <a:p>
            <a:fld id="{AF91E460-0E18-4F55-AA80-4992E9025D29}" type="slidenum">
              <a:rPr lang="en-GB" smtClean="0"/>
              <a:t>‹nr.›</a:t>
            </a:fld>
            <a:endParaRPr lang="en-GB"/>
          </a:p>
        </p:txBody>
      </p:sp>
    </p:spTree>
    <p:extLst>
      <p:ext uri="{BB962C8B-B14F-4D97-AF65-F5344CB8AC3E}">
        <p14:creationId xmlns:p14="http://schemas.microsoft.com/office/powerpoint/2010/main" val="294483275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5F269-5CF5-B218-1246-34D22674A16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C22115E-A61E-EDC0-CCBC-05A64903AED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86C1F98-F96A-7095-90D1-449C06F5B749}"/>
              </a:ext>
            </a:extLst>
          </p:cNvPr>
          <p:cNvSpPr>
            <a:spLocks noGrp="1"/>
          </p:cNvSpPr>
          <p:nvPr>
            <p:ph type="dt" sz="half" idx="10"/>
          </p:nvPr>
        </p:nvSpPr>
        <p:spPr/>
        <p:txBody>
          <a:bodyPr/>
          <a:lstStyle/>
          <a:p>
            <a:fld id="{9161B118-684C-4E39-A9EC-A7E6C6575206}" type="datetimeFigureOut">
              <a:rPr lang="en-GB" smtClean="0"/>
              <a:t>28/06/2023</a:t>
            </a:fld>
            <a:endParaRPr lang="en-GB"/>
          </a:p>
        </p:txBody>
      </p:sp>
      <p:sp>
        <p:nvSpPr>
          <p:cNvPr id="5" name="Footer Placeholder 4">
            <a:extLst>
              <a:ext uri="{FF2B5EF4-FFF2-40B4-BE49-F238E27FC236}">
                <a16:creationId xmlns:a16="http://schemas.microsoft.com/office/drawing/2014/main" id="{0150FD29-8D7C-6DCF-32A5-936482E1D3D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6E43E27-5997-1D87-21BE-4C2AA489A5DC}"/>
              </a:ext>
            </a:extLst>
          </p:cNvPr>
          <p:cNvSpPr>
            <a:spLocks noGrp="1"/>
          </p:cNvSpPr>
          <p:nvPr>
            <p:ph type="sldNum" sz="quarter" idx="12"/>
          </p:nvPr>
        </p:nvSpPr>
        <p:spPr/>
        <p:txBody>
          <a:bodyPr/>
          <a:lstStyle/>
          <a:p>
            <a:fld id="{AF91E460-0E18-4F55-AA80-4992E9025D29}" type="slidenum">
              <a:rPr lang="en-GB" smtClean="0"/>
              <a:t>‹nr.›</a:t>
            </a:fld>
            <a:endParaRPr lang="en-GB"/>
          </a:p>
        </p:txBody>
      </p:sp>
    </p:spTree>
    <p:extLst>
      <p:ext uri="{BB962C8B-B14F-4D97-AF65-F5344CB8AC3E}">
        <p14:creationId xmlns:p14="http://schemas.microsoft.com/office/powerpoint/2010/main" val="91983515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8334E8-58DC-4D99-0212-EBC0F08329E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88FE2786-971B-642E-51E5-874E7BE15BB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B1B0D65-B50E-221D-158B-C7EF534499EB}"/>
              </a:ext>
            </a:extLst>
          </p:cNvPr>
          <p:cNvSpPr>
            <a:spLocks noGrp="1"/>
          </p:cNvSpPr>
          <p:nvPr>
            <p:ph type="dt" sz="half" idx="10"/>
          </p:nvPr>
        </p:nvSpPr>
        <p:spPr/>
        <p:txBody>
          <a:bodyPr/>
          <a:lstStyle/>
          <a:p>
            <a:fld id="{9161B118-684C-4E39-A9EC-A7E6C6575206}" type="datetimeFigureOut">
              <a:rPr lang="en-GB" smtClean="0"/>
              <a:t>28/06/2023</a:t>
            </a:fld>
            <a:endParaRPr lang="en-GB"/>
          </a:p>
        </p:txBody>
      </p:sp>
      <p:sp>
        <p:nvSpPr>
          <p:cNvPr id="5" name="Footer Placeholder 4">
            <a:extLst>
              <a:ext uri="{FF2B5EF4-FFF2-40B4-BE49-F238E27FC236}">
                <a16:creationId xmlns:a16="http://schemas.microsoft.com/office/drawing/2014/main" id="{18C7017A-41A7-C6EB-8CA3-E36CDEA1628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7BFB59C-5CFB-54DB-2962-2A6C1B868DA7}"/>
              </a:ext>
            </a:extLst>
          </p:cNvPr>
          <p:cNvSpPr>
            <a:spLocks noGrp="1"/>
          </p:cNvSpPr>
          <p:nvPr>
            <p:ph type="sldNum" sz="quarter" idx="12"/>
          </p:nvPr>
        </p:nvSpPr>
        <p:spPr/>
        <p:txBody>
          <a:bodyPr/>
          <a:lstStyle/>
          <a:p>
            <a:fld id="{AF91E460-0E18-4F55-AA80-4992E9025D29}" type="slidenum">
              <a:rPr lang="en-GB" smtClean="0"/>
              <a:t>‹nr.›</a:t>
            </a:fld>
            <a:endParaRPr lang="en-GB"/>
          </a:p>
        </p:txBody>
      </p:sp>
    </p:spTree>
    <p:extLst>
      <p:ext uri="{BB962C8B-B14F-4D97-AF65-F5344CB8AC3E}">
        <p14:creationId xmlns:p14="http://schemas.microsoft.com/office/powerpoint/2010/main" val="111532345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EFFCB-5646-0639-CEC9-7A4EC378C66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17C31DD-72B3-62A7-8762-087703DA9FD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3E4EB69C-78A9-FCBD-3B3A-7DA474B0A8A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2B96D450-A16F-4E81-450D-4C13BC0F4493}"/>
              </a:ext>
            </a:extLst>
          </p:cNvPr>
          <p:cNvSpPr>
            <a:spLocks noGrp="1"/>
          </p:cNvSpPr>
          <p:nvPr>
            <p:ph type="dt" sz="half" idx="10"/>
          </p:nvPr>
        </p:nvSpPr>
        <p:spPr/>
        <p:txBody>
          <a:bodyPr/>
          <a:lstStyle/>
          <a:p>
            <a:fld id="{9161B118-684C-4E39-A9EC-A7E6C6575206}" type="datetimeFigureOut">
              <a:rPr lang="en-GB" smtClean="0"/>
              <a:t>28/06/2023</a:t>
            </a:fld>
            <a:endParaRPr lang="en-GB"/>
          </a:p>
        </p:txBody>
      </p:sp>
      <p:sp>
        <p:nvSpPr>
          <p:cNvPr id="6" name="Footer Placeholder 5">
            <a:extLst>
              <a:ext uri="{FF2B5EF4-FFF2-40B4-BE49-F238E27FC236}">
                <a16:creationId xmlns:a16="http://schemas.microsoft.com/office/drawing/2014/main" id="{C07F9D96-EB5E-4652-8CA6-0D2BCFA915A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BD780EF-C2F7-968A-3217-5D6C03AD7507}"/>
              </a:ext>
            </a:extLst>
          </p:cNvPr>
          <p:cNvSpPr>
            <a:spLocks noGrp="1"/>
          </p:cNvSpPr>
          <p:nvPr>
            <p:ph type="sldNum" sz="quarter" idx="12"/>
          </p:nvPr>
        </p:nvSpPr>
        <p:spPr/>
        <p:txBody>
          <a:bodyPr/>
          <a:lstStyle/>
          <a:p>
            <a:fld id="{AF91E460-0E18-4F55-AA80-4992E9025D29}" type="slidenum">
              <a:rPr lang="en-GB" smtClean="0"/>
              <a:t>‹nr.›</a:t>
            </a:fld>
            <a:endParaRPr lang="en-GB"/>
          </a:p>
        </p:txBody>
      </p:sp>
    </p:spTree>
    <p:extLst>
      <p:ext uri="{BB962C8B-B14F-4D97-AF65-F5344CB8AC3E}">
        <p14:creationId xmlns:p14="http://schemas.microsoft.com/office/powerpoint/2010/main" val="367193089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48186-9B0F-256E-B627-5BA4523D8C70}"/>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2E76CED-2EC6-F007-B83D-05C7ABC2BD2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559C46C-4D1A-AC3C-B35D-A2B07D5BE13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01B7B9CA-5130-7966-5EED-1C9ECC9C142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3129C87-31A0-B551-8D77-A547437A718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42A4A920-8579-99F3-843E-2476620DEE9F}"/>
              </a:ext>
            </a:extLst>
          </p:cNvPr>
          <p:cNvSpPr>
            <a:spLocks noGrp="1"/>
          </p:cNvSpPr>
          <p:nvPr>
            <p:ph type="dt" sz="half" idx="10"/>
          </p:nvPr>
        </p:nvSpPr>
        <p:spPr/>
        <p:txBody>
          <a:bodyPr/>
          <a:lstStyle/>
          <a:p>
            <a:fld id="{9161B118-684C-4E39-A9EC-A7E6C6575206}" type="datetimeFigureOut">
              <a:rPr lang="en-GB" smtClean="0"/>
              <a:t>28/06/2023</a:t>
            </a:fld>
            <a:endParaRPr lang="en-GB"/>
          </a:p>
        </p:txBody>
      </p:sp>
      <p:sp>
        <p:nvSpPr>
          <p:cNvPr id="8" name="Footer Placeholder 7">
            <a:extLst>
              <a:ext uri="{FF2B5EF4-FFF2-40B4-BE49-F238E27FC236}">
                <a16:creationId xmlns:a16="http://schemas.microsoft.com/office/drawing/2014/main" id="{DD1D2E67-36C0-173C-2DBF-1339CF772644}"/>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52B423BE-618D-8277-06E4-E384034CF7E9}"/>
              </a:ext>
            </a:extLst>
          </p:cNvPr>
          <p:cNvSpPr>
            <a:spLocks noGrp="1"/>
          </p:cNvSpPr>
          <p:nvPr>
            <p:ph type="sldNum" sz="quarter" idx="12"/>
          </p:nvPr>
        </p:nvSpPr>
        <p:spPr/>
        <p:txBody>
          <a:bodyPr/>
          <a:lstStyle/>
          <a:p>
            <a:fld id="{AF91E460-0E18-4F55-AA80-4992E9025D29}" type="slidenum">
              <a:rPr lang="en-GB" smtClean="0"/>
              <a:t>‹nr.›</a:t>
            </a:fld>
            <a:endParaRPr lang="en-GB"/>
          </a:p>
        </p:txBody>
      </p:sp>
    </p:spTree>
    <p:extLst>
      <p:ext uri="{BB962C8B-B14F-4D97-AF65-F5344CB8AC3E}">
        <p14:creationId xmlns:p14="http://schemas.microsoft.com/office/powerpoint/2010/main" val="320101547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E8E504-40C4-B40F-5FEB-D4BD0166EB84}"/>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377F0BFF-FF57-AD7C-30FE-8729AE68B449}"/>
              </a:ext>
            </a:extLst>
          </p:cNvPr>
          <p:cNvSpPr>
            <a:spLocks noGrp="1"/>
          </p:cNvSpPr>
          <p:nvPr>
            <p:ph type="dt" sz="half" idx="10"/>
          </p:nvPr>
        </p:nvSpPr>
        <p:spPr/>
        <p:txBody>
          <a:bodyPr/>
          <a:lstStyle/>
          <a:p>
            <a:fld id="{9161B118-684C-4E39-A9EC-A7E6C6575206}" type="datetimeFigureOut">
              <a:rPr lang="en-GB" smtClean="0"/>
              <a:t>28/06/2023</a:t>
            </a:fld>
            <a:endParaRPr lang="en-GB"/>
          </a:p>
        </p:txBody>
      </p:sp>
      <p:sp>
        <p:nvSpPr>
          <p:cNvPr id="4" name="Footer Placeholder 3">
            <a:extLst>
              <a:ext uri="{FF2B5EF4-FFF2-40B4-BE49-F238E27FC236}">
                <a16:creationId xmlns:a16="http://schemas.microsoft.com/office/drawing/2014/main" id="{3666A58C-9046-FE91-6E34-E85B2A2B6675}"/>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1E6658EF-B93C-0EDA-D2DE-AD32583CD613}"/>
              </a:ext>
            </a:extLst>
          </p:cNvPr>
          <p:cNvSpPr>
            <a:spLocks noGrp="1"/>
          </p:cNvSpPr>
          <p:nvPr>
            <p:ph type="sldNum" sz="quarter" idx="12"/>
          </p:nvPr>
        </p:nvSpPr>
        <p:spPr/>
        <p:txBody>
          <a:bodyPr/>
          <a:lstStyle/>
          <a:p>
            <a:fld id="{AF91E460-0E18-4F55-AA80-4992E9025D29}" type="slidenum">
              <a:rPr lang="en-GB" smtClean="0"/>
              <a:t>‹nr.›</a:t>
            </a:fld>
            <a:endParaRPr lang="en-GB"/>
          </a:p>
        </p:txBody>
      </p:sp>
    </p:spTree>
    <p:extLst>
      <p:ext uri="{BB962C8B-B14F-4D97-AF65-F5344CB8AC3E}">
        <p14:creationId xmlns:p14="http://schemas.microsoft.com/office/powerpoint/2010/main" val="90831527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C8C24BC-61E2-D48E-EB0A-E4EAA70708F6}"/>
              </a:ext>
            </a:extLst>
          </p:cNvPr>
          <p:cNvSpPr>
            <a:spLocks noGrp="1"/>
          </p:cNvSpPr>
          <p:nvPr>
            <p:ph type="dt" sz="half" idx="10"/>
          </p:nvPr>
        </p:nvSpPr>
        <p:spPr/>
        <p:txBody>
          <a:bodyPr/>
          <a:lstStyle/>
          <a:p>
            <a:fld id="{9161B118-684C-4E39-A9EC-A7E6C6575206}" type="datetimeFigureOut">
              <a:rPr lang="en-GB" smtClean="0"/>
              <a:t>28/06/2023</a:t>
            </a:fld>
            <a:endParaRPr lang="en-GB"/>
          </a:p>
        </p:txBody>
      </p:sp>
      <p:sp>
        <p:nvSpPr>
          <p:cNvPr id="3" name="Footer Placeholder 2">
            <a:extLst>
              <a:ext uri="{FF2B5EF4-FFF2-40B4-BE49-F238E27FC236}">
                <a16:creationId xmlns:a16="http://schemas.microsoft.com/office/drawing/2014/main" id="{E9DA9BB4-BB08-BCE7-D771-0D43B0ECA624}"/>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B0A20B83-B8B2-D70A-F6E3-297B204EDAF9}"/>
              </a:ext>
            </a:extLst>
          </p:cNvPr>
          <p:cNvSpPr>
            <a:spLocks noGrp="1"/>
          </p:cNvSpPr>
          <p:nvPr>
            <p:ph type="sldNum" sz="quarter" idx="12"/>
          </p:nvPr>
        </p:nvSpPr>
        <p:spPr/>
        <p:txBody>
          <a:bodyPr/>
          <a:lstStyle/>
          <a:p>
            <a:fld id="{AF91E460-0E18-4F55-AA80-4992E9025D29}" type="slidenum">
              <a:rPr lang="en-GB" smtClean="0"/>
              <a:t>‹nr.›</a:t>
            </a:fld>
            <a:endParaRPr lang="en-GB"/>
          </a:p>
        </p:txBody>
      </p:sp>
    </p:spTree>
    <p:extLst>
      <p:ext uri="{BB962C8B-B14F-4D97-AF65-F5344CB8AC3E}">
        <p14:creationId xmlns:p14="http://schemas.microsoft.com/office/powerpoint/2010/main" val="406674152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53738E-4309-B0AD-FB06-C5D1B92B2A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A6F924B2-C114-22F2-9097-0A3DC1E49F7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909C92D2-A2BF-AFFF-E3B9-4B7F63B8F3C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4CB7E8F-4F27-3023-A799-84C46DD3F3C9}"/>
              </a:ext>
            </a:extLst>
          </p:cNvPr>
          <p:cNvSpPr>
            <a:spLocks noGrp="1"/>
          </p:cNvSpPr>
          <p:nvPr>
            <p:ph type="dt" sz="half" idx="10"/>
          </p:nvPr>
        </p:nvSpPr>
        <p:spPr/>
        <p:txBody>
          <a:bodyPr/>
          <a:lstStyle/>
          <a:p>
            <a:fld id="{9161B118-684C-4E39-A9EC-A7E6C6575206}" type="datetimeFigureOut">
              <a:rPr lang="en-GB" smtClean="0"/>
              <a:t>28/06/2023</a:t>
            </a:fld>
            <a:endParaRPr lang="en-GB"/>
          </a:p>
        </p:txBody>
      </p:sp>
      <p:sp>
        <p:nvSpPr>
          <p:cNvPr id="6" name="Footer Placeholder 5">
            <a:extLst>
              <a:ext uri="{FF2B5EF4-FFF2-40B4-BE49-F238E27FC236}">
                <a16:creationId xmlns:a16="http://schemas.microsoft.com/office/drawing/2014/main" id="{EFEC5FA7-CBD2-ACF6-A107-329D0F3391C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45896A1-E824-2BEC-A80D-008235487339}"/>
              </a:ext>
            </a:extLst>
          </p:cNvPr>
          <p:cNvSpPr>
            <a:spLocks noGrp="1"/>
          </p:cNvSpPr>
          <p:nvPr>
            <p:ph type="sldNum" sz="quarter" idx="12"/>
          </p:nvPr>
        </p:nvSpPr>
        <p:spPr/>
        <p:txBody>
          <a:bodyPr/>
          <a:lstStyle/>
          <a:p>
            <a:fld id="{AF91E460-0E18-4F55-AA80-4992E9025D29}" type="slidenum">
              <a:rPr lang="en-GB" smtClean="0"/>
              <a:t>‹nr.›</a:t>
            </a:fld>
            <a:endParaRPr lang="en-GB"/>
          </a:p>
        </p:txBody>
      </p:sp>
    </p:spTree>
    <p:extLst>
      <p:ext uri="{BB962C8B-B14F-4D97-AF65-F5344CB8AC3E}">
        <p14:creationId xmlns:p14="http://schemas.microsoft.com/office/powerpoint/2010/main" val="386563260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1DA44-A1F9-6B9D-CEA7-9B1EE2DF521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5E389F1-1ED2-0614-486C-8792D8077E6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D164ABA6-03D1-8271-66C9-874437A2685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F0FA6D3-57D9-74F2-94DE-56CA8F245E0E}"/>
              </a:ext>
            </a:extLst>
          </p:cNvPr>
          <p:cNvSpPr>
            <a:spLocks noGrp="1"/>
          </p:cNvSpPr>
          <p:nvPr>
            <p:ph type="dt" sz="half" idx="10"/>
          </p:nvPr>
        </p:nvSpPr>
        <p:spPr/>
        <p:txBody>
          <a:bodyPr/>
          <a:lstStyle/>
          <a:p>
            <a:fld id="{9161B118-684C-4E39-A9EC-A7E6C6575206}" type="datetimeFigureOut">
              <a:rPr lang="en-GB" smtClean="0"/>
              <a:t>28/06/2023</a:t>
            </a:fld>
            <a:endParaRPr lang="en-GB"/>
          </a:p>
        </p:txBody>
      </p:sp>
      <p:sp>
        <p:nvSpPr>
          <p:cNvPr id="6" name="Footer Placeholder 5">
            <a:extLst>
              <a:ext uri="{FF2B5EF4-FFF2-40B4-BE49-F238E27FC236}">
                <a16:creationId xmlns:a16="http://schemas.microsoft.com/office/drawing/2014/main" id="{82DD6EC3-6C79-3DA7-D957-550C7E43D78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2FD10BC-4E28-E7B4-F5A2-296906CD3837}"/>
              </a:ext>
            </a:extLst>
          </p:cNvPr>
          <p:cNvSpPr>
            <a:spLocks noGrp="1"/>
          </p:cNvSpPr>
          <p:nvPr>
            <p:ph type="sldNum" sz="quarter" idx="12"/>
          </p:nvPr>
        </p:nvSpPr>
        <p:spPr/>
        <p:txBody>
          <a:bodyPr/>
          <a:lstStyle/>
          <a:p>
            <a:fld id="{AF91E460-0E18-4F55-AA80-4992E9025D29}" type="slidenum">
              <a:rPr lang="en-GB" smtClean="0"/>
              <a:t>‹nr.›</a:t>
            </a:fld>
            <a:endParaRPr lang="en-GB"/>
          </a:p>
        </p:txBody>
      </p:sp>
    </p:spTree>
    <p:extLst>
      <p:ext uri="{BB962C8B-B14F-4D97-AF65-F5344CB8AC3E}">
        <p14:creationId xmlns:p14="http://schemas.microsoft.com/office/powerpoint/2010/main" val="140885554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CAE99C-5C4A-9D45-C5C5-1908F0453B21}"/>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5604C2C-0141-5F26-4AED-4A8026F8FB2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FC98084-DA06-6277-3AC0-601B55E9E55D}"/>
              </a:ext>
            </a:extLst>
          </p:cNvPr>
          <p:cNvSpPr>
            <a:spLocks noGrp="1"/>
          </p:cNvSpPr>
          <p:nvPr>
            <p:ph type="dt" sz="half" idx="10"/>
          </p:nvPr>
        </p:nvSpPr>
        <p:spPr/>
        <p:txBody>
          <a:bodyPr/>
          <a:lstStyle/>
          <a:p>
            <a:fld id="{9161B118-684C-4E39-A9EC-A7E6C6575206}" type="datetimeFigureOut">
              <a:rPr lang="en-GB" smtClean="0"/>
              <a:t>28/06/2023</a:t>
            </a:fld>
            <a:endParaRPr lang="en-GB"/>
          </a:p>
        </p:txBody>
      </p:sp>
      <p:sp>
        <p:nvSpPr>
          <p:cNvPr id="5" name="Footer Placeholder 4">
            <a:extLst>
              <a:ext uri="{FF2B5EF4-FFF2-40B4-BE49-F238E27FC236}">
                <a16:creationId xmlns:a16="http://schemas.microsoft.com/office/drawing/2014/main" id="{665AB626-5593-2359-244E-BEE060B4C99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574EB88-4484-DAED-4BCE-7F0E3D40A842}"/>
              </a:ext>
            </a:extLst>
          </p:cNvPr>
          <p:cNvSpPr>
            <a:spLocks noGrp="1"/>
          </p:cNvSpPr>
          <p:nvPr>
            <p:ph type="sldNum" sz="quarter" idx="12"/>
          </p:nvPr>
        </p:nvSpPr>
        <p:spPr/>
        <p:txBody>
          <a:bodyPr/>
          <a:lstStyle/>
          <a:p>
            <a:fld id="{AF91E460-0E18-4F55-AA80-4992E9025D29}" type="slidenum">
              <a:rPr lang="en-GB" smtClean="0"/>
              <a:t>‹nr.›</a:t>
            </a:fld>
            <a:endParaRPr lang="en-GB"/>
          </a:p>
        </p:txBody>
      </p:sp>
    </p:spTree>
    <p:extLst>
      <p:ext uri="{BB962C8B-B14F-4D97-AF65-F5344CB8AC3E}">
        <p14:creationId xmlns:p14="http://schemas.microsoft.com/office/powerpoint/2010/main" val="406836910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515C8DD-5A59-F4BF-F7FF-A7AF53DEB94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A139992-EA09-3868-70F8-AA037CC73DF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5597277-8FCC-8DDA-744C-F46618DD1D1A}"/>
              </a:ext>
            </a:extLst>
          </p:cNvPr>
          <p:cNvSpPr>
            <a:spLocks noGrp="1"/>
          </p:cNvSpPr>
          <p:nvPr>
            <p:ph type="dt" sz="half" idx="10"/>
          </p:nvPr>
        </p:nvSpPr>
        <p:spPr/>
        <p:txBody>
          <a:bodyPr/>
          <a:lstStyle/>
          <a:p>
            <a:fld id="{9161B118-684C-4E39-A9EC-A7E6C6575206}" type="datetimeFigureOut">
              <a:rPr lang="en-GB" smtClean="0"/>
              <a:t>28/06/2023</a:t>
            </a:fld>
            <a:endParaRPr lang="en-GB"/>
          </a:p>
        </p:txBody>
      </p:sp>
      <p:sp>
        <p:nvSpPr>
          <p:cNvPr id="5" name="Footer Placeholder 4">
            <a:extLst>
              <a:ext uri="{FF2B5EF4-FFF2-40B4-BE49-F238E27FC236}">
                <a16:creationId xmlns:a16="http://schemas.microsoft.com/office/drawing/2014/main" id="{E576103C-4E49-A519-7733-5A32E9B5D43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71AB502-C841-E707-01DD-DA78FA475464}"/>
              </a:ext>
            </a:extLst>
          </p:cNvPr>
          <p:cNvSpPr>
            <a:spLocks noGrp="1"/>
          </p:cNvSpPr>
          <p:nvPr>
            <p:ph type="sldNum" sz="quarter" idx="12"/>
          </p:nvPr>
        </p:nvSpPr>
        <p:spPr/>
        <p:txBody>
          <a:bodyPr/>
          <a:lstStyle/>
          <a:p>
            <a:fld id="{AF91E460-0E18-4F55-AA80-4992E9025D29}" type="slidenum">
              <a:rPr lang="en-GB" smtClean="0"/>
              <a:t>‹nr.›</a:t>
            </a:fld>
            <a:endParaRPr lang="en-GB"/>
          </a:p>
        </p:txBody>
      </p:sp>
    </p:spTree>
    <p:extLst>
      <p:ext uri="{BB962C8B-B14F-4D97-AF65-F5344CB8AC3E}">
        <p14:creationId xmlns:p14="http://schemas.microsoft.com/office/powerpoint/2010/main" val="157984869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921EAE6-80F7-7974-5F7D-342FB52BC68F}"/>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8F0EFF99-4064-1BE7-B259-E591686260D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CB7BAAEA-356E-C25A-7139-777C9376A2B3}"/>
              </a:ext>
            </a:extLst>
          </p:cNvPr>
          <p:cNvSpPr>
            <a:spLocks noGrp="1"/>
          </p:cNvSpPr>
          <p:nvPr>
            <p:ph type="dt" sz="half" idx="10"/>
          </p:nvPr>
        </p:nvSpPr>
        <p:spPr/>
        <p:txBody>
          <a:bodyPr/>
          <a:lstStyle/>
          <a:p>
            <a:fld id="{A6397E85-1C7B-4483-A086-3C7ABEF68E67}" type="datetimeFigureOut">
              <a:rPr lang="da-DK" smtClean="0"/>
              <a:t>28-06-2023</a:t>
            </a:fld>
            <a:endParaRPr lang="da-DK"/>
          </a:p>
        </p:txBody>
      </p:sp>
      <p:sp>
        <p:nvSpPr>
          <p:cNvPr id="5" name="Pladsholder til sidefod 4">
            <a:extLst>
              <a:ext uri="{FF2B5EF4-FFF2-40B4-BE49-F238E27FC236}">
                <a16:creationId xmlns:a16="http://schemas.microsoft.com/office/drawing/2014/main" id="{5FCAA885-8322-E6D4-29F8-B4A7D0A66184}"/>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534B6F66-0745-B970-2C0F-442C6DC90C79}"/>
              </a:ext>
            </a:extLst>
          </p:cNvPr>
          <p:cNvSpPr>
            <a:spLocks noGrp="1"/>
          </p:cNvSpPr>
          <p:nvPr>
            <p:ph type="sldNum" sz="quarter" idx="12"/>
          </p:nvPr>
        </p:nvSpPr>
        <p:spPr/>
        <p:txBody>
          <a:bodyPr/>
          <a:lstStyle/>
          <a:p>
            <a:fld id="{A2272AF7-370E-44F4-8369-380A8ECFE296}" type="slidenum">
              <a:rPr lang="da-DK" smtClean="0"/>
              <a:t>‹nr.›</a:t>
            </a:fld>
            <a:endParaRPr lang="da-DK"/>
          </a:p>
        </p:txBody>
      </p:sp>
    </p:spTree>
    <p:extLst>
      <p:ext uri="{BB962C8B-B14F-4D97-AF65-F5344CB8AC3E}">
        <p14:creationId xmlns:p14="http://schemas.microsoft.com/office/powerpoint/2010/main" val="37338182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2D07764-DC47-C33A-09C5-13B68FC3EA19}"/>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26AFA9A6-C9EA-107B-7542-15871D45E634}"/>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1BF1EDA6-AE96-C060-0AB7-CE11F9666A67}"/>
              </a:ext>
            </a:extLst>
          </p:cNvPr>
          <p:cNvSpPr>
            <a:spLocks noGrp="1"/>
          </p:cNvSpPr>
          <p:nvPr>
            <p:ph type="dt" sz="half" idx="10"/>
          </p:nvPr>
        </p:nvSpPr>
        <p:spPr/>
        <p:txBody>
          <a:bodyPr/>
          <a:lstStyle/>
          <a:p>
            <a:fld id="{A6397E85-1C7B-4483-A086-3C7ABEF68E67}" type="datetimeFigureOut">
              <a:rPr lang="da-DK" smtClean="0"/>
              <a:t>28-06-2023</a:t>
            </a:fld>
            <a:endParaRPr lang="da-DK"/>
          </a:p>
        </p:txBody>
      </p:sp>
      <p:sp>
        <p:nvSpPr>
          <p:cNvPr id="5" name="Pladsholder til sidefod 4">
            <a:extLst>
              <a:ext uri="{FF2B5EF4-FFF2-40B4-BE49-F238E27FC236}">
                <a16:creationId xmlns:a16="http://schemas.microsoft.com/office/drawing/2014/main" id="{2B9BF7BA-5267-5630-1375-85C1972A607D}"/>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712AC045-B6BD-82C9-B48E-2F1F7D239B9D}"/>
              </a:ext>
            </a:extLst>
          </p:cNvPr>
          <p:cNvSpPr>
            <a:spLocks noGrp="1"/>
          </p:cNvSpPr>
          <p:nvPr>
            <p:ph type="sldNum" sz="quarter" idx="12"/>
          </p:nvPr>
        </p:nvSpPr>
        <p:spPr/>
        <p:txBody>
          <a:bodyPr/>
          <a:lstStyle/>
          <a:p>
            <a:fld id="{A2272AF7-370E-44F4-8369-380A8ECFE296}" type="slidenum">
              <a:rPr lang="da-DK" smtClean="0"/>
              <a:t>‹nr.›</a:t>
            </a:fld>
            <a:endParaRPr lang="da-DK"/>
          </a:p>
        </p:txBody>
      </p:sp>
    </p:spTree>
    <p:extLst>
      <p:ext uri="{BB962C8B-B14F-4D97-AF65-F5344CB8AC3E}">
        <p14:creationId xmlns:p14="http://schemas.microsoft.com/office/powerpoint/2010/main" val="197488676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6A209B-1779-5461-326F-E4582DD390B0}"/>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6D1B119A-C842-96D8-4261-2DBB664D577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3B50472E-5F84-8D9F-57AF-ADB7FDC62189}"/>
              </a:ext>
            </a:extLst>
          </p:cNvPr>
          <p:cNvSpPr>
            <a:spLocks noGrp="1"/>
          </p:cNvSpPr>
          <p:nvPr>
            <p:ph type="dt" sz="half" idx="10"/>
          </p:nvPr>
        </p:nvSpPr>
        <p:spPr/>
        <p:txBody>
          <a:bodyPr/>
          <a:lstStyle/>
          <a:p>
            <a:fld id="{A6397E85-1C7B-4483-A086-3C7ABEF68E67}" type="datetimeFigureOut">
              <a:rPr lang="da-DK" smtClean="0"/>
              <a:t>28-06-2023</a:t>
            </a:fld>
            <a:endParaRPr lang="da-DK"/>
          </a:p>
        </p:txBody>
      </p:sp>
      <p:sp>
        <p:nvSpPr>
          <p:cNvPr id="5" name="Pladsholder til sidefod 4">
            <a:extLst>
              <a:ext uri="{FF2B5EF4-FFF2-40B4-BE49-F238E27FC236}">
                <a16:creationId xmlns:a16="http://schemas.microsoft.com/office/drawing/2014/main" id="{83FE93A4-6E69-657E-5803-EA1214F6E471}"/>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3506642B-4D0A-B7B0-AF1D-15B606963CDC}"/>
              </a:ext>
            </a:extLst>
          </p:cNvPr>
          <p:cNvSpPr>
            <a:spLocks noGrp="1"/>
          </p:cNvSpPr>
          <p:nvPr>
            <p:ph type="sldNum" sz="quarter" idx="12"/>
          </p:nvPr>
        </p:nvSpPr>
        <p:spPr/>
        <p:txBody>
          <a:bodyPr/>
          <a:lstStyle/>
          <a:p>
            <a:fld id="{A2272AF7-370E-44F4-8369-380A8ECFE296}" type="slidenum">
              <a:rPr lang="da-DK" smtClean="0"/>
              <a:t>‹nr.›</a:t>
            </a:fld>
            <a:endParaRPr lang="da-DK"/>
          </a:p>
        </p:txBody>
      </p:sp>
    </p:spTree>
    <p:extLst>
      <p:ext uri="{BB962C8B-B14F-4D97-AF65-F5344CB8AC3E}">
        <p14:creationId xmlns:p14="http://schemas.microsoft.com/office/powerpoint/2010/main" val="292331625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BA2BB65-B959-6A98-8555-9D07D7B71A90}"/>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267235F2-67D0-D017-9100-B521EB0C40A4}"/>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86F581E4-8B37-2CDE-9A99-2CCFB71B0377}"/>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B9445DD7-0F8F-2823-C349-6B27E57E93B9}"/>
              </a:ext>
            </a:extLst>
          </p:cNvPr>
          <p:cNvSpPr>
            <a:spLocks noGrp="1"/>
          </p:cNvSpPr>
          <p:nvPr>
            <p:ph type="dt" sz="half" idx="10"/>
          </p:nvPr>
        </p:nvSpPr>
        <p:spPr/>
        <p:txBody>
          <a:bodyPr/>
          <a:lstStyle/>
          <a:p>
            <a:fld id="{A6397E85-1C7B-4483-A086-3C7ABEF68E67}" type="datetimeFigureOut">
              <a:rPr lang="da-DK" smtClean="0"/>
              <a:t>28-06-2023</a:t>
            </a:fld>
            <a:endParaRPr lang="da-DK"/>
          </a:p>
        </p:txBody>
      </p:sp>
      <p:sp>
        <p:nvSpPr>
          <p:cNvPr id="6" name="Pladsholder til sidefod 5">
            <a:extLst>
              <a:ext uri="{FF2B5EF4-FFF2-40B4-BE49-F238E27FC236}">
                <a16:creationId xmlns:a16="http://schemas.microsoft.com/office/drawing/2014/main" id="{BA75D259-994B-8BDF-B8A8-00B22BD93C39}"/>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EC41E734-0745-60E9-14E2-75097D6EDF0D}"/>
              </a:ext>
            </a:extLst>
          </p:cNvPr>
          <p:cNvSpPr>
            <a:spLocks noGrp="1"/>
          </p:cNvSpPr>
          <p:nvPr>
            <p:ph type="sldNum" sz="quarter" idx="12"/>
          </p:nvPr>
        </p:nvSpPr>
        <p:spPr/>
        <p:txBody>
          <a:bodyPr/>
          <a:lstStyle/>
          <a:p>
            <a:fld id="{A2272AF7-370E-44F4-8369-380A8ECFE296}" type="slidenum">
              <a:rPr lang="da-DK" smtClean="0"/>
              <a:t>‹nr.›</a:t>
            </a:fld>
            <a:endParaRPr lang="da-DK"/>
          </a:p>
        </p:txBody>
      </p:sp>
    </p:spTree>
    <p:extLst>
      <p:ext uri="{BB962C8B-B14F-4D97-AF65-F5344CB8AC3E}">
        <p14:creationId xmlns:p14="http://schemas.microsoft.com/office/powerpoint/2010/main" val="126185128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64BA9B6-79AE-790C-B9AD-6C07F12EC5EC}"/>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F0822675-4917-D606-87DE-700677203C9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BCD021AA-8C22-2EEC-91B8-DE9D8D737CDB}"/>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683419F7-FBA6-F928-CE6B-4C4D4869ED4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51898171-FCB8-09AA-ACB9-8ECDAB139AC2}"/>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C9BB8F6B-1D4E-15DB-DA5E-B8809CD63886}"/>
              </a:ext>
            </a:extLst>
          </p:cNvPr>
          <p:cNvSpPr>
            <a:spLocks noGrp="1"/>
          </p:cNvSpPr>
          <p:nvPr>
            <p:ph type="dt" sz="half" idx="10"/>
          </p:nvPr>
        </p:nvSpPr>
        <p:spPr/>
        <p:txBody>
          <a:bodyPr/>
          <a:lstStyle/>
          <a:p>
            <a:fld id="{A6397E85-1C7B-4483-A086-3C7ABEF68E67}" type="datetimeFigureOut">
              <a:rPr lang="da-DK" smtClean="0"/>
              <a:t>28-06-2023</a:t>
            </a:fld>
            <a:endParaRPr lang="da-DK"/>
          </a:p>
        </p:txBody>
      </p:sp>
      <p:sp>
        <p:nvSpPr>
          <p:cNvPr id="8" name="Pladsholder til sidefod 7">
            <a:extLst>
              <a:ext uri="{FF2B5EF4-FFF2-40B4-BE49-F238E27FC236}">
                <a16:creationId xmlns:a16="http://schemas.microsoft.com/office/drawing/2014/main" id="{F305E189-852B-43E6-DA82-0C66636440DE}"/>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8BAEBFC3-1EDD-006C-EE63-2EFA8C97E737}"/>
              </a:ext>
            </a:extLst>
          </p:cNvPr>
          <p:cNvSpPr>
            <a:spLocks noGrp="1"/>
          </p:cNvSpPr>
          <p:nvPr>
            <p:ph type="sldNum" sz="quarter" idx="12"/>
          </p:nvPr>
        </p:nvSpPr>
        <p:spPr/>
        <p:txBody>
          <a:bodyPr/>
          <a:lstStyle/>
          <a:p>
            <a:fld id="{A2272AF7-370E-44F4-8369-380A8ECFE296}" type="slidenum">
              <a:rPr lang="da-DK" smtClean="0"/>
              <a:t>‹nr.›</a:t>
            </a:fld>
            <a:endParaRPr lang="da-DK"/>
          </a:p>
        </p:txBody>
      </p:sp>
    </p:spTree>
    <p:extLst>
      <p:ext uri="{BB962C8B-B14F-4D97-AF65-F5344CB8AC3E}">
        <p14:creationId xmlns:p14="http://schemas.microsoft.com/office/powerpoint/2010/main" val="68012582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B2EC67-C5A1-5656-0789-D01590B6A901}"/>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488B74AB-6ADF-8293-5858-CA55C816DE93}"/>
              </a:ext>
            </a:extLst>
          </p:cNvPr>
          <p:cNvSpPr>
            <a:spLocks noGrp="1"/>
          </p:cNvSpPr>
          <p:nvPr>
            <p:ph type="dt" sz="half" idx="10"/>
          </p:nvPr>
        </p:nvSpPr>
        <p:spPr/>
        <p:txBody>
          <a:bodyPr/>
          <a:lstStyle/>
          <a:p>
            <a:fld id="{A6397E85-1C7B-4483-A086-3C7ABEF68E67}" type="datetimeFigureOut">
              <a:rPr lang="da-DK" smtClean="0"/>
              <a:t>28-06-2023</a:t>
            </a:fld>
            <a:endParaRPr lang="da-DK"/>
          </a:p>
        </p:txBody>
      </p:sp>
      <p:sp>
        <p:nvSpPr>
          <p:cNvPr id="4" name="Pladsholder til sidefod 3">
            <a:extLst>
              <a:ext uri="{FF2B5EF4-FFF2-40B4-BE49-F238E27FC236}">
                <a16:creationId xmlns:a16="http://schemas.microsoft.com/office/drawing/2014/main" id="{7825D499-1C02-9D7A-DEE0-A52C5684D2C2}"/>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60DBA29C-7D62-A042-CB86-9D26C9E23C67}"/>
              </a:ext>
            </a:extLst>
          </p:cNvPr>
          <p:cNvSpPr>
            <a:spLocks noGrp="1"/>
          </p:cNvSpPr>
          <p:nvPr>
            <p:ph type="sldNum" sz="quarter" idx="12"/>
          </p:nvPr>
        </p:nvSpPr>
        <p:spPr/>
        <p:txBody>
          <a:bodyPr/>
          <a:lstStyle/>
          <a:p>
            <a:fld id="{A2272AF7-370E-44F4-8369-380A8ECFE296}" type="slidenum">
              <a:rPr lang="da-DK" smtClean="0"/>
              <a:t>‹nr.›</a:t>
            </a:fld>
            <a:endParaRPr lang="da-DK"/>
          </a:p>
        </p:txBody>
      </p:sp>
    </p:spTree>
    <p:extLst>
      <p:ext uri="{BB962C8B-B14F-4D97-AF65-F5344CB8AC3E}">
        <p14:creationId xmlns:p14="http://schemas.microsoft.com/office/powerpoint/2010/main" val="269463915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F3204CCC-CA58-AFC8-E151-302FA4FF2A64}"/>
              </a:ext>
            </a:extLst>
          </p:cNvPr>
          <p:cNvSpPr>
            <a:spLocks noGrp="1"/>
          </p:cNvSpPr>
          <p:nvPr>
            <p:ph type="dt" sz="half" idx="10"/>
          </p:nvPr>
        </p:nvSpPr>
        <p:spPr/>
        <p:txBody>
          <a:bodyPr/>
          <a:lstStyle/>
          <a:p>
            <a:fld id="{A6397E85-1C7B-4483-A086-3C7ABEF68E67}" type="datetimeFigureOut">
              <a:rPr lang="da-DK" smtClean="0"/>
              <a:t>28-06-2023</a:t>
            </a:fld>
            <a:endParaRPr lang="da-DK"/>
          </a:p>
        </p:txBody>
      </p:sp>
      <p:sp>
        <p:nvSpPr>
          <p:cNvPr id="3" name="Pladsholder til sidefod 2">
            <a:extLst>
              <a:ext uri="{FF2B5EF4-FFF2-40B4-BE49-F238E27FC236}">
                <a16:creationId xmlns:a16="http://schemas.microsoft.com/office/drawing/2014/main" id="{ABF6D8B0-0062-B470-81C2-F1B28C800249}"/>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6B6868E8-6CF5-4A4A-45E2-71A177D5AF4B}"/>
              </a:ext>
            </a:extLst>
          </p:cNvPr>
          <p:cNvSpPr>
            <a:spLocks noGrp="1"/>
          </p:cNvSpPr>
          <p:nvPr>
            <p:ph type="sldNum" sz="quarter" idx="12"/>
          </p:nvPr>
        </p:nvSpPr>
        <p:spPr/>
        <p:txBody>
          <a:bodyPr/>
          <a:lstStyle/>
          <a:p>
            <a:fld id="{A2272AF7-370E-44F4-8369-380A8ECFE296}" type="slidenum">
              <a:rPr lang="da-DK" smtClean="0"/>
              <a:t>‹nr.›</a:t>
            </a:fld>
            <a:endParaRPr lang="da-DK"/>
          </a:p>
        </p:txBody>
      </p:sp>
    </p:spTree>
    <p:extLst>
      <p:ext uri="{BB962C8B-B14F-4D97-AF65-F5344CB8AC3E}">
        <p14:creationId xmlns:p14="http://schemas.microsoft.com/office/powerpoint/2010/main" val="34235672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D0AC4A-1B52-9A36-AB1B-6C618F306873}"/>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6996D547-692F-F3A4-A511-0C074885FA1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BC690215-4830-7576-D94E-AE935D12B4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11362F91-8BC7-9942-488B-AAED7D44A79C}"/>
              </a:ext>
            </a:extLst>
          </p:cNvPr>
          <p:cNvSpPr>
            <a:spLocks noGrp="1"/>
          </p:cNvSpPr>
          <p:nvPr>
            <p:ph type="dt" sz="half" idx="10"/>
          </p:nvPr>
        </p:nvSpPr>
        <p:spPr/>
        <p:txBody>
          <a:bodyPr/>
          <a:lstStyle/>
          <a:p>
            <a:fld id="{A6397E85-1C7B-4483-A086-3C7ABEF68E67}" type="datetimeFigureOut">
              <a:rPr lang="da-DK" smtClean="0"/>
              <a:t>28-06-2023</a:t>
            </a:fld>
            <a:endParaRPr lang="da-DK"/>
          </a:p>
        </p:txBody>
      </p:sp>
      <p:sp>
        <p:nvSpPr>
          <p:cNvPr id="6" name="Pladsholder til sidefod 5">
            <a:extLst>
              <a:ext uri="{FF2B5EF4-FFF2-40B4-BE49-F238E27FC236}">
                <a16:creationId xmlns:a16="http://schemas.microsoft.com/office/drawing/2014/main" id="{BC050094-DE53-C9E2-CC37-8887E27B3BC5}"/>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6BFEC1AD-AE77-E2F1-2CE3-B0E242A6A78E}"/>
              </a:ext>
            </a:extLst>
          </p:cNvPr>
          <p:cNvSpPr>
            <a:spLocks noGrp="1"/>
          </p:cNvSpPr>
          <p:nvPr>
            <p:ph type="sldNum" sz="quarter" idx="12"/>
          </p:nvPr>
        </p:nvSpPr>
        <p:spPr/>
        <p:txBody>
          <a:bodyPr/>
          <a:lstStyle/>
          <a:p>
            <a:fld id="{A2272AF7-370E-44F4-8369-380A8ECFE296}" type="slidenum">
              <a:rPr lang="da-DK" smtClean="0"/>
              <a:t>‹nr.›</a:t>
            </a:fld>
            <a:endParaRPr lang="da-DK"/>
          </a:p>
        </p:txBody>
      </p:sp>
    </p:spTree>
    <p:extLst>
      <p:ext uri="{BB962C8B-B14F-4D97-AF65-F5344CB8AC3E}">
        <p14:creationId xmlns:p14="http://schemas.microsoft.com/office/powerpoint/2010/main" val="112893918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EE3BA50-17EC-6631-2D35-65B3E09503EA}"/>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D166D2D4-6A16-007E-74D8-2012B5C2049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14B60693-645C-F630-4654-0B3ECCFF124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1E1A6D38-0927-D67E-FF36-0B0AA640E01B}"/>
              </a:ext>
            </a:extLst>
          </p:cNvPr>
          <p:cNvSpPr>
            <a:spLocks noGrp="1"/>
          </p:cNvSpPr>
          <p:nvPr>
            <p:ph type="dt" sz="half" idx="10"/>
          </p:nvPr>
        </p:nvSpPr>
        <p:spPr/>
        <p:txBody>
          <a:bodyPr/>
          <a:lstStyle/>
          <a:p>
            <a:fld id="{A6397E85-1C7B-4483-A086-3C7ABEF68E67}" type="datetimeFigureOut">
              <a:rPr lang="da-DK" smtClean="0"/>
              <a:t>28-06-2023</a:t>
            </a:fld>
            <a:endParaRPr lang="da-DK"/>
          </a:p>
        </p:txBody>
      </p:sp>
      <p:sp>
        <p:nvSpPr>
          <p:cNvPr id="6" name="Pladsholder til sidefod 5">
            <a:extLst>
              <a:ext uri="{FF2B5EF4-FFF2-40B4-BE49-F238E27FC236}">
                <a16:creationId xmlns:a16="http://schemas.microsoft.com/office/drawing/2014/main" id="{6940A38C-48D9-BFAE-4FAD-2A180987CAEE}"/>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284C367A-5C65-CA4C-E757-857A7A9E6845}"/>
              </a:ext>
            </a:extLst>
          </p:cNvPr>
          <p:cNvSpPr>
            <a:spLocks noGrp="1"/>
          </p:cNvSpPr>
          <p:nvPr>
            <p:ph type="sldNum" sz="quarter" idx="12"/>
          </p:nvPr>
        </p:nvSpPr>
        <p:spPr/>
        <p:txBody>
          <a:bodyPr/>
          <a:lstStyle/>
          <a:p>
            <a:fld id="{A2272AF7-370E-44F4-8369-380A8ECFE296}" type="slidenum">
              <a:rPr lang="da-DK" smtClean="0"/>
              <a:t>‹nr.›</a:t>
            </a:fld>
            <a:endParaRPr lang="da-DK"/>
          </a:p>
        </p:txBody>
      </p:sp>
    </p:spTree>
    <p:extLst>
      <p:ext uri="{BB962C8B-B14F-4D97-AF65-F5344CB8AC3E}">
        <p14:creationId xmlns:p14="http://schemas.microsoft.com/office/powerpoint/2010/main" val="294769070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0F67FE2-CBD6-DB51-2784-2D921A0B0B76}"/>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0429564B-5807-AA6E-8BB7-77E14D6A9D2E}"/>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FF46AC53-9922-815A-727D-8102E7C75B33}"/>
              </a:ext>
            </a:extLst>
          </p:cNvPr>
          <p:cNvSpPr>
            <a:spLocks noGrp="1"/>
          </p:cNvSpPr>
          <p:nvPr>
            <p:ph type="dt" sz="half" idx="10"/>
          </p:nvPr>
        </p:nvSpPr>
        <p:spPr/>
        <p:txBody>
          <a:bodyPr/>
          <a:lstStyle/>
          <a:p>
            <a:fld id="{A6397E85-1C7B-4483-A086-3C7ABEF68E67}" type="datetimeFigureOut">
              <a:rPr lang="da-DK" smtClean="0"/>
              <a:t>28-06-2023</a:t>
            </a:fld>
            <a:endParaRPr lang="da-DK"/>
          </a:p>
        </p:txBody>
      </p:sp>
      <p:sp>
        <p:nvSpPr>
          <p:cNvPr id="5" name="Pladsholder til sidefod 4">
            <a:extLst>
              <a:ext uri="{FF2B5EF4-FFF2-40B4-BE49-F238E27FC236}">
                <a16:creationId xmlns:a16="http://schemas.microsoft.com/office/drawing/2014/main" id="{F5809A8F-7273-82D2-770D-B37A73447709}"/>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AF0726AA-8617-F0E2-E08F-882E471B9CF2}"/>
              </a:ext>
            </a:extLst>
          </p:cNvPr>
          <p:cNvSpPr>
            <a:spLocks noGrp="1"/>
          </p:cNvSpPr>
          <p:nvPr>
            <p:ph type="sldNum" sz="quarter" idx="12"/>
          </p:nvPr>
        </p:nvSpPr>
        <p:spPr/>
        <p:txBody>
          <a:bodyPr/>
          <a:lstStyle/>
          <a:p>
            <a:fld id="{A2272AF7-370E-44F4-8369-380A8ECFE296}" type="slidenum">
              <a:rPr lang="da-DK" smtClean="0"/>
              <a:t>‹nr.›</a:t>
            </a:fld>
            <a:endParaRPr lang="da-DK"/>
          </a:p>
        </p:txBody>
      </p:sp>
    </p:spTree>
    <p:extLst>
      <p:ext uri="{BB962C8B-B14F-4D97-AF65-F5344CB8AC3E}">
        <p14:creationId xmlns:p14="http://schemas.microsoft.com/office/powerpoint/2010/main" val="165234279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C3EFDFEC-02E7-D1EB-45E8-0D80DF789A73}"/>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AD86FFAF-BFDD-AF78-2C47-4CE2F3F19214}"/>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25502A25-D577-7CFF-252C-576609884A70}"/>
              </a:ext>
            </a:extLst>
          </p:cNvPr>
          <p:cNvSpPr>
            <a:spLocks noGrp="1"/>
          </p:cNvSpPr>
          <p:nvPr>
            <p:ph type="dt" sz="half" idx="10"/>
          </p:nvPr>
        </p:nvSpPr>
        <p:spPr/>
        <p:txBody>
          <a:bodyPr/>
          <a:lstStyle/>
          <a:p>
            <a:fld id="{A6397E85-1C7B-4483-A086-3C7ABEF68E67}" type="datetimeFigureOut">
              <a:rPr lang="da-DK" smtClean="0"/>
              <a:t>28-06-2023</a:t>
            </a:fld>
            <a:endParaRPr lang="da-DK"/>
          </a:p>
        </p:txBody>
      </p:sp>
      <p:sp>
        <p:nvSpPr>
          <p:cNvPr id="5" name="Pladsholder til sidefod 4">
            <a:extLst>
              <a:ext uri="{FF2B5EF4-FFF2-40B4-BE49-F238E27FC236}">
                <a16:creationId xmlns:a16="http://schemas.microsoft.com/office/drawing/2014/main" id="{58681CE8-255F-85ED-9A05-1FDF819077D0}"/>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FF63356C-2442-6F7A-14A1-073E33D6A66F}"/>
              </a:ext>
            </a:extLst>
          </p:cNvPr>
          <p:cNvSpPr>
            <a:spLocks noGrp="1"/>
          </p:cNvSpPr>
          <p:nvPr>
            <p:ph type="sldNum" sz="quarter" idx="12"/>
          </p:nvPr>
        </p:nvSpPr>
        <p:spPr/>
        <p:txBody>
          <a:bodyPr/>
          <a:lstStyle/>
          <a:p>
            <a:fld id="{A2272AF7-370E-44F4-8369-380A8ECFE296}" type="slidenum">
              <a:rPr lang="da-DK" smtClean="0"/>
              <a:t>‹nr.›</a:t>
            </a:fld>
            <a:endParaRPr lang="da-DK"/>
          </a:p>
        </p:txBody>
      </p:sp>
    </p:spTree>
    <p:extLst>
      <p:ext uri="{BB962C8B-B14F-4D97-AF65-F5344CB8AC3E}">
        <p14:creationId xmlns:p14="http://schemas.microsoft.com/office/powerpoint/2010/main" val="306876557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Indholdsside II - punkter">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atin typeface="VIA Type Office Light" panose="02000503000000020004" pitchFamily="2" charset="0"/>
              </a:defRPr>
            </a:lvl1pPr>
          </a:lstStyle>
          <a:p>
            <a:r>
              <a:rPr lang="da-DK" dirty="0"/>
              <a:t>Overskrift i maksimalt to linjer</a:t>
            </a:r>
          </a:p>
        </p:txBody>
      </p:sp>
      <p:sp>
        <p:nvSpPr>
          <p:cNvPr id="3" name="Pladsholder til dato 2"/>
          <p:cNvSpPr>
            <a:spLocks noGrp="1"/>
          </p:cNvSpPr>
          <p:nvPr>
            <p:ph type="dt" sz="half" idx="10"/>
          </p:nvPr>
        </p:nvSpPr>
        <p:spPr/>
        <p:txBody>
          <a:bodyPr/>
          <a:lstStyle/>
          <a:p>
            <a:fld id="{5E4CCC16-0D64-4FDC-948F-1BDB0FDE5FC7}" type="datetime2">
              <a:rPr lang="da-DK" smtClean="0"/>
              <a:t>28. juni 2023</a:t>
            </a:fld>
            <a:endParaRPr lang="da-DK" dirty="0"/>
          </a:p>
        </p:txBody>
      </p:sp>
      <p:sp>
        <p:nvSpPr>
          <p:cNvPr id="4" name="Pladsholder til diasnummer 3"/>
          <p:cNvSpPr>
            <a:spLocks noGrp="1"/>
          </p:cNvSpPr>
          <p:nvPr>
            <p:ph type="sldNum" sz="quarter" idx="11"/>
          </p:nvPr>
        </p:nvSpPr>
        <p:spPr/>
        <p:txBody>
          <a:bodyPr/>
          <a:lstStyle/>
          <a:p>
            <a:fld id="{5BA07366-CB75-4AA8-9E5B-928B849F427C}" type="slidenum">
              <a:rPr lang="da-DK" smtClean="0"/>
              <a:pPr/>
              <a:t>‹nr.›</a:t>
            </a:fld>
            <a:endParaRPr lang="da-DK" dirty="0"/>
          </a:p>
        </p:txBody>
      </p:sp>
      <p:sp>
        <p:nvSpPr>
          <p:cNvPr id="5" name="Pladsholder til sidefod 4"/>
          <p:cNvSpPr>
            <a:spLocks noGrp="1"/>
          </p:cNvSpPr>
          <p:nvPr>
            <p:ph type="ftr" sz="quarter" idx="12"/>
          </p:nvPr>
        </p:nvSpPr>
        <p:spPr/>
        <p:txBody>
          <a:bodyPr/>
          <a:lstStyle/>
          <a:p>
            <a:endParaRPr lang="da-DK" dirty="0"/>
          </a:p>
        </p:txBody>
      </p:sp>
      <p:sp>
        <p:nvSpPr>
          <p:cNvPr id="8" name="Pladsholder til tekst 7"/>
          <p:cNvSpPr>
            <a:spLocks noGrp="1"/>
          </p:cNvSpPr>
          <p:nvPr>
            <p:ph type="body" sz="quarter" idx="13"/>
          </p:nvPr>
        </p:nvSpPr>
        <p:spPr>
          <a:xfrm>
            <a:off x="768351" y="1916114"/>
            <a:ext cx="10655299" cy="3925887"/>
          </a:xfrm>
        </p:spPr>
        <p:txBody>
          <a:bodyPr>
            <a:normAutofit/>
          </a:bodyPr>
          <a:lstStyle>
            <a:lvl1pPr>
              <a:lnSpc>
                <a:spcPct val="100000"/>
              </a:lnSpc>
              <a:spcBef>
                <a:spcPts val="600"/>
              </a:spcBef>
              <a:defRPr sz="2500" spc="-90" baseline="0"/>
            </a:lvl1pPr>
            <a:lvl2pPr marL="903600">
              <a:lnSpc>
                <a:spcPct val="100000"/>
              </a:lnSpc>
              <a:defRPr sz="2500" spc="-90" baseline="0"/>
            </a:lvl2pPr>
            <a:lvl3pPr marL="1364400">
              <a:lnSpc>
                <a:spcPct val="100000"/>
              </a:lnSpc>
              <a:defRPr sz="2500" spc="-90"/>
            </a:lvl3pPr>
            <a:lvl4pPr marL="1821600">
              <a:lnSpc>
                <a:spcPct val="100000"/>
              </a:lnSpc>
              <a:defRPr sz="2500" spc="-90"/>
            </a:lvl4pPr>
            <a:lvl5pPr marL="1821600">
              <a:lnSpc>
                <a:spcPct val="100000"/>
              </a:lnSpc>
              <a:defRPr sz="2500" spc="-90"/>
            </a:lvl5p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29" name="TextBox 3"/>
          <p:cNvSpPr txBox="1"/>
          <p:nvPr userDrawn="1"/>
        </p:nvSpPr>
        <p:spPr>
          <a:xfrm>
            <a:off x="-3107267" y="6631"/>
            <a:ext cx="2946400" cy="769441"/>
          </a:xfrm>
          <a:prstGeom prst="rect">
            <a:avLst/>
          </a:prstGeom>
          <a:noFill/>
        </p:spPr>
        <p:txBody>
          <a:bodyPr lIns="0" tIns="0" rIns="0" bIns="0">
            <a:spAutoFit/>
          </a:bodyPr>
          <a:lstStyle/>
          <a:p>
            <a:pPr algn="r">
              <a:spcBef>
                <a:spcPts val="600"/>
              </a:spcBef>
              <a:defRPr/>
            </a:pPr>
            <a:r>
              <a:rPr lang="en-GB" sz="1000" b="1" noProof="1">
                <a:solidFill>
                  <a:schemeClr val="tx1"/>
                </a:solidFill>
                <a:latin typeface="+mn-lt"/>
                <a:cs typeface="Arial" panose="020B0604020202020204" pitchFamily="34" charset="0"/>
              </a:rPr>
              <a:t>Vælg layout/design</a:t>
            </a:r>
            <a:br>
              <a:rPr lang="en-GB" sz="1000" b="1" noProof="1">
                <a:solidFill>
                  <a:schemeClr val="tx1"/>
                </a:solidFill>
                <a:latin typeface="+mn-lt"/>
                <a:cs typeface="Arial" panose="020B0604020202020204" pitchFamily="34" charset="0"/>
              </a:rPr>
            </a:br>
            <a:r>
              <a:rPr lang="en-GB" sz="1000" b="1" noProof="1">
                <a:solidFill>
                  <a:schemeClr val="tx1"/>
                </a:solidFill>
                <a:latin typeface="+mn-lt"/>
                <a:cs typeface="Arial" panose="020B0604020202020204" pitchFamily="34" charset="0"/>
              </a:rPr>
              <a:t>1. </a:t>
            </a:r>
            <a:r>
              <a:rPr lang="en-GB" sz="1000" noProof="1">
                <a:solidFill>
                  <a:schemeClr val="tx1"/>
                </a:solidFill>
                <a:latin typeface="+mn-lt"/>
                <a:cs typeface="Arial" panose="020B0604020202020204" pitchFamily="34" charset="0"/>
              </a:rPr>
              <a:t>Højre klik udenfor dit slide </a:t>
            </a:r>
            <a:br>
              <a:rPr lang="en-GB" sz="1000" noProof="1">
                <a:solidFill>
                  <a:schemeClr val="tx1"/>
                </a:solidFill>
                <a:latin typeface="+mn-lt"/>
                <a:cs typeface="Arial" panose="020B0604020202020204" pitchFamily="34" charset="0"/>
              </a:rPr>
            </a:br>
            <a:r>
              <a:rPr lang="en-GB" sz="1000" b="1" noProof="1">
                <a:solidFill>
                  <a:schemeClr val="tx1"/>
                </a:solidFill>
                <a:latin typeface="+mn-lt"/>
                <a:cs typeface="Arial" panose="020B0604020202020204" pitchFamily="34" charset="0"/>
              </a:rPr>
              <a:t>2. </a:t>
            </a:r>
            <a:r>
              <a:rPr lang="en-GB" sz="1000" noProof="1">
                <a:solidFill>
                  <a:schemeClr val="tx1"/>
                </a:solidFill>
                <a:latin typeface="+mn-lt"/>
                <a:cs typeface="Arial" panose="020B0604020202020204" pitchFamily="34" charset="0"/>
              </a:rPr>
              <a:t>Vælg et passende layout </a:t>
            </a:r>
            <a:br>
              <a:rPr lang="en-GB" sz="1000" noProof="1">
                <a:solidFill>
                  <a:schemeClr val="tx1"/>
                </a:solidFill>
                <a:latin typeface="+mn-lt"/>
                <a:cs typeface="Arial" panose="020B0604020202020204" pitchFamily="34" charset="0"/>
              </a:rPr>
            </a:br>
            <a:r>
              <a:rPr lang="en-GB" sz="1000" noProof="1">
                <a:solidFill>
                  <a:schemeClr val="tx1"/>
                </a:solidFill>
                <a:latin typeface="+mn-lt"/>
                <a:cs typeface="Arial" panose="020B0604020202020204" pitchFamily="34" charset="0"/>
              </a:rPr>
              <a:t>fra “drop ned” menuen</a:t>
            </a:r>
            <a:br>
              <a:rPr lang="en-GB" sz="1000" noProof="1">
                <a:solidFill>
                  <a:schemeClr val="tx1"/>
                </a:solidFill>
                <a:latin typeface="+mn-lt"/>
                <a:cs typeface="Arial" panose="020B0604020202020204" pitchFamily="34" charset="0"/>
              </a:rPr>
            </a:br>
            <a:r>
              <a:rPr lang="en-GB" sz="1000" noProof="1">
                <a:solidFill>
                  <a:schemeClr val="tx1"/>
                </a:solidFill>
                <a:latin typeface="+mn-lt"/>
                <a:cs typeface="Arial" panose="020B0604020202020204" pitchFamily="34" charset="0"/>
              </a:rPr>
              <a:t>Når du laver et nyt slide kan du vælge layout direkt under knappen ‘Nyt dias’</a:t>
            </a:r>
          </a:p>
        </p:txBody>
      </p:sp>
      <p:grpSp>
        <p:nvGrpSpPr>
          <p:cNvPr id="32" name="Gruppe 31"/>
          <p:cNvGrpSpPr/>
          <p:nvPr userDrawn="1"/>
        </p:nvGrpSpPr>
        <p:grpSpPr>
          <a:xfrm>
            <a:off x="-3014960" y="3657183"/>
            <a:ext cx="2864223" cy="3180414"/>
            <a:chOff x="-2261220" y="2628888"/>
            <a:chExt cx="2148167" cy="3180414"/>
          </a:xfrm>
        </p:grpSpPr>
        <p:pic>
          <p:nvPicPr>
            <p:cNvPr id="33"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261220" y="3506000"/>
              <a:ext cx="2131203" cy="2048565"/>
            </a:xfrm>
            <a:prstGeom prst="rect">
              <a:avLst/>
            </a:prstGeom>
            <a:noFill/>
            <a:ln w="9525">
              <a:noFill/>
              <a:miter lim="800000"/>
              <a:headEnd/>
              <a:tailEnd/>
            </a:ln>
            <a:extLst>
              <a:ext uri="{909E8E84-426E-40DD-AFC4-6F175D3DCCD1}">
                <a14:hiddenFill xmlns:a14="http://schemas.microsoft.com/office/drawing/2010/main">
                  <a:solidFill>
                    <a:schemeClr val="accent1"/>
                  </a:solidFill>
                </a14:hiddenFill>
              </a:ext>
            </a:extLst>
          </p:spPr>
        </p:pic>
        <p:sp>
          <p:nvSpPr>
            <p:cNvPr id="34" name="TextBox 11"/>
            <p:cNvSpPr txBox="1"/>
            <p:nvPr userDrawn="1"/>
          </p:nvSpPr>
          <p:spPr>
            <a:xfrm>
              <a:off x="-1944724" y="2628888"/>
              <a:ext cx="1824090" cy="538609"/>
            </a:xfrm>
            <a:prstGeom prst="rect">
              <a:avLst/>
            </a:prstGeom>
            <a:noFill/>
            <a:ln>
              <a:noFill/>
            </a:ln>
          </p:spPr>
          <p:txBody>
            <a:bodyPr wrap="square" lIns="0" tIns="0" rIns="0" bIns="0">
              <a:spAutoFit/>
            </a:bodyPr>
            <a:lstStyle/>
            <a:p>
              <a:pPr algn="r">
                <a:spcBef>
                  <a:spcPts val="600"/>
                </a:spcBef>
                <a:defRPr/>
              </a:pPr>
              <a:r>
                <a:rPr lang="da-DK" sz="1000" b="1" noProof="1">
                  <a:solidFill>
                    <a:schemeClr val="tx1"/>
                  </a:solidFill>
                  <a:latin typeface="+mn-lt"/>
                  <a:cs typeface="Arial" panose="020B0604020202020204" pitchFamily="34" charset="0"/>
                </a:rPr>
                <a:t>Skift baggrundsfarve</a:t>
              </a:r>
              <a:br>
                <a:rPr lang="da-DK" sz="1000" b="1" noProof="1">
                  <a:solidFill>
                    <a:schemeClr val="tx1"/>
                  </a:solidFill>
                  <a:latin typeface="+mn-lt"/>
                  <a:cs typeface="Arial" panose="020B0604020202020204" pitchFamily="34" charset="0"/>
                </a:rPr>
              </a:br>
              <a:r>
                <a:rPr lang="da-DK" sz="1000" b="1" noProof="1">
                  <a:solidFill>
                    <a:schemeClr val="tx1"/>
                  </a:solidFill>
                  <a:latin typeface="+mn-lt"/>
                  <a:cs typeface="Arial" panose="020B0604020202020204" pitchFamily="34" charset="0"/>
                </a:rPr>
                <a:t>1. </a:t>
              </a:r>
              <a:r>
                <a:rPr lang="da-DK" sz="1000" b="0" noProof="1">
                  <a:solidFill>
                    <a:schemeClr val="tx1"/>
                  </a:solidFill>
                  <a:latin typeface="+mn-lt"/>
                  <a:cs typeface="Arial" panose="020B0604020202020204" pitchFamily="34" charset="0"/>
                </a:rPr>
                <a:t>K</a:t>
              </a:r>
              <a:r>
                <a:rPr lang="da-DK" sz="1000" noProof="1">
                  <a:solidFill>
                    <a:schemeClr val="tx1"/>
                  </a:solidFill>
                  <a:latin typeface="+mn-lt"/>
                  <a:cs typeface="Arial" panose="020B0604020202020204" pitchFamily="34" charset="0"/>
                </a:rPr>
                <a:t>lik udenfor diaset,</a:t>
              </a:r>
              <a:r>
                <a:rPr lang="da-DK" sz="1000" baseline="0" noProof="1">
                  <a:solidFill>
                    <a:schemeClr val="tx1"/>
                  </a:solidFill>
                  <a:latin typeface="+mn-lt"/>
                  <a:cs typeface="Arial" panose="020B0604020202020204" pitchFamily="34" charset="0"/>
                </a:rPr>
                <a:t> vælg </a:t>
              </a:r>
              <a:r>
                <a:rPr lang="da-DK" sz="1000" b="1" baseline="0" noProof="1">
                  <a:solidFill>
                    <a:schemeClr val="tx1"/>
                  </a:solidFill>
                  <a:latin typeface="+mn-lt"/>
                  <a:cs typeface="Arial" panose="020B0604020202020204" pitchFamily="34" charset="0"/>
                </a:rPr>
                <a:t>Formater baggrund </a:t>
              </a:r>
            </a:p>
            <a:p>
              <a:pPr algn="r">
                <a:spcBef>
                  <a:spcPts val="600"/>
                </a:spcBef>
                <a:defRPr/>
              </a:pPr>
              <a:r>
                <a:rPr lang="da-DK" sz="1000" b="1" noProof="1">
                  <a:solidFill>
                    <a:schemeClr val="tx1"/>
                  </a:solidFill>
                  <a:latin typeface="+mn-lt"/>
                  <a:cs typeface="Arial" panose="020B0604020202020204" pitchFamily="34" charset="0"/>
                </a:rPr>
                <a:t>2. </a:t>
              </a:r>
              <a:r>
                <a:rPr lang="da-DK" sz="1000" b="0" noProof="1">
                  <a:solidFill>
                    <a:schemeClr val="tx1"/>
                  </a:solidFill>
                  <a:latin typeface="+mn-lt"/>
                  <a:cs typeface="Arial" panose="020B0604020202020204" pitchFamily="34" charset="0"/>
                </a:rPr>
                <a:t>Vælg</a:t>
              </a:r>
              <a:r>
                <a:rPr lang="da-DK" sz="1000" b="1" noProof="1">
                  <a:solidFill>
                    <a:schemeClr val="tx1"/>
                  </a:solidFill>
                  <a:latin typeface="+mn-lt"/>
                  <a:cs typeface="Arial" panose="020B0604020202020204" pitchFamily="34" charset="0"/>
                </a:rPr>
                <a:t> ‘Massiv udfyldning’</a:t>
              </a:r>
              <a:r>
                <a:rPr lang="da-DK" sz="1000" b="0" noProof="1">
                  <a:solidFill>
                    <a:schemeClr val="tx1"/>
                  </a:solidFill>
                  <a:latin typeface="+mn-lt"/>
                  <a:cs typeface="Arial" panose="020B0604020202020204" pitchFamily="34" charset="0"/>
                </a:rPr>
                <a:t> og vælg farve</a:t>
              </a:r>
              <a:r>
                <a:rPr lang="da-DK" sz="1000" b="0" baseline="0" noProof="1">
                  <a:solidFill>
                    <a:schemeClr val="tx1"/>
                  </a:solidFill>
                  <a:latin typeface="+mn-lt"/>
                  <a:cs typeface="Arial" panose="020B0604020202020204" pitchFamily="34" charset="0"/>
                </a:rPr>
                <a:t> fra VIAs farvepalette</a:t>
              </a:r>
            </a:p>
          </p:txBody>
        </p:sp>
        <p:grpSp>
          <p:nvGrpSpPr>
            <p:cNvPr id="35" name="Gruppe 34"/>
            <p:cNvGrpSpPr/>
            <p:nvPr userDrawn="1"/>
          </p:nvGrpSpPr>
          <p:grpSpPr>
            <a:xfrm>
              <a:off x="-1426464" y="4317211"/>
              <a:ext cx="1313411" cy="1492091"/>
              <a:chOff x="-1426464" y="4279878"/>
              <a:chExt cx="1313411" cy="1492091"/>
            </a:xfrm>
          </p:grpSpPr>
          <p:pic>
            <p:nvPicPr>
              <p:cNvPr id="36" name="Picture 2"/>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394252" y="4279878"/>
                <a:ext cx="1264235" cy="1492091"/>
              </a:xfrm>
              <a:prstGeom prst="rect">
                <a:avLst/>
              </a:prstGeom>
              <a:noFill/>
              <a:ln w="9525">
                <a:noFill/>
                <a:miter lim="800000"/>
                <a:headEnd/>
                <a:tailEnd/>
              </a:ln>
              <a:extLst>
                <a:ext uri="{909E8E84-426E-40DD-AFC4-6F175D3DCCD1}">
                  <a14:hiddenFill xmlns:a14="http://schemas.microsoft.com/office/drawing/2010/main">
                    <a:solidFill>
                      <a:schemeClr val="accent1"/>
                    </a:solidFill>
                  </a14:hiddenFill>
                </a:ext>
              </a:extLst>
            </p:spPr>
          </p:pic>
          <p:cxnSp>
            <p:nvCxnSpPr>
              <p:cNvPr id="37" name="Lige forbindelse 36"/>
              <p:cNvCxnSpPr/>
              <p:nvPr userDrawn="1"/>
            </p:nvCxnSpPr>
            <p:spPr>
              <a:xfrm>
                <a:off x="-1426464" y="5486400"/>
                <a:ext cx="1313411" cy="129679"/>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Lige forbindelse 37"/>
              <p:cNvCxnSpPr/>
              <p:nvPr userDrawn="1"/>
            </p:nvCxnSpPr>
            <p:spPr>
              <a:xfrm flipV="1">
                <a:off x="-1426464" y="5486400"/>
                <a:ext cx="1306761" cy="13633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9" name="Rektangel 38"/>
              <p:cNvSpPr/>
              <p:nvPr userDrawn="1"/>
            </p:nvSpPr>
            <p:spPr>
              <a:xfrm>
                <a:off x="-1124764" y="4855860"/>
                <a:ext cx="105385" cy="108012"/>
              </a:xfrm>
              <a:prstGeom prst="rect">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800" dirty="0"/>
              </a:p>
            </p:txBody>
          </p:sp>
        </p:grpSp>
      </p:grpSp>
      <p:sp>
        <p:nvSpPr>
          <p:cNvPr id="40" name="Tekstboks 39"/>
          <p:cNvSpPr txBox="1"/>
          <p:nvPr userDrawn="1"/>
        </p:nvSpPr>
        <p:spPr>
          <a:xfrm>
            <a:off x="-3185352" y="5918968"/>
            <a:ext cx="1283400" cy="380480"/>
          </a:xfrm>
          <a:prstGeom prst="rect">
            <a:avLst/>
          </a:prstGeom>
          <a:solidFill>
            <a:schemeClr val="bg2">
              <a:lumMod val="20000"/>
              <a:lumOff val="80000"/>
            </a:schemeClr>
          </a:solidFill>
        </p:spPr>
        <p:txBody>
          <a:bodyPr wrap="square" lIns="0" tIns="36000" rIns="36000" bIns="36000" rtlCol="0">
            <a:spAutoFit/>
          </a:bodyPr>
          <a:lstStyle/>
          <a:p>
            <a:pPr marL="0" marR="0" lvl="0" indent="0" algn="r" defTabSz="914400" rtl="0" eaLnBrk="1" fontAlgn="auto" latinLnBrk="0" hangingPunct="1">
              <a:lnSpc>
                <a:spcPct val="100000"/>
              </a:lnSpc>
              <a:spcBef>
                <a:spcPts val="600"/>
              </a:spcBef>
              <a:spcAft>
                <a:spcPts val="0"/>
              </a:spcAft>
              <a:buClrTx/>
              <a:buSzTx/>
              <a:buFontTx/>
              <a:buNone/>
              <a:tabLst/>
              <a:defRPr/>
            </a:pPr>
            <a:r>
              <a:rPr kumimoji="0" lang="da-DK" sz="1000" b="0" i="0" u="none" strike="noStrike" kern="1200" cap="none" spc="0" normalizeH="0" baseline="0" noProof="1">
                <a:ln>
                  <a:noFill/>
                </a:ln>
                <a:solidFill>
                  <a:srgbClr val="414141"/>
                </a:solidFill>
                <a:effectLst/>
                <a:uLnTx/>
                <a:uFillTx/>
                <a:latin typeface="+mn-lt"/>
                <a:cs typeface="Arial" panose="020B0604020202020204" pitchFamily="34" charset="0"/>
              </a:rPr>
              <a:t>Den lyse grå baggrundsfarve </a:t>
            </a:r>
            <a:br>
              <a:rPr kumimoji="0" lang="da-DK" sz="1000" b="0" i="0" u="none" strike="noStrike" kern="1200" cap="none" spc="0" normalizeH="0" baseline="0" noProof="1">
                <a:ln>
                  <a:noFill/>
                </a:ln>
                <a:solidFill>
                  <a:srgbClr val="414141"/>
                </a:solidFill>
                <a:effectLst/>
                <a:uLnTx/>
                <a:uFillTx/>
                <a:latin typeface="+mn-lt"/>
                <a:cs typeface="Arial" panose="020B0604020202020204" pitchFamily="34" charset="0"/>
              </a:rPr>
            </a:br>
            <a:r>
              <a:rPr kumimoji="0" lang="da-DK" sz="1000" b="0" i="0" u="none" strike="noStrike" kern="1200" cap="none" spc="0" normalizeH="0" baseline="0" noProof="1">
                <a:ln>
                  <a:noFill/>
                </a:ln>
                <a:solidFill>
                  <a:srgbClr val="414141"/>
                </a:solidFill>
                <a:effectLst/>
                <a:uLnTx/>
                <a:uFillTx/>
                <a:latin typeface="+mn-lt"/>
                <a:cs typeface="Arial" panose="020B0604020202020204" pitchFamily="34" charset="0"/>
              </a:rPr>
              <a:t>er highlightet </a:t>
            </a:r>
            <a:endParaRPr kumimoji="0" lang="da-DK" sz="1000" b="1" i="0" u="none" strike="noStrike" kern="1200" cap="none" spc="0" normalizeH="0" baseline="0" noProof="1">
              <a:ln>
                <a:noFill/>
              </a:ln>
              <a:solidFill>
                <a:srgbClr val="414141"/>
              </a:solidFill>
              <a:effectLst/>
              <a:uLnTx/>
              <a:uFillTx/>
              <a:latin typeface="+mn-lt"/>
              <a:cs typeface="Arial" panose="020B0604020202020204" pitchFamily="34" charset="0"/>
            </a:endParaRPr>
          </a:p>
        </p:txBody>
      </p:sp>
      <p:sp>
        <p:nvSpPr>
          <p:cNvPr id="41" name="Rektangel 40"/>
          <p:cNvSpPr/>
          <p:nvPr userDrawn="1"/>
        </p:nvSpPr>
        <p:spPr>
          <a:xfrm>
            <a:off x="-1359172" y="5918968"/>
            <a:ext cx="1185816" cy="110532"/>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800" dirty="0"/>
          </a:p>
        </p:txBody>
      </p:sp>
      <p:cxnSp>
        <p:nvCxnSpPr>
          <p:cNvPr id="42" name="Lige forbindelse 41"/>
          <p:cNvCxnSpPr>
            <a:endCxn id="41" idx="0"/>
          </p:cNvCxnSpPr>
          <p:nvPr userDrawn="1"/>
        </p:nvCxnSpPr>
        <p:spPr>
          <a:xfrm>
            <a:off x="-960784" y="4503570"/>
            <a:ext cx="194520" cy="141539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Text Placeholder 16"/>
          <p:cNvSpPr>
            <a:spLocks noGrp="1"/>
          </p:cNvSpPr>
          <p:nvPr>
            <p:ph type="body" sz="quarter" idx="14"/>
          </p:nvPr>
        </p:nvSpPr>
        <p:spPr>
          <a:xfrm>
            <a:off x="768000" y="5922000"/>
            <a:ext cx="2448000" cy="374400"/>
          </a:xfrm>
          <a:blipFill>
            <a:blip r:embed="rId4"/>
            <a:stretch>
              <a:fillRect/>
            </a:stretch>
          </a:blipFill>
        </p:spPr>
        <p:txBody>
          <a:bodyPr tIns="0">
            <a:normAutofit/>
          </a:bodyPr>
          <a:lstStyle>
            <a:lvl1pPr>
              <a:defRPr sz="100"/>
            </a:lvl1pPr>
          </a:lstStyle>
          <a:p>
            <a:pPr lvl="0"/>
            <a:r>
              <a:rPr lang="da-DK" noProof="1"/>
              <a:t>Rediger typografien i masterens</a:t>
            </a:r>
          </a:p>
        </p:txBody>
      </p:sp>
    </p:spTree>
    <p:extLst>
      <p:ext uri="{BB962C8B-B14F-4D97-AF65-F5344CB8AC3E}">
        <p14:creationId xmlns:p14="http://schemas.microsoft.com/office/powerpoint/2010/main" val="3772147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28.xml"/><Relationship Id="rId7" Type="http://schemas.openxmlformats.org/officeDocument/2006/relationships/theme" Target="../theme/theme3.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5" Type="http://schemas.openxmlformats.org/officeDocument/2006/relationships/slideLayout" Target="../slideLayouts/slideLayout30.xml"/><Relationship Id="rId4" Type="http://schemas.openxmlformats.org/officeDocument/2006/relationships/slideLayout" Target="../slideLayouts/slideLayout2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slideLayout" Target="../slideLayouts/slideLayout44.xml"/><Relationship Id="rId18" Type="http://schemas.openxmlformats.org/officeDocument/2006/relationships/theme" Target="../theme/theme4.xml"/><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slideLayout" Target="../slideLayouts/slideLayout43.xml"/><Relationship Id="rId17" Type="http://schemas.openxmlformats.org/officeDocument/2006/relationships/slideLayout" Target="../slideLayouts/slideLayout48.xml"/><Relationship Id="rId2" Type="http://schemas.openxmlformats.org/officeDocument/2006/relationships/slideLayout" Target="../slideLayouts/slideLayout33.xml"/><Relationship Id="rId16" Type="http://schemas.openxmlformats.org/officeDocument/2006/relationships/slideLayout" Target="../slideLayouts/slideLayout47.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5" Type="http://schemas.openxmlformats.org/officeDocument/2006/relationships/slideLayout" Target="../slideLayouts/slideLayout36.xml"/><Relationship Id="rId15" Type="http://schemas.openxmlformats.org/officeDocument/2006/relationships/slideLayout" Target="../slideLayouts/slideLayout46.xml"/><Relationship Id="rId10" Type="http://schemas.openxmlformats.org/officeDocument/2006/relationships/slideLayout" Target="../slideLayouts/slideLayout41.xml"/><Relationship Id="rId4" Type="http://schemas.openxmlformats.org/officeDocument/2006/relationships/slideLayout" Target="../slideLayouts/slideLayout35.xml"/><Relationship Id="rId9" Type="http://schemas.openxmlformats.org/officeDocument/2006/relationships/slideLayout" Target="../slideLayouts/slideLayout40.xml"/><Relationship Id="rId14" Type="http://schemas.openxmlformats.org/officeDocument/2006/relationships/slideLayout" Target="../slideLayouts/slideLayout4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theme" Target="../theme/theme5.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theme" Target="../theme/theme6.xml"/><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slideLayout" Target="../slideLayouts/slideLayout71.xml"/><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27"/>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no-NO"/>
              <a:t>‹nr.›</a:t>
            </a:fld>
            <a:endParaRPr/>
          </a:p>
        </p:txBody>
      </p:sp>
    </p:spTree>
  </p:cSld>
  <p:clrMap bg1="lt1" tx1="dk1" bg2="dk2" tx2="lt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 id="2147483663"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56" name="Oval 55"/>
          <p:cNvSpPr>
            <a:spLocks noChangeAspect="1"/>
          </p:cNvSpPr>
          <p:nvPr/>
        </p:nvSpPr>
        <p:spPr>
          <a:xfrm>
            <a:off x="-92833" y="4042576"/>
            <a:ext cx="2325260" cy="1909234"/>
          </a:xfrm>
          <a:custGeom>
            <a:avLst/>
            <a:gdLst/>
            <a:ahLst/>
            <a:cxnLst/>
            <a:rect l="l" t="t" r="r" b="b"/>
            <a:pathLst>
              <a:path w="1743945" h="1909234">
                <a:moveTo>
                  <a:pt x="789328" y="0"/>
                </a:moveTo>
                <a:cubicBezTo>
                  <a:pt x="1316548" y="0"/>
                  <a:pt x="1743945" y="427397"/>
                  <a:pt x="1743945" y="954617"/>
                </a:cubicBezTo>
                <a:cubicBezTo>
                  <a:pt x="1743945" y="1481837"/>
                  <a:pt x="1316548" y="1909234"/>
                  <a:pt x="789328" y="1909234"/>
                </a:cubicBezTo>
                <a:cubicBezTo>
                  <a:pt x="461080" y="1909234"/>
                  <a:pt x="171527" y="1743562"/>
                  <a:pt x="0" y="1491086"/>
                </a:cubicBezTo>
                <a:lnTo>
                  <a:pt x="0" y="418149"/>
                </a:lnTo>
                <a:cubicBezTo>
                  <a:pt x="171527" y="165673"/>
                  <a:pt x="461080" y="0"/>
                  <a:pt x="789328" y="0"/>
                </a:cubicBezTo>
                <a:close/>
              </a:path>
            </a:pathLst>
          </a:custGeom>
          <a:solidFill>
            <a:schemeClr val="tx2">
              <a:lumMod val="75000"/>
              <a:alpha val="8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sz="1400">
              <a:ln w="317500">
                <a:solidFill>
                  <a:schemeClr val="tx1"/>
                </a:solidFill>
              </a:ln>
            </a:endParaRPr>
          </a:p>
        </p:txBody>
      </p:sp>
      <p:sp>
        <p:nvSpPr>
          <p:cNvPr id="53" name="Oval 52"/>
          <p:cNvSpPr>
            <a:spLocks noChangeAspect="1"/>
          </p:cNvSpPr>
          <p:nvPr/>
        </p:nvSpPr>
        <p:spPr>
          <a:xfrm>
            <a:off x="694185" y="1095311"/>
            <a:ext cx="2545644" cy="1909233"/>
          </a:xfrm>
          <a:prstGeom prst="ellipse">
            <a:avLst/>
          </a:prstGeom>
          <a:solidFill>
            <a:schemeClr val="tx2">
              <a:lumMod val="75000"/>
              <a:alpha val="10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sz="1400">
              <a:ln w="317500">
                <a:solidFill>
                  <a:schemeClr val="tx1"/>
                </a:solidFill>
              </a:ln>
            </a:endParaRPr>
          </a:p>
        </p:txBody>
      </p:sp>
      <p:sp>
        <p:nvSpPr>
          <p:cNvPr id="52" name="Oval 51"/>
          <p:cNvSpPr>
            <a:spLocks noChangeAspect="1"/>
          </p:cNvSpPr>
          <p:nvPr/>
        </p:nvSpPr>
        <p:spPr>
          <a:xfrm>
            <a:off x="2504973" y="282934"/>
            <a:ext cx="2545644" cy="1909233"/>
          </a:xfrm>
          <a:prstGeom prst="ellipse">
            <a:avLst/>
          </a:prstGeom>
          <a:solidFill>
            <a:schemeClr val="tx2">
              <a:lumMod val="75000"/>
              <a:alpha val="10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sz="1400">
              <a:ln w="317500">
                <a:solidFill>
                  <a:schemeClr val="tx1"/>
                </a:solidFill>
              </a:ln>
            </a:endParaRPr>
          </a:p>
        </p:txBody>
      </p:sp>
      <p:sp>
        <p:nvSpPr>
          <p:cNvPr id="54" name="Oval 53"/>
          <p:cNvSpPr>
            <a:spLocks noChangeAspect="1"/>
          </p:cNvSpPr>
          <p:nvPr/>
        </p:nvSpPr>
        <p:spPr>
          <a:xfrm>
            <a:off x="694183" y="5729135"/>
            <a:ext cx="2545645" cy="1193756"/>
          </a:xfrm>
          <a:custGeom>
            <a:avLst/>
            <a:gdLst/>
            <a:ahLst/>
            <a:cxnLst/>
            <a:rect l="l" t="t" r="r" b="b"/>
            <a:pathLst>
              <a:path w="1909234" h="1193756">
                <a:moveTo>
                  <a:pt x="954617" y="0"/>
                </a:moveTo>
                <a:cubicBezTo>
                  <a:pt x="1481837" y="0"/>
                  <a:pt x="1909234" y="427397"/>
                  <a:pt x="1909234" y="954617"/>
                </a:cubicBezTo>
                <a:cubicBezTo>
                  <a:pt x="1909234" y="1037305"/>
                  <a:pt x="1898721" y="1117537"/>
                  <a:pt x="1877819" y="1193756"/>
                </a:cubicBezTo>
                <a:lnTo>
                  <a:pt x="31415" y="1193756"/>
                </a:lnTo>
                <a:cubicBezTo>
                  <a:pt x="10513" y="1117537"/>
                  <a:pt x="0" y="1037305"/>
                  <a:pt x="0" y="954617"/>
                </a:cubicBezTo>
                <a:cubicBezTo>
                  <a:pt x="0" y="427397"/>
                  <a:pt x="427397" y="0"/>
                  <a:pt x="954617" y="0"/>
                </a:cubicBezTo>
                <a:close/>
              </a:path>
            </a:pathLst>
          </a:custGeom>
          <a:solidFill>
            <a:schemeClr val="tx2">
              <a:lumMod val="75000"/>
              <a:alpha val="16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sz="1400">
              <a:ln w="317500">
                <a:solidFill>
                  <a:schemeClr val="tx1"/>
                </a:solidFill>
              </a:ln>
            </a:endParaRPr>
          </a:p>
        </p:txBody>
      </p:sp>
      <p:sp>
        <p:nvSpPr>
          <p:cNvPr id="130" name="Oval 129"/>
          <p:cNvSpPr>
            <a:spLocks noChangeAspect="1"/>
          </p:cNvSpPr>
          <p:nvPr/>
        </p:nvSpPr>
        <p:spPr>
          <a:xfrm>
            <a:off x="-62281" y="-61709"/>
            <a:ext cx="1932143" cy="1677064"/>
          </a:xfrm>
          <a:custGeom>
            <a:avLst/>
            <a:gdLst/>
            <a:ahLst/>
            <a:cxnLst/>
            <a:rect l="l" t="t" r="r" b="b"/>
            <a:pathLst>
              <a:path w="1449107" h="1677064">
                <a:moveTo>
                  <a:pt x="0" y="0"/>
                </a:moveTo>
                <a:lnTo>
                  <a:pt x="1112019" y="0"/>
                </a:lnTo>
                <a:cubicBezTo>
                  <a:pt x="1319407" y="171874"/>
                  <a:pt x="1449107" y="432014"/>
                  <a:pt x="1449107" y="722447"/>
                </a:cubicBezTo>
                <a:cubicBezTo>
                  <a:pt x="1449107" y="1249667"/>
                  <a:pt x="1021710" y="1677064"/>
                  <a:pt x="494490" y="1677064"/>
                </a:cubicBezTo>
                <a:cubicBezTo>
                  <a:pt x="313232" y="1677064"/>
                  <a:pt x="143772" y="1626546"/>
                  <a:pt x="0" y="1537872"/>
                </a:cubicBezTo>
                <a:close/>
              </a:path>
            </a:pathLst>
          </a:custGeom>
          <a:solidFill>
            <a:schemeClr val="tx2">
              <a:lumMod val="75000"/>
              <a:alpha val="14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sz="1400">
              <a:ln w="317500">
                <a:solidFill>
                  <a:schemeClr val="tx1"/>
                </a:solidFill>
              </a:ln>
            </a:endParaRPr>
          </a:p>
        </p:txBody>
      </p:sp>
      <p:sp>
        <p:nvSpPr>
          <p:cNvPr id="131" name="Oval 130"/>
          <p:cNvSpPr>
            <a:spLocks noChangeAspect="1"/>
          </p:cNvSpPr>
          <p:nvPr/>
        </p:nvSpPr>
        <p:spPr>
          <a:xfrm>
            <a:off x="1232151" y="-161623"/>
            <a:ext cx="2545644" cy="1909233"/>
          </a:xfrm>
          <a:prstGeom prst="ellipse">
            <a:avLst/>
          </a:prstGeom>
          <a:solidFill>
            <a:schemeClr val="tx2">
              <a:lumMod val="75000"/>
              <a:alpha val="20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sz="1400">
              <a:ln w="317500">
                <a:solidFill>
                  <a:schemeClr val="tx1"/>
                </a:solidFill>
              </a:ln>
            </a:endParaRPr>
          </a:p>
        </p:txBody>
      </p:sp>
      <p:sp>
        <p:nvSpPr>
          <p:cNvPr id="132" name="Oval 131"/>
          <p:cNvSpPr>
            <a:spLocks noChangeAspect="1"/>
          </p:cNvSpPr>
          <p:nvPr/>
        </p:nvSpPr>
        <p:spPr>
          <a:xfrm>
            <a:off x="1" y="660739"/>
            <a:ext cx="2545644" cy="1909233"/>
          </a:xfrm>
          <a:prstGeom prst="ellipse">
            <a:avLst/>
          </a:prstGeom>
          <a:solidFill>
            <a:schemeClr val="tx2">
              <a:lumMod val="75000"/>
              <a:alpha val="15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sz="1400">
              <a:ln w="317500">
                <a:solidFill>
                  <a:schemeClr val="tx1"/>
                </a:solidFill>
              </a:ln>
            </a:endParaRPr>
          </a:p>
        </p:txBody>
      </p:sp>
      <p:sp>
        <p:nvSpPr>
          <p:cNvPr id="133" name="Oval 132"/>
          <p:cNvSpPr>
            <a:spLocks noChangeAspect="1"/>
          </p:cNvSpPr>
          <p:nvPr/>
        </p:nvSpPr>
        <p:spPr>
          <a:xfrm>
            <a:off x="9996709" y="-61709"/>
            <a:ext cx="2259289" cy="1677064"/>
          </a:xfrm>
          <a:custGeom>
            <a:avLst/>
            <a:gdLst/>
            <a:ahLst/>
            <a:cxnLst/>
            <a:rect l="l" t="t" r="r" b="b"/>
            <a:pathLst>
              <a:path w="1694467" h="1677064">
                <a:moveTo>
                  <a:pt x="337088" y="0"/>
                </a:moveTo>
                <a:lnTo>
                  <a:pt x="1573463" y="0"/>
                </a:lnTo>
                <a:cubicBezTo>
                  <a:pt x="1618202" y="37449"/>
                  <a:pt x="1658454" y="79950"/>
                  <a:pt x="1694467" y="126010"/>
                </a:cubicBezTo>
                <a:lnTo>
                  <a:pt x="1694467" y="1318884"/>
                </a:lnTo>
                <a:cubicBezTo>
                  <a:pt x="1522840" y="1538397"/>
                  <a:pt x="1254922" y="1677064"/>
                  <a:pt x="954617" y="1677064"/>
                </a:cubicBezTo>
                <a:cubicBezTo>
                  <a:pt x="427397" y="1677064"/>
                  <a:pt x="0" y="1249667"/>
                  <a:pt x="0" y="722447"/>
                </a:cubicBezTo>
                <a:cubicBezTo>
                  <a:pt x="0" y="432014"/>
                  <a:pt x="129700" y="171874"/>
                  <a:pt x="337088" y="0"/>
                </a:cubicBezTo>
                <a:close/>
              </a:path>
            </a:pathLst>
          </a:custGeom>
          <a:solidFill>
            <a:schemeClr val="accent3">
              <a:lumMod val="60000"/>
              <a:lumOff val="40000"/>
              <a:alpha val="10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sz="1400">
              <a:ln w="317500">
                <a:solidFill>
                  <a:schemeClr val="tx1"/>
                </a:solidFill>
              </a:ln>
            </a:endParaRPr>
          </a:p>
        </p:txBody>
      </p:sp>
      <p:sp>
        <p:nvSpPr>
          <p:cNvPr id="134" name="Oval 133"/>
          <p:cNvSpPr>
            <a:spLocks noChangeAspect="1"/>
          </p:cNvSpPr>
          <p:nvPr/>
        </p:nvSpPr>
        <p:spPr>
          <a:xfrm>
            <a:off x="8156670" y="-61708"/>
            <a:ext cx="2545645" cy="1705448"/>
          </a:xfrm>
          <a:custGeom>
            <a:avLst/>
            <a:gdLst/>
            <a:ahLst/>
            <a:cxnLst/>
            <a:rect l="l" t="t" r="r" b="b"/>
            <a:pathLst>
              <a:path w="1909234" h="1705448">
                <a:moveTo>
                  <a:pt x="371490" y="0"/>
                </a:moveTo>
                <a:lnTo>
                  <a:pt x="1537745" y="0"/>
                </a:lnTo>
                <a:cubicBezTo>
                  <a:pt x="1764760" y="171517"/>
                  <a:pt x="1909234" y="444302"/>
                  <a:pt x="1909234" y="750831"/>
                </a:cubicBezTo>
                <a:cubicBezTo>
                  <a:pt x="1909234" y="1278051"/>
                  <a:pt x="1481837" y="1705448"/>
                  <a:pt x="954617" y="1705448"/>
                </a:cubicBezTo>
                <a:cubicBezTo>
                  <a:pt x="427397" y="1705448"/>
                  <a:pt x="0" y="1278051"/>
                  <a:pt x="0" y="750831"/>
                </a:cubicBezTo>
                <a:cubicBezTo>
                  <a:pt x="0" y="444302"/>
                  <a:pt x="144474" y="171517"/>
                  <a:pt x="371490" y="0"/>
                </a:cubicBezTo>
                <a:close/>
              </a:path>
            </a:pathLst>
          </a:custGeom>
          <a:solidFill>
            <a:schemeClr val="tx2">
              <a:lumMod val="75000"/>
              <a:alpha val="10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sz="1400">
              <a:ln w="317500">
                <a:solidFill>
                  <a:schemeClr val="tx1"/>
                </a:solidFill>
              </a:ln>
            </a:endParaRPr>
          </a:p>
        </p:txBody>
      </p:sp>
      <p:sp>
        <p:nvSpPr>
          <p:cNvPr id="135" name="Oval 134"/>
          <p:cNvSpPr>
            <a:spLocks noChangeAspect="1"/>
          </p:cNvSpPr>
          <p:nvPr/>
        </p:nvSpPr>
        <p:spPr>
          <a:xfrm>
            <a:off x="9992605" y="1095309"/>
            <a:ext cx="2263392" cy="1909234"/>
          </a:xfrm>
          <a:custGeom>
            <a:avLst/>
            <a:gdLst/>
            <a:ahLst/>
            <a:cxnLst/>
            <a:rect l="l" t="t" r="r" b="b"/>
            <a:pathLst>
              <a:path w="1697544" h="1909234">
                <a:moveTo>
                  <a:pt x="954617" y="0"/>
                </a:moveTo>
                <a:cubicBezTo>
                  <a:pt x="1256666" y="0"/>
                  <a:pt x="1525952" y="140283"/>
                  <a:pt x="1697544" y="361910"/>
                </a:cubicBezTo>
                <a:lnTo>
                  <a:pt x="1697544" y="1547324"/>
                </a:lnTo>
                <a:cubicBezTo>
                  <a:pt x="1525952" y="1768951"/>
                  <a:pt x="1256666" y="1909234"/>
                  <a:pt x="954617" y="1909234"/>
                </a:cubicBezTo>
                <a:cubicBezTo>
                  <a:pt x="427397" y="1909234"/>
                  <a:pt x="0" y="1481837"/>
                  <a:pt x="0" y="954617"/>
                </a:cubicBezTo>
                <a:cubicBezTo>
                  <a:pt x="0" y="427397"/>
                  <a:pt x="427397" y="0"/>
                  <a:pt x="954617" y="0"/>
                </a:cubicBezTo>
                <a:close/>
              </a:path>
            </a:pathLst>
          </a:custGeom>
          <a:solidFill>
            <a:schemeClr val="tx2">
              <a:lumMod val="75000"/>
              <a:alpha val="15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sz="1400">
              <a:ln w="317500">
                <a:solidFill>
                  <a:schemeClr val="tx1"/>
                </a:solidFill>
              </a:ln>
            </a:endParaRPr>
          </a:p>
        </p:txBody>
      </p:sp>
      <p:sp>
        <p:nvSpPr>
          <p:cNvPr id="136" name="Oval 135"/>
          <p:cNvSpPr>
            <a:spLocks noChangeAspect="1"/>
          </p:cNvSpPr>
          <p:nvPr/>
        </p:nvSpPr>
        <p:spPr>
          <a:xfrm>
            <a:off x="10742232" y="5140347"/>
            <a:ext cx="1516259" cy="1759729"/>
          </a:xfrm>
          <a:custGeom>
            <a:avLst/>
            <a:gdLst/>
            <a:ahLst/>
            <a:cxnLst/>
            <a:rect l="l" t="t" r="r" b="b"/>
            <a:pathLst>
              <a:path w="1137194" h="1759729">
                <a:moveTo>
                  <a:pt x="954617" y="0"/>
                </a:moveTo>
                <a:cubicBezTo>
                  <a:pt x="1017088" y="0"/>
                  <a:pt x="1078157" y="6001"/>
                  <a:pt x="1137194" y="17897"/>
                </a:cubicBezTo>
                <a:lnTo>
                  <a:pt x="1137194" y="1759729"/>
                </a:lnTo>
                <a:lnTo>
                  <a:pt x="443151" y="1759729"/>
                </a:lnTo>
                <a:cubicBezTo>
                  <a:pt x="176544" y="1591075"/>
                  <a:pt x="0" y="1293463"/>
                  <a:pt x="0" y="954617"/>
                </a:cubicBezTo>
                <a:cubicBezTo>
                  <a:pt x="0" y="427397"/>
                  <a:pt x="427397" y="0"/>
                  <a:pt x="954617" y="0"/>
                </a:cubicBezTo>
                <a:close/>
              </a:path>
            </a:pathLst>
          </a:custGeom>
          <a:solidFill>
            <a:schemeClr val="tx2">
              <a:lumMod val="75000"/>
              <a:alpha val="16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sz="1400">
              <a:ln w="317500">
                <a:solidFill>
                  <a:schemeClr val="tx1"/>
                </a:solidFill>
              </a:ln>
            </a:endParaRPr>
          </a:p>
        </p:txBody>
      </p:sp>
      <p:sp>
        <p:nvSpPr>
          <p:cNvPr id="137" name="Oval 136"/>
          <p:cNvSpPr>
            <a:spLocks noChangeAspect="1"/>
          </p:cNvSpPr>
          <p:nvPr/>
        </p:nvSpPr>
        <p:spPr>
          <a:xfrm>
            <a:off x="8882282" y="4362913"/>
            <a:ext cx="2545644" cy="1909233"/>
          </a:xfrm>
          <a:prstGeom prst="ellipse">
            <a:avLst/>
          </a:prstGeom>
          <a:solidFill>
            <a:schemeClr val="tx2">
              <a:lumMod val="75000"/>
              <a:alpha val="5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sz="1400">
              <a:ln w="317500">
                <a:solidFill>
                  <a:schemeClr val="tx1"/>
                </a:solidFill>
              </a:ln>
            </a:endParaRPr>
          </a:p>
        </p:txBody>
      </p:sp>
      <p:sp>
        <p:nvSpPr>
          <p:cNvPr id="138" name="Oval 137"/>
          <p:cNvSpPr>
            <a:spLocks noChangeAspect="1"/>
          </p:cNvSpPr>
          <p:nvPr/>
        </p:nvSpPr>
        <p:spPr>
          <a:xfrm>
            <a:off x="-92833" y="4948766"/>
            <a:ext cx="1805147" cy="1909234"/>
          </a:xfrm>
          <a:custGeom>
            <a:avLst/>
            <a:gdLst/>
            <a:ahLst/>
            <a:cxnLst/>
            <a:rect l="l" t="t" r="r" b="b"/>
            <a:pathLst>
              <a:path w="1353860" h="1909234">
                <a:moveTo>
                  <a:pt x="399243" y="0"/>
                </a:moveTo>
                <a:cubicBezTo>
                  <a:pt x="926463" y="0"/>
                  <a:pt x="1353860" y="427397"/>
                  <a:pt x="1353860" y="954617"/>
                </a:cubicBezTo>
                <a:cubicBezTo>
                  <a:pt x="1353860" y="1481837"/>
                  <a:pt x="926463" y="1909234"/>
                  <a:pt x="399243" y="1909234"/>
                </a:cubicBezTo>
                <a:cubicBezTo>
                  <a:pt x="256544" y="1909234"/>
                  <a:pt x="121158" y="1877924"/>
                  <a:pt x="0" y="1820890"/>
                </a:cubicBezTo>
                <a:lnTo>
                  <a:pt x="0" y="88345"/>
                </a:lnTo>
                <a:cubicBezTo>
                  <a:pt x="121158" y="31311"/>
                  <a:pt x="256544" y="0"/>
                  <a:pt x="399243" y="0"/>
                </a:cubicBezTo>
                <a:close/>
              </a:path>
            </a:pathLst>
          </a:custGeom>
          <a:solidFill>
            <a:schemeClr val="tx2">
              <a:lumMod val="75000"/>
              <a:alpha val="16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sz="1400">
              <a:ln w="317500">
                <a:solidFill>
                  <a:schemeClr val="tx1"/>
                </a:solidFill>
              </a:ln>
            </a:endParaRPr>
          </a:p>
        </p:txBody>
      </p:sp>
      <p:sp>
        <p:nvSpPr>
          <p:cNvPr id="139" name="Oval 138"/>
          <p:cNvSpPr>
            <a:spLocks noChangeAspect="1"/>
          </p:cNvSpPr>
          <p:nvPr/>
        </p:nvSpPr>
        <p:spPr>
          <a:xfrm>
            <a:off x="944629" y="4790337"/>
            <a:ext cx="2545644" cy="1909233"/>
          </a:xfrm>
          <a:prstGeom prst="ellipse">
            <a:avLst/>
          </a:prstGeom>
          <a:solidFill>
            <a:schemeClr val="tx2">
              <a:lumMod val="75000"/>
              <a:alpha val="8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sz="1400">
              <a:ln w="317500">
                <a:solidFill>
                  <a:schemeClr val="tx1"/>
                </a:solidFill>
              </a:ln>
            </a:endParaRPr>
          </a:p>
        </p:txBody>
      </p:sp>
      <p:sp>
        <p:nvSpPr>
          <p:cNvPr id="140" name="Oval 139"/>
          <p:cNvSpPr>
            <a:spLocks noChangeAspect="1"/>
          </p:cNvSpPr>
          <p:nvPr/>
        </p:nvSpPr>
        <p:spPr>
          <a:xfrm>
            <a:off x="8156671" y="783989"/>
            <a:ext cx="2545644" cy="1909233"/>
          </a:xfrm>
          <a:prstGeom prst="ellipse">
            <a:avLst/>
          </a:prstGeom>
          <a:solidFill>
            <a:schemeClr val="tx2">
              <a:lumMod val="75000"/>
              <a:alpha val="15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sz="1400">
              <a:ln w="317500">
                <a:solidFill>
                  <a:schemeClr val="tx1"/>
                </a:solidFill>
              </a:ln>
            </a:endParaRPr>
          </a:p>
        </p:txBody>
      </p:sp>
      <p:sp>
        <p:nvSpPr>
          <p:cNvPr id="141" name="Oval 140"/>
          <p:cNvSpPr>
            <a:spLocks noChangeAspect="1"/>
          </p:cNvSpPr>
          <p:nvPr/>
        </p:nvSpPr>
        <p:spPr>
          <a:xfrm>
            <a:off x="8612071" y="5140347"/>
            <a:ext cx="2545644" cy="1909233"/>
          </a:xfrm>
          <a:prstGeom prst="ellipse">
            <a:avLst/>
          </a:prstGeom>
          <a:solidFill>
            <a:schemeClr val="tx2">
              <a:lumMod val="75000"/>
              <a:alpha val="10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sz="1400">
              <a:ln w="317500">
                <a:solidFill>
                  <a:schemeClr val="tx1"/>
                </a:solidFill>
              </a:ln>
            </a:endParaRPr>
          </a:p>
        </p:txBody>
      </p:sp>
      <p:sp>
        <p:nvSpPr>
          <p:cNvPr id="118" name="Oval 117"/>
          <p:cNvSpPr>
            <a:spLocks noChangeAspect="1"/>
          </p:cNvSpPr>
          <p:nvPr/>
        </p:nvSpPr>
        <p:spPr>
          <a:xfrm>
            <a:off x="11197605" y="597861"/>
            <a:ext cx="1058392" cy="1252918"/>
          </a:xfrm>
          <a:custGeom>
            <a:avLst/>
            <a:gdLst/>
            <a:ahLst/>
            <a:cxnLst/>
            <a:rect l="l" t="t" r="r" b="b"/>
            <a:pathLst>
              <a:path w="793794" h="1252918">
                <a:moveTo>
                  <a:pt x="626459" y="0"/>
                </a:moveTo>
                <a:cubicBezTo>
                  <a:pt x="684682" y="0"/>
                  <a:pt x="741049" y="7943"/>
                  <a:pt x="793794" y="25480"/>
                </a:cubicBezTo>
                <a:lnTo>
                  <a:pt x="793794" y="1227438"/>
                </a:lnTo>
                <a:cubicBezTo>
                  <a:pt x="741049" y="1244975"/>
                  <a:pt x="684682" y="1252918"/>
                  <a:pt x="626459" y="1252918"/>
                </a:cubicBezTo>
                <a:cubicBezTo>
                  <a:pt x="280475" y="1252918"/>
                  <a:pt x="0" y="972443"/>
                  <a:pt x="0" y="626459"/>
                </a:cubicBezTo>
                <a:cubicBezTo>
                  <a:pt x="0" y="280475"/>
                  <a:pt x="280475" y="0"/>
                  <a:pt x="626459" y="0"/>
                </a:cubicBezTo>
                <a:close/>
              </a:path>
            </a:pathLst>
          </a:cu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sz="1400"/>
          </a:p>
        </p:txBody>
      </p:sp>
      <p:sp>
        <p:nvSpPr>
          <p:cNvPr id="119" name="Oval 118"/>
          <p:cNvSpPr>
            <a:spLocks noChangeAspect="1"/>
          </p:cNvSpPr>
          <p:nvPr/>
        </p:nvSpPr>
        <p:spPr>
          <a:xfrm>
            <a:off x="8466800" y="206512"/>
            <a:ext cx="1388368" cy="1041276"/>
          </a:xfrm>
          <a:prstGeom prst="ellipse">
            <a:avLst/>
          </a:pr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sz="1400"/>
          </a:p>
        </p:txBody>
      </p:sp>
      <p:sp>
        <p:nvSpPr>
          <p:cNvPr id="120" name="Oval 119"/>
          <p:cNvSpPr>
            <a:spLocks noChangeAspect="1"/>
          </p:cNvSpPr>
          <p:nvPr/>
        </p:nvSpPr>
        <p:spPr>
          <a:xfrm>
            <a:off x="9162837" y="1450645"/>
            <a:ext cx="1624337" cy="1218253"/>
          </a:xfrm>
          <a:prstGeom prst="ellipse">
            <a:avLst/>
          </a:pr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sz="1400"/>
          </a:p>
        </p:txBody>
      </p:sp>
      <p:sp>
        <p:nvSpPr>
          <p:cNvPr id="121" name="Oval 120"/>
          <p:cNvSpPr>
            <a:spLocks noChangeAspect="1"/>
          </p:cNvSpPr>
          <p:nvPr/>
        </p:nvSpPr>
        <p:spPr>
          <a:xfrm>
            <a:off x="9625424" y="2049927"/>
            <a:ext cx="1388368" cy="1041276"/>
          </a:xfrm>
          <a:prstGeom prst="ellipse">
            <a:avLst/>
          </a:pr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sz="1400"/>
          </a:p>
        </p:txBody>
      </p:sp>
      <p:sp>
        <p:nvSpPr>
          <p:cNvPr id="122" name="Oval 121"/>
          <p:cNvSpPr>
            <a:spLocks noChangeAspect="1"/>
          </p:cNvSpPr>
          <p:nvPr/>
        </p:nvSpPr>
        <p:spPr>
          <a:xfrm>
            <a:off x="10332555" y="2661634"/>
            <a:ext cx="961744" cy="721308"/>
          </a:xfrm>
          <a:prstGeom prst="ellipse">
            <a:avLst/>
          </a:pr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sz="1400"/>
          </a:p>
        </p:txBody>
      </p:sp>
      <p:sp>
        <p:nvSpPr>
          <p:cNvPr id="123" name="Oval 122"/>
          <p:cNvSpPr>
            <a:spLocks noChangeAspect="1"/>
          </p:cNvSpPr>
          <p:nvPr/>
        </p:nvSpPr>
        <p:spPr>
          <a:xfrm>
            <a:off x="913405" y="-100976"/>
            <a:ext cx="1591568" cy="697815"/>
          </a:xfrm>
          <a:custGeom>
            <a:avLst/>
            <a:gdLst/>
            <a:ahLst/>
            <a:cxnLst/>
            <a:rect l="l" t="t" r="r" b="b"/>
            <a:pathLst>
              <a:path w="1193676" h="697815">
                <a:moveTo>
                  <a:pt x="10179" y="0"/>
                </a:moveTo>
                <a:lnTo>
                  <a:pt x="1183497" y="0"/>
                </a:lnTo>
                <a:cubicBezTo>
                  <a:pt x="1190746" y="32633"/>
                  <a:pt x="1193676" y="66463"/>
                  <a:pt x="1193676" y="100977"/>
                </a:cubicBezTo>
                <a:cubicBezTo>
                  <a:pt x="1193676" y="430602"/>
                  <a:pt x="926463" y="697815"/>
                  <a:pt x="596838" y="697815"/>
                </a:cubicBezTo>
                <a:cubicBezTo>
                  <a:pt x="267213" y="697815"/>
                  <a:pt x="0" y="430602"/>
                  <a:pt x="0" y="100977"/>
                </a:cubicBezTo>
                <a:close/>
              </a:path>
            </a:pathLst>
          </a:cu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sz="1400"/>
          </a:p>
        </p:txBody>
      </p:sp>
      <p:sp>
        <p:nvSpPr>
          <p:cNvPr id="124" name="Oval 123"/>
          <p:cNvSpPr>
            <a:spLocks noChangeAspect="1"/>
          </p:cNvSpPr>
          <p:nvPr/>
        </p:nvSpPr>
        <p:spPr>
          <a:xfrm>
            <a:off x="2003518" y="-100976"/>
            <a:ext cx="1372037" cy="459889"/>
          </a:xfrm>
          <a:custGeom>
            <a:avLst/>
            <a:gdLst/>
            <a:ahLst/>
            <a:cxnLst/>
            <a:rect l="l" t="t" r="r" b="b"/>
            <a:pathLst>
              <a:path w="1029028" h="459889">
                <a:moveTo>
                  <a:pt x="0" y="0"/>
                </a:moveTo>
                <a:lnTo>
                  <a:pt x="1029028" y="0"/>
                </a:lnTo>
                <a:cubicBezTo>
                  <a:pt x="1001386" y="259074"/>
                  <a:pt x="781401" y="459889"/>
                  <a:pt x="514514" y="459889"/>
                </a:cubicBezTo>
                <a:cubicBezTo>
                  <a:pt x="247627" y="459889"/>
                  <a:pt x="27642" y="259074"/>
                  <a:pt x="0" y="0"/>
                </a:cubicBezTo>
                <a:close/>
              </a:path>
            </a:pathLst>
          </a:cu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sz="1400"/>
          </a:p>
        </p:txBody>
      </p:sp>
      <p:sp>
        <p:nvSpPr>
          <p:cNvPr id="125" name="Oval 124"/>
          <p:cNvSpPr>
            <a:spLocks noChangeAspect="1"/>
          </p:cNvSpPr>
          <p:nvPr/>
        </p:nvSpPr>
        <p:spPr>
          <a:xfrm>
            <a:off x="-92831" y="-100976"/>
            <a:ext cx="787017" cy="612289"/>
          </a:xfrm>
          <a:custGeom>
            <a:avLst/>
            <a:gdLst/>
            <a:ahLst/>
            <a:cxnLst/>
            <a:rect l="l" t="t" r="r" b="b"/>
            <a:pathLst>
              <a:path w="590263" h="612289">
                <a:moveTo>
                  <a:pt x="0" y="0"/>
                </a:moveTo>
                <a:lnTo>
                  <a:pt x="581024" y="0"/>
                </a:lnTo>
                <a:cubicBezTo>
                  <a:pt x="587493" y="29611"/>
                  <a:pt x="590263" y="60308"/>
                  <a:pt x="590263" y="91651"/>
                </a:cubicBezTo>
                <a:cubicBezTo>
                  <a:pt x="590263" y="379191"/>
                  <a:pt x="357165" y="612289"/>
                  <a:pt x="69625" y="612289"/>
                </a:cubicBezTo>
                <a:lnTo>
                  <a:pt x="0" y="605270"/>
                </a:lnTo>
                <a:close/>
              </a:path>
            </a:pathLst>
          </a:cu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sz="1400"/>
          </a:p>
        </p:txBody>
      </p:sp>
      <p:sp>
        <p:nvSpPr>
          <p:cNvPr id="126" name="Oval 125"/>
          <p:cNvSpPr>
            <a:spLocks noChangeAspect="1"/>
          </p:cNvSpPr>
          <p:nvPr/>
        </p:nvSpPr>
        <p:spPr>
          <a:xfrm>
            <a:off x="369910" y="4321784"/>
            <a:ext cx="1862516" cy="1396887"/>
          </a:xfrm>
          <a:prstGeom prst="ellipse">
            <a:avLst/>
          </a:prstGeom>
          <a:solidFill>
            <a:schemeClr val="tx2">
              <a:lumMod val="75000"/>
              <a:alpha val="6000"/>
            </a:schemeClr>
          </a:solidFill>
          <a:ln w="177800" cap="rnd" cmpd="sng" algn="ctr">
            <a:solidFill>
              <a:schemeClr val="tx2">
                <a:lumMod val="60000"/>
                <a:lumOff val="40000"/>
                <a:alpha val="4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sz="1400"/>
          </a:p>
        </p:txBody>
      </p:sp>
      <p:sp>
        <p:nvSpPr>
          <p:cNvPr id="127" name="Oval 126"/>
          <p:cNvSpPr>
            <a:spLocks noChangeAspect="1"/>
          </p:cNvSpPr>
          <p:nvPr/>
        </p:nvSpPr>
        <p:spPr>
          <a:xfrm>
            <a:off x="7722842" y="6489966"/>
            <a:ext cx="1487919" cy="443769"/>
          </a:xfrm>
          <a:custGeom>
            <a:avLst/>
            <a:gdLst/>
            <a:ahLst/>
            <a:cxnLst/>
            <a:rect l="l" t="t" r="r" b="b"/>
            <a:pathLst>
              <a:path w="1115939" h="443769">
                <a:moveTo>
                  <a:pt x="557969" y="0"/>
                </a:moveTo>
                <a:cubicBezTo>
                  <a:pt x="830120" y="0"/>
                  <a:pt x="1058049" y="189335"/>
                  <a:pt x="1115939" y="443769"/>
                </a:cubicBezTo>
                <a:lnTo>
                  <a:pt x="0" y="443769"/>
                </a:lnTo>
                <a:cubicBezTo>
                  <a:pt x="57889" y="189335"/>
                  <a:pt x="285818" y="0"/>
                  <a:pt x="557969" y="0"/>
                </a:cubicBezTo>
                <a:close/>
              </a:path>
            </a:pathLst>
          </a:custGeom>
          <a:solidFill>
            <a:schemeClr val="tx2">
              <a:lumMod val="75000"/>
              <a:alpha val="6000"/>
            </a:schemeClr>
          </a:solidFill>
          <a:ln w="177800" cap="rnd" cmpd="sng" algn="ctr">
            <a:solidFill>
              <a:schemeClr val="tx2">
                <a:lumMod val="60000"/>
                <a:lumOff val="40000"/>
                <a:alpha val="4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sz="1400"/>
          </a:p>
        </p:txBody>
      </p:sp>
      <p:sp>
        <p:nvSpPr>
          <p:cNvPr id="128" name="Oval 127"/>
          <p:cNvSpPr>
            <a:spLocks noChangeAspect="1"/>
          </p:cNvSpPr>
          <p:nvPr/>
        </p:nvSpPr>
        <p:spPr>
          <a:xfrm>
            <a:off x="8170666" y="6408840"/>
            <a:ext cx="1649359" cy="524894"/>
          </a:xfrm>
          <a:custGeom>
            <a:avLst/>
            <a:gdLst/>
            <a:ahLst/>
            <a:cxnLst/>
            <a:rect l="l" t="t" r="r" b="b"/>
            <a:pathLst>
              <a:path w="1237019" h="524894">
                <a:moveTo>
                  <a:pt x="618509" y="0"/>
                </a:moveTo>
                <a:cubicBezTo>
                  <a:pt x="930325" y="0"/>
                  <a:pt x="1189147" y="226891"/>
                  <a:pt x="1237019" y="524894"/>
                </a:cubicBezTo>
                <a:lnTo>
                  <a:pt x="0" y="524894"/>
                </a:lnTo>
                <a:cubicBezTo>
                  <a:pt x="47872" y="226891"/>
                  <a:pt x="306694" y="0"/>
                  <a:pt x="618509" y="0"/>
                </a:cubicBezTo>
                <a:close/>
              </a:path>
            </a:pathLst>
          </a:custGeom>
          <a:solidFill>
            <a:schemeClr val="tx2">
              <a:lumMod val="75000"/>
              <a:alpha val="6000"/>
            </a:schemeClr>
          </a:solidFill>
          <a:ln w="177800" cap="rnd" cmpd="sng" algn="ctr">
            <a:solidFill>
              <a:schemeClr val="tx2">
                <a:lumMod val="60000"/>
                <a:lumOff val="40000"/>
                <a:alpha val="4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sz="1400"/>
          </a:p>
        </p:txBody>
      </p:sp>
      <p:sp>
        <p:nvSpPr>
          <p:cNvPr id="129" name="Oval 128"/>
          <p:cNvSpPr>
            <a:spLocks noChangeAspect="1"/>
          </p:cNvSpPr>
          <p:nvPr/>
        </p:nvSpPr>
        <p:spPr>
          <a:xfrm>
            <a:off x="10103540" y="6408842"/>
            <a:ext cx="1615211" cy="524893"/>
          </a:xfrm>
          <a:custGeom>
            <a:avLst/>
            <a:gdLst/>
            <a:ahLst/>
            <a:cxnLst/>
            <a:rect l="l" t="t" r="r" b="b"/>
            <a:pathLst>
              <a:path w="1211408" h="524893">
                <a:moveTo>
                  <a:pt x="605704" y="0"/>
                </a:moveTo>
                <a:cubicBezTo>
                  <a:pt x="914574" y="0"/>
                  <a:pt x="1170243" y="227782"/>
                  <a:pt x="1211408" y="524893"/>
                </a:cubicBezTo>
                <a:lnTo>
                  <a:pt x="0" y="524893"/>
                </a:lnTo>
                <a:cubicBezTo>
                  <a:pt x="41165" y="227782"/>
                  <a:pt x="296834" y="0"/>
                  <a:pt x="605704" y="0"/>
                </a:cubicBezTo>
                <a:close/>
              </a:path>
            </a:pathLst>
          </a:custGeom>
          <a:solidFill>
            <a:schemeClr val="tx2">
              <a:lumMod val="75000"/>
              <a:alpha val="6000"/>
            </a:schemeClr>
          </a:solidFill>
          <a:ln w="177800" cap="rnd" cmpd="sng" algn="ctr">
            <a:solidFill>
              <a:schemeClr val="tx2">
                <a:lumMod val="60000"/>
                <a:lumOff val="40000"/>
                <a:alpha val="4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sz="1400"/>
          </a:p>
        </p:txBody>
      </p:sp>
      <p:sp>
        <p:nvSpPr>
          <p:cNvPr id="97" name="Oval 96"/>
          <p:cNvSpPr>
            <a:spLocks noChangeAspect="1"/>
          </p:cNvSpPr>
          <p:nvPr/>
        </p:nvSpPr>
        <p:spPr>
          <a:xfrm>
            <a:off x="14764" y="4941986"/>
            <a:ext cx="814973" cy="611230"/>
          </a:xfrm>
          <a:prstGeom prst="ellipse">
            <a:avLst/>
          </a:prstGeom>
          <a:solidFill>
            <a:schemeClr val="accent3">
              <a:lumMod val="60000"/>
              <a:lumOff val="40000"/>
              <a:alpha val="5000"/>
            </a:schemeClr>
          </a:solidFill>
          <a:ln w="12700" cap="rnd" cmpd="sng" algn="ctr">
            <a:solidFill>
              <a:schemeClr val="accent3">
                <a:lumMod val="60000"/>
                <a:lumOff val="40000"/>
                <a:alpha val="15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sz="1400"/>
          </a:p>
        </p:txBody>
      </p:sp>
      <p:sp>
        <p:nvSpPr>
          <p:cNvPr id="98" name="Oval 97"/>
          <p:cNvSpPr>
            <a:spLocks noChangeAspect="1"/>
          </p:cNvSpPr>
          <p:nvPr/>
        </p:nvSpPr>
        <p:spPr>
          <a:xfrm>
            <a:off x="-92833" y="6172569"/>
            <a:ext cx="1037463" cy="750322"/>
          </a:xfrm>
          <a:custGeom>
            <a:avLst/>
            <a:gdLst/>
            <a:ahLst/>
            <a:cxnLst/>
            <a:rect l="l" t="t" r="r" b="b"/>
            <a:pathLst>
              <a:path w="778097" h="750322">
                <a:moveTo>
                  <a:pt x="261411" y="0"/>
                </a:moveTo>
                <a:cubicBezTo>
                  <a:pt x="546769" y="0"/>
                  <a:pt x="778097" y="231328"/>
                  <a:pt x="778097" y="516686"/>
                </a:cubicBezTo>
                <a:cubicBezTo>
                  <a:pt x="778097" y="601179"/>
                  <a:pt x="757816" y="680934"/>
                  <a:pt x="719843" y="750322"/>
                </a:cubicBezTo>
                <a:lnTo>
                  <a:pt x="0" y="750322"/>
                </a:lnTo>
                <a:lnTo>
                  <a:pt x="0" y="73330"/>
                </a:lnTo>
                <a:cubicBezTo>
                  <a:pt x="75863" y="26083"/>
                  <a:pt x="165591" y="0"/>
                  <a:pt x="261411" y="0"/>
                </a:cubicBezTo>
                <a:close/>
              </a:path>
            </a:pathLst>
          </a:cu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sz="1400"/>
          </a:p>
        </p:txBody>
      </p:sp>
      <p:sp>
        <p:nvSpPr>
          <p:cNvPr id="99" name="Oval 98"/>
          <p:cNvSpPr>
            <a:spLocks noChangeAspect="1"/>
          </p:cNvSpPr>
          <p:nvPr/>
        </p:nvSpPr>
        <p:spPr>
          <a:xfrm>
            <a:off x="-92833" y="5158575"/>
            <a:ext cx="751365" cy="897560"/>
          </a:xfrm>
          <a:custGeom>
            <a:avLst/>
            <a:gdLst/>
            <a:ahLst/>
            <a:cxnLst/>
            <a:rect l="l" t="t" r="r" b="b"/>
            <a:pathLst>
              <a:path w="563524" h="897560">
                <a:moveTo>
                  <a:pt x="114744" y="0"/>
                </a:moveTo>
                <a:cubicBezTo>
                  <a:pt x="362598" y="0"/>
                  <a:pt x="563524" y="200926"/>
                  <a:pt x="563524" y="448780"/>
                </a:cubicBezTo>
                <a:cubicBezTo>
                  <a:pt x="563524" y="696634"/>
                  <a:pt x="362598" y="897560"/>
                  <a:pt x="114744" y="897560"/>
                </a:cubicBezTo>
                <a:cubicBezTo>
                  <a:pt x="74918" y="897560"/>
                  <a:pt x="36304" y="892373"/>
                  <a:pt x="0" y="880900"/>
                </a:cubicBezTo>
                <a:lnTo>
                  <a:pt x="0" y="16661"/>
                </a:lnTo>
                <a:cubicBezTo>
                  <a:pt x="36304" y="5188"/>
                  <a:pt x="74918" y="0"/>
                  <a:pt x="114744" y="0"/>
                </a:cubicBezTo>
                <a:close/>
              </a:path>
            </a:pathLst>
          </a:cu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sz="1400"/>
          </a:p>
        </p:txBody>
      </p:sp>
      <p:sp>
        <p:nvSpPr>
          <p:cNvPr id="100" name="Oval 99"/>
          <p:cNvSpPr>
            <a:spLocks noChangeAspect="1"/>
          </p:cNvSpPr>
          <p:nvPr/>
        </p:nvSpPr>
        <p:spPr>
          <a:xfrm>
            <a:off x="-34344" y="482386"/>
            <a:ext cx="797888" cy="905704"/>
          </a:xfrm>
          <a:custGeom>
            <a:avLst/>
            <a:gdLst/>
            <a:ahLst/>
            <a:cxnLst/>
            <a:rect l="l" t="t" r="r" b="b"/>
            <a:pathLst>
              <a:path w="598416" h="905704">
                <a:moveTo>
                  <a:pt x="145564" y="0"/>
                </a:moveTo>
                <a:cubicBezTo>
                  <a:pt x="395667" y="0"/>
                  <a:pt x="598416" y="202749"/>
                  <a:pt x="598416" y="452852"/>
                </a:cubicBezTo>
                <a:cubicBezTo>
                  <a:pt x="598416" y="702955"/>
                  <a:pt x="395667" y="905704"/>
                  <a:pt x="145564" y="905704"/>
                </a:cubicBezTo>
                <a:cubicBezTo>
                  <a:pt x="94398" y="905704"/>
                  <a:pt x="45214" y="897218"/>
                  <a:pt x="0" y="879648"/>
                </a:cubicBezTo>
                <a:lnTo>
                  <a:pt x="0" y="26056"/>
                </a:lnTo>
                <a:cubicBezTo>
                  <a:pt x="45214" y="8486"/>
                  <a:pt x="94398" y="0"/>
                  <a:pt x="145564" y="0"/>
                </a:cubicBezTo>
                <a:close/>
              </a:path>
            </a:pathLst>
          </a:custGeom>
          <a:solidFill>
            <a:schemeClr val="accent3">
              <a:lumMod val="60000"/>
              <a:lumOff val="40000"/>
              <a:alpha val="5000"/>
            </a:schemeClr>
          </a:solidFill>
          <a:ln w="12700" cap="rnd" cmpd="sng" algn="ctr">
            <a:solidFill>
              <a:schemeClr val="accent3">
                <a:lumMod val="60000"/>
                <a:lumOff val="40000"/>
                <a:alpha val="30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sz="1400"/>
          </a:p>
        </p:txBody>
      </p:sp>
      <p:sp>
        <p:nvSpPr>
          <p:cNvPr id="101" name="Oval 100"/>
          <p:cNvSpPr>
            <a:spLocks noChangeAspect="1"/>
          </p:cNvSpPr>
          <p:nvPr/>
        </p:nvSpPr>
        <p:spPr>
          <a:xfrm>
            <a:off x="632278" y="836794"/>
            <a:ext cx="1214423" cy="910817"/>
          </a:xfrm>
          <a:prstGeom prst="ellipse">
            <a:avLst/>
          </a:prstGeom>
          <a:solidFill>
            <a:schemeClr val="accent3">
              <a:lumMod val="60000"/>
              <a:lumOff val="40000"/>
              <a:alpha val="5000"/>
            </a:schemeClr>
          </a:solidFill>
          <a:ln w="63500" cap="rnd" cmpd="sng" algn="ctr">
            <a:solidFill>
              <a:schemeClr val="accent3">
                <a:lumMod val="60000"/>
                <a:lumOff val="40000"/>
                <a:alpha val="30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sz="1400"/>
          </a:p>
        </p:txBody>
      </p:sp>
      <p:sp>
        <p:nvSpPr>
          <p:cNvPr id="102" name="Oval 101"/>
          <p:cNvSpPr>
            <a:spLocks noChangeAspect="1"/>
          </p:cNvSpPr>
          <p:nvPr/>
        </p:nvSpPr>
        <p:spPr>
          <a:xfrm>
            <a:off x="425632" y="1452261"/>
            <a:ext cx="1030657" cy="772993"/>
          </a:xfrm>
          <a:prstGeom prst="ellipse">
            <a:avLst/>
          </a:prstGeom>
          <a:solidFill>
            <a:schemeClr val="accent3">
              <a:lumMod val="60000"/>
              <a:lumOff val="40000"/>
              <a:alpha val="5000"/>
            </a:schemeClr>
          </a:solidFill>
          <a:ln w="63500" cap="rnd" cmpd="sng" algn="ctr">
            <a:solidFill>
              <a:schemeClr val="accent3">
                <a:lumMod val="60000"/>
                <a:lumOff val="40000"/>
                <a:alpha val="30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sz="1400"/>
          </a:p>
        </p:txBody>
      </p:sp>
      <p:sp>
        <p:nvSpPr>
          <p:cNvPr id="103" name="Oval 102"/>
          <p:cNvSpPr>
            <a:spLocks noChangeAspect="1"/>
          </p:cNvSpPr>
          <p:nvPr/>
        </p:nvSpPr>
        <p:spPr>
          <a:xfrm>
            <a:off x="495010" y="1886983"/>
            <a:ext cx="813821" cy="610366"/>
          </a:xfrm>
          <a:prstGeom prst="ellipse">
            <a:avLst/>
          </a:prstGeom>
          <a:solidFill>
            <a:schemeClr val="accent3">
              <a:lumMod val="60000"/>
              <a:lumOff val="40000"/>
              <a:alpha val="5000"/>
            </a:schemeClr>
          </a:solidFill>
          <a:ln w="12700" cap="rnd" cmpd="sng" algn="ctr">
            <a:solidFill>
              <a:schemeClr val="accent3">
                <a:lumMod val="60000"/>
                <a:lumOff val="40000"/>
                <a:alpha val="30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sz="1400"/>
          </a:p>
        </p:txBody>
      </p:sp>
      <p:sp>
        <p:nvSpPr>
          <p:cNvPr id="104" name="Oval 103"/>
          <p:cNvSpPr>
            <a:spLocks noChangeAspect="1"/>
          </p:cNvSpPr>
          <p:nvPr/>
        </p:nvSpPr>
        <p:spPr>
          <a:xfrm>
            <a:off x="206235" y="1919682"/>
            <a:ext cx="695685" cy="521764"/>
          </a:xfrm>
          <a:prstGeom prst="ellipse">
            <a:avLst/>
          </a:prstGeom>
          <a:solidFill>
            <a:schemeClr val="accent3">
              <a:lumMod val="60000"/>
              <a:lumOff val="40000"/>
              <a:alpha val="5000"/>
            </a:schemeClr>
          </a:solidFill>
          <a:ln w="63500" cap="rnd" cmpd="sng" algn="ctr">
            <a:solidFill>
              <a:schemeClr val="accent3">
                <a:lumMod val="60000"/>
                <a:lumOff val="40000"/>
                <a:alpha val="30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sz="1400"/>
          </a:p>
        </p:txBody>
      </p:sp>
      <p:sp>
        <p:nvSpPr>
          <p:cNvPr id="105" name="Oval 104"/>
          <p:cNvSpPr>
            <a:spLocks noChangeAspect="1"/>
          </p:cNvSpPr>
          <p:nvPr/>
        </p:nvSpPr>
        <p:spPr>
          <a:xfrm>
            <a:off x="9736689" y="-61709"/>
            <a:ext cx="1214424" cy="750833"/>
          </a:xfrm>
          <a:custGeom>
            <a:avLst/>
            <a:gdLst/>
            <a:ahLst/>
            <a:cxnLst/>
            <a:rect l="l" t="t" r="r" b="b"/>
            <a:pathLst>
              <a:path w="910818" h="750833">
                <a:moveTo>
                  <a:pt x="111441" y="0"/>
                </a:moveTo>
                <a:lnTo>
                  <a:pt x="799378" y="0"/>
                </a:lnTo>
                <a:cubicBezTo>
                  <a:pt x="869408" y="78400"/>
                  <a:pt x="910818" y="182076"/>
                  <a:pt x="910818" y="295424"/>
                </a:cubicBezTo>
                <a:cubicBezTo>
                  <a:pt x="910818" y="546939"/>
                  <a:pt x="706924" y="750833"/>
                  <a:pt x="455409" y="750833"/>
                </a:cubicBezTo>
                <a:cubicBezTo>
                  <a:pt x="203894" y="750833"/>
                  <a:pt x="0" y="546939"/>
                  <a:pt x="0" y="295424"/>
                </a:cubicBezTo>
                <a:cubicBezTo>
                  <a:pt x="0" y="182076"/>
                  <a:pt x="41410" y="78400"/>
                  <a:pt x="111441" y="0"/>
                </a:cubicBezTo>
                <a:close/>
              </a:path>
            </a:pathLst>
          </a:custGeom>
          <a:solidFill>
            <a:schemeClr val="accent3">
              <a:lumMod val="60000"/>
              <a:lumOff val="40000"/>
              <a:alpha val="5000"/>
            </a:schemeClr>
          </a:solidFill>
          <a:ln w="63500" cap="rnd" cmpd="sng" algn="ctr">
            <a:solidFill>
              <a:schemeClr val="accent3">
                <a:lumMod val="60000"/>
                <a:lumOff val="40000"/>
                <a:alpha val="30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sz="1400"/>
          </a:p>
        </p:txBody>
      </p:sp>
      <p:sp>
        <p:nvSpPr>
          <p:cNvPr id="106" name="Oval 105"/>
          <p:cNvSpPr>
            <a:spLocks noChangeAspect="1"/>
          </p:cNvSpPr>
          <p:nvPr/>
        </p:nvSpPr>
        <p:spPr>
          <a:xfrm>
            <a:off x="11624165" y="-61709"/>
            <a:ext cx="631832" cy="613011"/>
          </a:xfrm>
          <a:custGeom>
            <a:avLst/>
            <a:gdLst/>
            <a:ahLst/>
            <a:cxnLst/>
            <a:rect l="l" t="t" r="r" b="b"/>
            <a:pathLst>
              <a:path w="473874" h="613011">
                <a:moveTo>
                  <a:pt x="29684" y="0"/>
                </a:moveTo>
                <a:lnTo>
                  <a:pt x="473874" y="0"/>
                </a:lnTo>
                <a:lnTo>
                  <a:pt x="473874" y="611150"/>
                </a:lnTo>
                <a:cubicBezTo>
                  <a:pt x="467789" y="612887"/>
                  <a:pt x="461614" y="613011"/>
                  <a:pt x="455409" y="613011"/>
                </a:cubicBezTo>
                <a:cubicBezTo>
                  <a:pt x="203894" y="613011"/>
                  <a:pt x="0" y="409117"/>
                  <a:pt x="0" y="157602"/>
                </a:cubicBezTo>
                <a:cubicBezTo>
                  <a:pt x="0" y="101995"/>
                  <a:pt x="9966" y="48716"/>
                  <a:pt x="29684" y="0"/>
                </a:cubicBezTo>
                <a:close/>
              </a:path>
            </a:pathLst>
          </a:custGeom>
          <a:solidFill>
            <a:schemeClr val="accent3">
              <a:lumMod val="60000"/>
              <a:lumOff val="40000"/>
              <a:alpha val="5000"/>
            </a:schemeClr>
          </a:solidFill>
          <a:ln w="63500" cap="rnd" cmpd="sng" algn="ctr">
            <a:solidFill>
              <a:schemeClr val="accent3">
                <a:lumMod val="60000"/>
                <a:lumOff val="40000"/>
                <a:alpha val="30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sz="1400"/>
          </a:p>
        </p:txBody>
      </p:sp>
      <p:sp>
        <p:nvSpPr>
          <p:cNvPr id="107" name="Oval 106"/>
          <p:cNvSpPr>
            <a:spLocks noChangeAspect="1"/>
          </p:cNvSpPr>
          <p:nvPr/>
        </p:nvSpPr>
        <p:spPr>
          <a:xfrm>
            <a:off x="10330985" y="282934"/>
            <a:ext cx="1504695" cy="1128521"/>
          </a:xfrm>
          <a:prstGeom prst="ellipse">
            <a:avLst/>
          </a:prstGeom>
          <a:solidFill>
            <a:schemeClr val="accent3">
              <a:lumMod val="60000"/>
              <a:lumOff val="40000"/>
              <a:alpha val="5000"/>
            </a:schemeClr>
          </a:solidFill>
          <a:ln w="12700" cap="rnd" cmpd="sng" algn="ctr">
            <a:solidFill>
              <a:schemeClr val="accent3">
                <a:lumMod val="60000"/>
                <a:lumOff val="40000"/>
                <a:alpha val="30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sz="1400"/>
          </a:p>
        </p:txBody>
      </p:sp>
      <p:sp>
        <p:nvSpPr>
          <p:cNvPr id="108" name="Oval 107"/>
          <p:cNvSpPr>
            <a:spLocks noChangeAspect="1"/>
          </p:cNvSpPr>
          <p:nvPr/>
        </p:nvSpPr>
        <p:spPr>
          <a:xfrm>
            <a:off x="11886291" y="749603"/>
            <a:ext cx="369707" cy="907992"/>
          </a:xfrm>
          <a:custGeom>
            <a:avLst/>
            <a:gdLst/>
            <a:ahLst/>
            <a:cxnLst/>
            <a:rect l="l" t="t" r="r" b="b"/>
            <a:pathLst>
              <a:path w="277280" h="907992">
                <a:moveTo>
                  <a:pt x="277280" y="0"/>
                </a:moveTo>
                <a:lnTo>
                  <a:pt x="277280" y="907992"/>
                </a:lnTo>
                <a:cubicBezTo>
                  <a:pt x="112021" y="824131"/>
                  <a:pt x="0" y="652146"/>
                  <a:pt x="0" y="453996"/>
                </a:cubicBezTo>
                <a:cubicBezTo>
                  <a:pt x="0" y="255847"/>
                  <a:pt x="112021" y="83861"/>
                  <a:pt x="277280" y="0"/>
                </a:cubicBezTo>
                <a:close/>
              </a:path>
            </a:pathLst>
          </a:custGeom>
          <a:solidFill>
            <a:schemeClr val="accent3">
              <a:lumMod val="60000"/>
              <a:lumOff val="40000"/>
              <a:alpha val="5000"/>
            </a:schemeClr>
          </a:solidFill>
          <a:ln w="63500" cap="rnd" cmpd="sng" algn="ctr">
            <a:solidFill>
              <a:schemeClr val="accent3">
                <a:lumMod val="60000"/>
                <a:lumOff val="40000"/>
                <a:alpha val="30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sz="1400"/>
          </a:p>
        </p:txBody>
      </p:sp>
      <p:sp>
        <p:nvSpPr>
          <p:cNvPr id="109" name="Oval 108"/>
          <p:cNvSpPr>
            <a:spLocks noChangeAspect="1"/>
          </p:cNvSpPr>
          <p:nvPr/>
        </p:nvSpPr>
        <p:spPr>
          <a:xfrm>
            <a:off x="10121161" y="728498"/>
            <a:ext cx="1292979" cy="969734"/>
          </a:xfrm>
          <a:prstGeom prst="ellipse">
            <a:avLst/>
          </a:prstGeom>
          <a:solidFill>
            <a:schemeClr val="accent3">
              <a:lumMod val="60000"/>
              <a:lumOff val="40000"/>
              <a:alpha val="5000"/>
            </a:schemeClr>
          </a:solidFill>
          <a:ln w="63500" cap="rnd" cmpd="sng" algn="ctr">
            <a:solidFill>
              <a:schemeClr val="accent3">
                <a:lumMod val="60000"/>
                <a:lumOff val="40000"/>
                <a:alpha val="30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sz="1400"/>
          </a:p>
        </p:txBody>
      </p:sp>
      <p:sp>
        <p:nvSpPr>
          <p:cNvPr id="110" name="Oval 109"/>
          <p:cNvSpPr>
            <a:spLocks noChangeAspect="1"/>
          </p:cNvSpPr>
          <p:nvPr/>
        </p:nvSpPr>
        <p:spPr>
          <a:xfrm>
            <a:off x="9960055" y="1326476"/>
            <a:ext cx="810920" cy="608190"/>
          </a:xfrm>
          <a:prstGeom prst="ellipse">
            <a:avLst/>
          </a:prstGeom>
          <a:solidFill>
            <a:schemeClr val="accent3">
              <a:lumMod val="60000"/>
              <a:lumOff val="40000"/>
              <a:alpha val="5000"/>
            </a:schemeClr>
          </a:solidFill>
          <a:ln w="12700" cap="rnd" cmpd="sng" algn="ctr">
            <a:solidFill>
              <a:schemeClr val="accent3">
                <a:lumMod val="60000"/>
                <a:lumOff val="40000"/>
                <a:alpha val="30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sz="1400"/>
          </a:p>
        </p:txBody>
      </p:sp>
      <p:sp>
        <p:nvSpPr>
          <p:cNvPr id="111" name="Oval 110"/>
          <p:cNvSpPr>
            <a:spLocks noChangeAspect="1"/>
          </p:cNvSpPr>
          <p:nvPr/>
        </p:nvSpPr>
        <p:spPr>
          <a:xfrm>
            <a:off x="10173255" y="5611428"/>
            <a:ext cx="984460" cy="738345"/>
          </a:xfrm>
          <a:prstGeom prst="ellipse">
            <a:avLst/>
          </a:prstGeom>
          <a:solidFill>
            <a:schemeClr val="accent3">
              <a:lumMod val="60000"/>
              <a:lumOff val="40000"/>
              <a:alpha val="5000"/>
            </a:schemeClr>
          </a:solidFill>
          <a:ln w="12700" cap="rnd" cmpd="sng" algn="ctr">
            <a:solidFill>
              <a:schemeClr val="accent3">
                <a:lumMod val="60000"/>
                <a:lumOff val="40000"/>
                <a:alpha val="15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sz="1400"/>
          </a:p>
        </p:txBody>
      </p:sp>
      <p:sp>
        <p:nvSpPr>
          <p:cNvPr id="112" name="Oval 111"/>
          <p:cNvSpPr>
            <a:spLocks noChangeAspect="1"/>
          </p:cNvSpPr>
          <p:nvPr/>
        </p:nvSpPr>
        <p:spPr>
          <a:xfrm>
            <a:off x="9297177" y="5242255"/>
            <a:ext cx="984460" cy="738345"/>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sz="1400"/>
          </a:p>
        </p:txBody>
      </p:sp>
      <p:sp>
        <p:nvSpPr>
          <p:cNvPr id="113" name="Oval 112"/>
          <p:cNvSpPr>
            <a:spLocks noChangeAspect="1"/>
          </p:cNvSpPr>
          <p:nvPr/>
        </p:nvSpPr>
        <p:spPr>
          <a:xfrm>
            <a:off x="9992606" y="4928167"/>
            <a:ext cx="984460" cy="738345"/>
          </a:xfrm>
          <a:prstGeom prst="ellipse">
            <a:avLst/>
          </a:prstGeom>
          <a:solidFill>
            <a:schemeClr val="accent3">
              <a:lumMod val="60000"/>
              <a:lumOff val="40000"/>
              <a:alpha val="5000"/>
            </a:schemeClr>
          </a:solidFill>
          <a:ln w="12700" cap="rnd" cmpd="sng" algn="ctr">
            <a:solidFill>
              <a:schemeClr val="accent3">
                <a:lumMod val="60000"/>
                <a:lumOff val="40000"/>
                <a:alpha val="15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sz="1400"/>
          </a:p>
        </p:txBody>
      </p:sp>
      <p:sp>
        <p:nvSpPr>
          <p:cNvPr id="114" name="Oval 113"/>
          <p:cNvSpPr>
            <a:spLocks noChangeAspect="1"/>
          </p:cNvSpPr>
          <p:nvPr/>
        </p:nvSpPr>
        <p:spPr>
          <a:xfrm>
            <a:off x="10972045" y="5666511"/>
            <a:ext cx="807512" cy="605634"/>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sz="1400"/>
          </a:p>
        </p:txBody>
      </p:sp>
      <p:sp>
        <p:nvSpPr>
          <p:cNvPr id="115" name="Oval 114"/>
          <p:cNvSpPr>
            <a:spLocks noChangeAspect="1"/>
          </p:cNvSpPr>
          <p:nvPr/>
        </p:nvSpPr>
        <p:spPr>
          <a:xfrm>
            <a:off x="10770976" y="4097843"/>
            <a:ext cx="738065" cy="553549"/>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sz="1400"/>
          </a:p>
        </p:txBody>
      </p:sp>
      <p:sp>
        <p:nvSpPr>
          <p:cNvPr id="116" name="Oval 115"/>
          <p:cNvSpPr>
            <a:spLocks noChangeAspect="1"/>
          </p:cNvSpPr>
          <p:nvPr/>
        </p:nvSpPr>
        <p:spPr>
          <a:xfrm>
            <a:off x="11215756" y="5057879"/>
            <a:ext cx="738065" cy="553549"/>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sz="1400"/>
          </a:p>
        </p:txBody>
      </p:sp>
      <p:sp>
        <p:nvSpPr>
          <p:cNvPr id="117" name="Oval 116"/>
          <p:cNvSpPr>
            <a:spLocks noChangeAspect="1"/>
          </p:cNvSpPr>
          <p:nvPr/>
        </p:nvSpPr>
        <p:spPr>
          <a:xfrm>
            <a:off x="11584787" y="4790335"/>
            <a:ext cx="671211" cy="553550"/>
          </a:xfrm>
          <a:custGeom>
            <a:avLst/>
            <a:gdLst/>
            <a:ahLst/>
            <a:cxnLst/>
            <a:rect l="l" t="t" r="r" b="b"/>
            <a:pathLst>
              <a:path w="503408" h="553550">
                <a:moveTo>
                  <a:pt x="276775" y="0"/>
                </a:moveTo>
                <a:cubicBezTo>
                  <a:pt x="370698" y="0"/>
                  <a:pt x="453694" y="46784"/>
                  <a:pt x="503408" y="118545"/>
                </a:cubicBezTo>
                <a:lnTo>
                  <a:pt x="503408" y="435005"/>
                </a:lnTo>
                <a:cubicBezTo>
                  <a:pt x="453694" y="506767"/>
                  <a:pt x="370698" y="553550"/>
                  <a:pt x="276775" y="553550"/>
                </a:cubicBezTo>
                <a:cubicBezTo>
                  <a:pt x="123916" y="553550"/>
                  <a:pt x="0" y="429634"/>
                  <a:pt x="0" y="276775"/>
                </a:cubicBezTo>
                <a:cubicBezTo>
                  <a:pt x="0" y="123916"/>
                  <a:pt x="123916" y="0"/>
                  <a:pt x="276775" y="0"/>
                </a:cubicBezTo>
                <a:close/>
              </a:path>
            </a:pathLst>
          </a:cu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sz="1400"/>
          </a:p>
        </p:txBody>
      </p:sp>
      <p:sp>
        <p:nvSpPr>
          <p:cNvPr id="2" name="Title Placeholder 1"/>
          <p:cNvSpPr>
            <a:spLocks noGrp="1"/>
          </p:cNvSpPr>
          <p:nvPr>
            <p:ph type="title"/>
          </p:nvPr>
        </p:nvSpPr>
        <p:spPr>
          <a:xfrm>
            <a:off x="1345923" y="675725"/>
            <a:ext cx="9500151" cy="924475"/>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345924" y="1807361"/>
            <a:ext cx="9500149" cy="405143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583125" y="5951811"/>
            <a:ext cx="2844800" cy="365125"/>
          </a:xfrm>
          <a:prstGeom prst="rect">
            <a:avLst/>
          </a:prstGeom>
        </p:spPr>
        <p:txBody>
          <a:bodyPr vert="horz" lIns="91440" tIns="45720" rIns="91440" bIns="45720" rtlCol="0" anchor="b"/>
          <a:lstStyle>
            <a:lvl1pPr algn="r">
              <a:defRPr sz="900">
                <a:solidFill>
                  <a:schemeClr val="tx1">
                    <a:tint val="75000"/>
                  </a:schemeClr>
                </a:solidFill>
              </a:defRPr>
            </a:lvl1pPr>
          </a:lstStyle>
          <a:p>
            <a:fld id="{7FC2BE90-88A7-4AA8-8127-BEF1E24CC89E}" type="datetimeFigureOut">
              <a:rPr lang="en-AU" smtClean="0"/>
              <a:t>28/06/2023</a:t>
            </a:fld>
            <a:endParaRPr lang="en-AU"/>
          </a:p>
        </p:txBody>
      </p:sp>
      <p:sp>
        <p:nvSpPr>
          <p:cNvPr id="5" name="Footer Placeholder 4"/>
          <p:cNvSpPr>
            <a:spLocks noGrp="1"/>
          </p:cNvSpPr>
          <p:nvPr>
            <p:ph type="ftr" sz="quarter" idx="3"/>
          </p:nvPr>
        </p:nvSpPr>
        <p:spPr>
          <a:xfrm>
            <a:off x="1574594" y="5951811"/>
            <a:ext cx="7008532" cy="365125"/>
          </a:xfrm>
          <a:prstGeom prst="rect">
            <a:avLst/>
          </a:prstGeom>
        </p:spPr>
        <p:txBody>
          <a:bodyPr vert="horz" lIns="91440" tIns="45720" rIns="91440" bIns="45720" rtlCol="0" anchor="b"/>
          <a:lstStyle>
            <a:lvl1pPr algn="l">
              <a:defRPr sz="9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763545" y="5951811"/>
            <a:ext cx="811049" cy="365125"/>
          </a:xfrm>
          <a:prstGeom prst="rect">
            <a:avLst/>
          </a:prstGeom>
        </p:spPr>
        <p:txBody>
          <a:bodyPr vert="horz" lIns="91440" tIns="45720" rIns="91440" bIns="45720" rtlCol="0" anchor="b"/>
          <a:lstStyle>
            <a:lvl1pPr algn="l">
              <a:defRPr sz="1800">
                <a:solidFill>
                  <a:schemeClr val="tx1">
                    <a:tint val="75000"/>
                  </a:schemeClr>
                </a:solidFill>
              </a:defRPr>
            </a:lvl1pPr>
          </a:lstStyle>
          <a:p>
            <a:fld id="{C62DF38D-C9A8-438E-9082-B3B511203E39}" type="slidenum">
              <a:rPr lang="en-AU" smtClean="0"/>
              <a:t>‹nr.›</a:t>
            </a:fld>
            <a:endParaRPr lang="en-AU"/>
          </a:p>
        </p:txBody>
      </p:sp>
      <p:sp>
        <p:nvSpPr>
          <p:cNvPr id="55" name="Oval 54"/>
          <p:cNvSpPr>
            <a:spLocks noChangeAspect="1"/>
          </p:cNvSpPr>
          <p:nvPr/>
        </p:nvSpPr>
        <p:spPr>
          <a:xfrm>
            <a:off x="2110896" y="5454223"/>
            <a:ext cx="2545645" cy="1468668"/>
          </a:xfrm>
          <a:custGeom>
            <a:avLst/>
            <a:gdLst/>
            <a:ahLst/>
            <a:cxnLst/>
            <a:rect l="l" t="t" r="r" b="b"/>
            <a:pathLst>
              <a:path w="1909234" h="1468668">
                <a:moveTo>
                  <a:pt x="954617" y="0"/>
                </a:moveTo>
                <a:cubicBezTo>
                  <a:pt x="1481837" y="0"/>
                  <a:pt x="1909234" y="427397"/>
                  <a:pt x="1909234" y="954617"/>
                </a:cubicBezTo>
                <a:cubicBezTo>
                  <a:pt x="1909234" y="1144075"/>
                  <a:pt x="1854043" y="1320642"/>
                  <a:pt x="1758159" y="1468668"/>
                </a:cubicBezTo>
                <a:lnTo>
                  <a:pt x="151075" y="1468668"/>
                </a:lnTo>
                <a:cubicBezTo>
                  <a:pt x="55192" y="1320642"/>
                  <a:pt x="0" y="1144075"/>
                  <a:pt x="0" y="954617"/>
                </a:cubicBezTo>
                <a:cubicBezTo>
                  <a:pt x="0" y="427397"/>
                  <a:pt x="427397" y="0"/>
                  <a:pt x="954617" y="0"/>
                </a:cubicBezTo>
                <a:close/>
              </a:path>
            </a:pathLst>
          </a:custGeom>
          <a:solidFill>
            <a:schemeClr val="tx2">
              <a:lumMod val="75000"/>
              <a:alpha val="8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sz="1400">
              <a:ln w="317500">
                <a:solidFill>
                  <a:schemeClr val="tx1"/>
                </a:solidFill>
              </a:ln>
            </a:endParaRPr>
          </a:p>
        </p:txBody>
      </p:sp>
      <p:sp>
        <p:nvSpPr>
          <p:cNvPr id="57" name="Oval 56"/>
          <p:cNvSpPr>
            <a:spLocks noChangeAspect="1"/>
          </p:cNvSpPr>
          <p:nvPr/>
        </p:nvSpPr>
        <p:spPr>
          <a:xfrm>
            <a:off x="11427926" y="3382942"/>
            <a:ext cx="408413" cy="306310"/>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sz="1400"/>
          </a:p>
        </p:txBody>
      </p:sp>
      <p:sp>
        <p:nvSpPr>
          <p:cNvPr id="58" name="Oval 57"/>
          <p:cNvSpPr>
            <a:spLocks noChangeAspect="1"/>
          </p:cNvSpPr>
          <p:nvPr/>
        </p:nvSpPr>
        <p:spPr>
          <a:xfrm>
            <a:off x="11197606" y="3536097"/>
            <a:ext cx="408413" cy="306310"/>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sz="1400"/>
          </a:p>
        </p:txBody>
      </p:sp>
      <p:sp>
        <p:nvSpPr>
          <p:cNvPr id="59" name="Oval 58"/>
          <p:cNvSpPr>
            <a:spLocks noChangeAspect="1"/>
          </p:cNvSpPr>
          <p:nvPr/>
        </p:nvSpPr>
        <p:spPr>
          <a:xfrm>
            <a:off x="11477878" y="3688497"/>
            <a:ext cx="408413" cy="306310"/>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sz="1400"/>
          </a:p>
        </p:txBody>
      </p:sp>
      <p:sp>
        <p:nvSpPr>
          <p:cNvPr id="60" name="Oval 59"/>
          <p:cNvSpPr>
            <a:spLocks noChangeAspect="1"/>
          </p:cNvSpPr>
          <p:nvPr/>
        </p:nvSpPr>
        <p:spPr>
          <a:xfrm>
            <a:off x="206235" y="2698929"/>
            <a:ext cx="623503" cy="467627"/>
          </a:xfrm>
          <a:prstGeom prst="ellipse">
            <a:avLst/>
          </a:prstGeom>
          <a:solidFill>
            <a:schemeClr val="accent3">
              <a:lumMod val="60000"/>
              <a:lumOff val="40000"/>
              <a:alpha val="5000"/>
            </a:schemeClr>
          </a:solidFill>
          <a:ln w="12700" cap="rnd" cmpd="sng" algn="ctr">
            <a:solidFill>
              <a:schemeClr val="accent3">
                <a:lumMod val="60000"/>
                <a:lumOff val="40000"/>
                <a:alpha val="15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sz="1400"/>
          </a:p>
        </p:txBody>
      </p:sp>
      <p:sp>
        <p:nvSpPr>
          <p:cNvPr id="61" name="Oval 60"/>
          <p:cNvSpPr>
            <a:spLocks noChangeAspect="1"/>
          </p:cNvSpPr>
          <p:nvPr/>
        </p:nvSpPr>
        <p:spPr>
          <a:xfrm>
            <a:off x="632278" y="3166555"/>
            <a:ext cx="611693" cy="458770"/>
          </a:xfrm>
          <a:prstGeom prst="ellipse">
            <a:avLst/>
          </a:prstGeom>
          <a:solidFill>
            <a:schemeClr val="accent3">
              <a:lumMod val="60000"/>
              <a:lumOff val="40000"/>
              <a:alpha val="5000"/>
            </a:schemeClr>
          </a:solidFill>
          <a:ln w="12700" cap="rnd" cmpd="sng" algn="ctr">
            <a:solidFill>
              <a:schemeClr val="accent3">
                <a:lumMod val="60000"/>
                <a:lumOff val="40000"/>
                <a:alpha val="15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sz="1400"/>
          </a:p>
        </p:txBody>
      </p:sp>
      <p:sp>
        <p:nvSpPr>
          <p:cNvPr id="62" name="Oval 61"/>
          <p:cNvSpPr>
            <a:spLocks noChangeAspect="1"/>
          </p:cNvSpPr>
          <p:nvPr/>
        </p:nvSpPr>
        <p:spPr>
          <a:xfrm>
            <a:off x="360345" y="3382943"/>
            <a:ext cx="469393" cy="352045"/>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sz="1400"/>
          </a:p>
        </p:txBody>
      </p:sp>
      <p:sp>
        <p:nvSpPr>
          <p:cNvPr id="63" name="Oval 62"/>
          <p:cNvSpPr>
            <a:spLocks noChangeAspect="1"/>
          </p:cNvSpPr>
          <p:nvPr/>
        </p:nvSpPr>
        <p:spPr>
          <a:xfrm>
            <a:off x="-115467" y="2581479"/>
            <a:ext cx="1813921" cy="1909234"/>
          </a:xfrm>
          <a:custGeom>
            <a:avLst/>
            <a:gdLst/>
            <a:ahLst/>
            <a:cxnLst/>
            <a:rect l="l" t="t" r="r" b="b"/>
            <a:pathLst>
              <a:path w="1360441" h="1909234">
                <a:moveTo>
                  <a:pt x="405824" y="0"/>
                </a:moveTo>
                <a:cubicBezTo>
                  <a:pt x="933044" y="0"/>
                  <a:pt x="1360441" y="427397"/>
                  <a:pt x="1360441" y="954617"/>
                </a:cubicBezTo>
                <a:cubicBezTo>
                  <a:pt x="1360441" y="1481837"/>
                  <a:pt x="933044" y="1909234"/>
                  <a:pt x="405824" y="1909234"/>
                </a:cubicBezTo>
                <a:cubicBezTo>
                  <a:pt x="260527" y="1909234"/>
                  <a:pt x="122812" y="1876773"/>
                  <a:pt x="0" y="1817719"/>
                </a:cubicBezTo>
                <a:lnTo>
                  <a:pt x="0" y="91515"/>
                </a:lnTo>
                <a:cubicBezTo>
                  <a:pt x="122812" y="32461"/>
                  <a:pt x="260527" y="0"/>
                  <a:pt x="405824" y="0"/>
                </a:cubicBezTo>
                <a:close/>
              </a:path>
            </a:pathLst>
          </a:custGeom>
          <a:solidFill>
            <a:schemeClr val="tx2">
              <a:lumMod val="75000"/>
              <a:alpha val="8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sz="1400">
              <a:ln w="317500">
                <a:solidFill>
                  <a:schemeClr val="tx1"/>
                </a:solidFill>
              </a:ln>
            </a:endParaRPr>
          </a:p>
        </p:txBody>
      </p:sp>
      <p:sp>
        <p:nvSpPr>
          <p:cNvPr id="64" name="Oval 63"/>
          <p:cNvSpPr>
            <a:spLocks noChangeAspect="1"/>
          </p:cNvSpPr>
          <p:nvPr/>
        </p:nvSpPr>
        <p:spPr>
          <a:xfrm>
            <a:off x="8230832" y="2395417"/>
            <a:ext cx="1624337" cy="1218253"/>
          </a:xfrm>
          <a:prstGeom prst="ellipse">
            <a:avLst/>
          </a:prstGeom>
          <a:solidFill>
            <a:schemeClr val="tx2">
              <a:lumMod val="75000"/>
              <a:alpha val="10000"/>
            </a:schemeClr>
          </a:solidFill>
          <a:ln w="177800" cap="rnd" cmpd="sng" algn="ctr">
            <a:solidFill>
              <a:schemeClr val="tx2">
                <a:lumMod val="60000"/>
                <a:lumOff val="40000"/>
                <a:alpha val="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sz="1400"/>
          </a:p>
        </p:txBody>
      </p:sp>
    </p:spTree>
    <p:extLst>
      <p:ext uri="{BB962C8B-B14F-4D97-AF65-F5344CB8AC3E}">
        <p14:creationId xmlns:p14="http://schemas.microsoft.com/office/powerpoint/2010/main" val="2279940787"/>
      </p:ext>
    </p:extLst>
  </p:cSld>
  <p:clrMap bg1="dk1" tx1="lt1" bg2="dk2" tx2="lt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Lst>
  <p:txStyles>
    <p:titleStyle>
      <a:lvl1pPr algn="l" defTabSz="457200" rtl="0" eaLnBrk="1" latinLnBrk="0" hangingPunct="1">
        <a:spcBef>
          <a:spcPct val="0"/>
        </a:spcBef>
        <a:buNone/>
        <a:defRPr sz="3200" kern="1200">
          <a:solidFill>
            <a:schemeClr val="tx1"/>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tx2"/>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tx2"/>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tx2"/>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tx2"/>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tx2"/>
        </a:buClr>
        <a:buFont typeface="Wingdings 2" charset="2"/>
        <a:buChar char=""/>
        <a:defRPr sz="12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DC7E788A-BF84-C0B6-417F-B61E19E7E353}"/>
              </a:ext>
            </a:extLst>
          </p:cNvPr>
          <p:cNvSpPr>
            <a:spLocks noGrp="1"/>
          </p:cNvSpPr>
          <p:nvPr>
            <p:ph type="title"/>
          </p:nvPr>
        </p:nvSpPr>
        <p:spPr>
          <a:xfrm>
            <a:off x="456063" y="462669"/>
            <a:ext cx="10093656" cy="740345"/>
          </a:xfrm>
          <a:prstGeom prst="rect">
            <a:avLst/>
          </a:prstGeom>
        </p:spPr>
        <p:txBody>
          <a:bodyPr vert="horz" lIns="91440" tIns="45720" rIns="91440" bIns="45720" rtlCol="0" anchor="ctr">
            <a:normAutofit/>
          </a:bodyPr>
          <a:lstStyle/>
          <a:p>
            <a:r>
              <a:rPr lang="nl-NL" dirty="0"/>
              <a:t>Titel</a:t>
            </a:r>
          </a:p>
        </p:txBody>
      </p:sp>
      <p:sp>
        <p:nvSpPr>
          <p:cNvPr id="3" name="Tijdelijke aanduiding voor tekst 2">
            <a:extLst>
              <a:ext uri="{FF2B5EF4-FFF2-40B4-BE49-F238E27FC236}">
                <a16:creationId xmlns:a16="http://schemas.microsoft.com/office/drawing/2014/main" id="{5912EC8B-86D8-F067-78F2-AC12D2B5E4D5}"/>
              </a:ext>
            </a:extLst>
          </p:cNvPr>
          <p:cNvSpPr>
            <a:spLocks noGrp="1"/>
          </p:cNvSpPr>
          <p:nvPr>
            <p:ph type="body" idx="1"/>
          </p:nvPr>
        </p:nvSpPr>
        <p:spPr>
          <a:xfrm>
            <a:off x="456063" y="1416194"/>
            <a:ext cx="10515600" cy="3947376"/>
          </a:xfrm>
          <a:prstGeom prst="rect">
            <a:avLst/>
          </a:prstGeom>
        </p:spPr>
        <p:txBody>
          <a:bodyPr vert="horz" lIns="91440" tIns="45720" rIns="91440" bIns="45720" rtlCol="0">
            <a:normAutofit/>
          </a:bodyPr>
          <a:lstStyle/>
          <a:p>
            <a:pPr lvl="0"/>
            <a:r>
              <a:rPr lang="nl-NL" dirty="0" err="1"/>
              <a:t>Subtitelo</a:t>
            </a:r>
            <a:r>
              <a:rPr lang="nl-NL" dirty="0"/>
              <a:t> </a:t>
            </a:r>
            <a:r>
              <a:rPr lang="nl-NL" dirty="0" err="1"/>
              <a:t>cusanis</a:t>
            </a:r>
            <a:r>
              <a:rPr lang="nl-NL" dirty="0"/>
              <a:t> </a:t>
            </a:r>
            <a:r>
              <a:rPr lang="nl-NL" dirty="0" err="1"/>
              <a:t>quis</a:t>
            </a:r>
            <a:r>
              <a:rPr lang="nl-NL" dirty="0"/>
              <a:t> </a:t>
            </a:r>
            <a:r>
              <a:rPr lang="nl-NL" dirty="0" err="1"/>
              <a:t>isiquo</a:t>
            </a:r>
            <a:endParaRPr lang="nl-NL" dirty="0"/>
          </a:p>
          <a:p>
            <a:pPr lvl="0"/>
            <a:r>
              <a:rPr lang="nl-NL" dirty="0" err="1"/>
              <a:t>Beatemporias</a:t>
            </a:r>
            <a:endParaRPr lang="nl-NL" dirty="0"/>
          </a:p>
          <a:p>
            <a:pPr lvl="1"/>
            <a:r>
              <a:rPr lang="nl-NL" dirty="0" err="1"/>
              <a:t>Dici</a:t>
            </a:r>
            <a:r>
              <a:rPr lang="nl-NL" dirty="0"/>
              <a:t> </a:t>
            </a:r>
            <a:r>
              <a:rPr lang="nl-NL" dirty="0" err="1"/>
              <a:t>apero</a:t>
            </a:r>
            <a:endParaRPr lang="nl-NL" dirty="0"/>
          </a:p>
          <a:p>
            <a:pPr lvl="2"/>
            <a:r>
              <a:rPr lang="nl-NL" dirty="0" err="1"/>
              <a:t>Haribus</a:t>
            </a:r>
            <a:endParaRPr lang="nl-NL" dirty="0"/>
          </a:p>
        </p:txBody>
      </p:sp>
    </p:spTree>
    <p:extLst>
      <p:ext uri="{BB962C8B-B14F-4D97-AF65-F5344CB8AC3E}">
        <p14:creationId xmlns:p14="http://schemas.microsoft.com/office/powerpoint/2010/main" val="4087882131"/>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Lst>
  <p:txStyles>
    <p:titleStyle>
      <a:lvl1pPr algn="l" defTabSz="914400" rtl="0" eaLnBrk="1" latinLnBrk="0" hangingPunct="1">
        <a:lnSpc>
          <a:spcPct val="90000"/>
        </a:lnSpc>
        <a:spcBef>
          <a:spcPct val="0"/>
        </a:spcBef>
        <a:buNone/>
        <a:defRPr sz="4400" kern="1200" baseline="0">
          <a:solidFill>
            <a:srgbClr val="307B90"/>
          </a:solidFill>
          <a:latin typeface="Calibri" panose="020F0502020204030204" pitchFamily="34" charset="0"/>
          <a:ea typeface="+mj-ea"/>
          <a:cs typeface="+mj-cs"/>
        </a:defRPr>
      </a:lvl1pPr>
    </p:titleStyle>
    <p:bodyStyle>
      <a:lvl1pPr marL="457200" indent="-457200" algn="l" defTabSz="914400" rtl="0" eaLnBrk="1" latinLnBrk="0" hangingPunct="1">
        <a:lnSpc>
          <a:spcPct val="100000"/>
        </a:lnSpc>
        <a:spcBef>
          <a:spcPts val="0"/>
        </a:spcBef>
        <a:buClr>
          <a:srgbClr val="F29F50"/>
        </a:buClr>
        <a:buFont typeface="Arial" panose="020B0604020202020204" pitchFamily="34" charset="0"/>
        <a:buChar char="•"/>
        <a:defRPr sz="2600" kern="1200" baseline="0">
          <a:solidFill>
            <a:schemeClr val="tx1"/>
          </a:solidFill>
          <a:latin typeface="Calibri"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chemeClr val="tx1"/>
          </a:solidFill>
          <a:latin typeface="Calibri"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chemeClr val="tx1"/>
          </a:solidFill>
          <a:latin typeface="Calibri"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Calibri"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Calibri"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27">
          <p15:clr>
            <a:srgbClr val="F26B43"/>
          </p15:clr>
        </p15:guide>
        <p15:guide id="2" pos="279">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pl-PL"/>
              <a:t>Kliknij, aby edytować styl</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6A35BF41-EE6B-4DA0-8EF9-57C8BE799CF4}" type="datetimeFigureOut">
              <a:rPr lang="en-US" smtClean="0"/>
              <a:t>6/28/2023</a:t>
            </a:fld>
            <a:endParaRPr lang="en-US"/>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0B94AB36-1620-4562-A502-C22543D9A62C}" type="slidenum">
              <a:rPr lang="en-US" smtClean="0"/>
              <a:t>‹nr.›</a:t>
            </a:fld>
            <a:endParaRPr lang="en-US"/>
          </a:p>
        </p:txBody>
      </p:sp>
    </p:spTree>
    <p:extLst>
      <p:ext uri="{BB962C8B-B14F-4D97-AF65-F5344CB8AC3E}">
        <p14:creationId xmlns:p14="http://schemas.microsoft.com/office/powerpoint/2010/main" val="662260169"/>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 id="2147483713" r:id="rId12"/>
    <p:sldLayoutId id="2147483714" r:id="rId13"/>
    <p:sldLayoutId id="2147483715" r:id="rId14"/>
    <p:sldLayoutId id="2147483716" r:id="rId15"/>
    <p:sldLayoutId id="2147483717" r:id="rId16"/>
    <p:sldLayoutId id="2147483718"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615A5A-86AF-53F6-6298-16687B3E618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ECC22D9-15E2-C7DA-671C-5D02A9D2B56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D52F5B8-F76E-5751-4518-A3EAECAAB9D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161B118-684C-4E39-A9EC-A7E6C6575206}" type="datetimeFigureOut">
              <a:rPr lang="en-GB" smtClean="0"/>
              <a:t>28/06/2023</a:t>
            </a:fld>
            <a:endParaRPr lang="en-GB"/>
          </a:p>
        </p:txBody>
      </p:sp>
      <p:sp>
        <p:nvSpPr>
          <p:cNvPr id="5" name="Footer Placeholder 4">
            <a:extLst>
              <a:ext uri="{FF2B5EF4-FFF2-40B4-BE49-F238E27FC236}">
                <a16:creationId xmlns:a16="http://schemas.microsoft.com/office/drawing/2014/main" id="{2DCC7CD2-6DAB-C328-CC67-EBA8C2323D8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44FC76E6-3177-102C-7734-2CD91181C97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F91E460-0E18-4F55-AA80-4992E9025D29}" type="slidenum">
              <a:rPr lang="en-GB" smtClean="0"/>
              <a:t>‹nr.›</a:t>
            </a:fld>
            <a:endParaRPr lang="en-GB"/>
          </a:p>
        </p:txBody>
      </p:sp>
    </p:spTree>
    <p:extLst>
      <p:ext uri="{BB962C8B-B14F-4D97-AF65-F5344CB8AC3E}">
        <p14:creationId xmlns:p14="http://schemas.microsoft.com/office/powerpoint/2010/main" val="2861834364"/>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DE9A8C81-2522-7619-9C52-02652D7456D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92F6E2DD-359A-05C8-5C24-7752C097FF0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22B07B86-7E16-BEB2-BF1D-1895B3252D5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6397E85-1C7B-4483-A086-3C7ABEF68E67}" type="datetimeFigureOut">
              <a:rPr lang="da-DK" smtClean="0"/>
              <a:t>28-06-2023</a:t>
            </a:fld>
            <a:endParaRPr lang="da-DK"/>
          </a:p>
        </p:txBody>
      </p:sp>
      <p:sp>
        <p:nvSpPr>
          <p:cNvPr id="5" name="Pladsholder til sidefod 4">
            <a:extLst>
              <a:ext uri="{FF2B5EF4-FFF2-40B4-BE49-F238E27FC236}">
                <a16:creationId xmlns:a16="http://schemas.microsoft.com/office/drawing/2014/main" id="{E952F754-A032-7DC7-F781-058A62875CC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a:extLst>
              <a:ext uri="{FF2B5EF4-FFF2-40B4-BE49-F238E27FC236}">
                <a16:creationId xmlns:a16="http://schemas.microsoft.com/office/drawing/2014/main" id="{BEF5E435-B93A-57E7-A652-3A7BB59C159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272AF7-370E-44F4-8369-380A8ECFE296}" type="slidenum">
              <a:rPr lang="da-DK" smtClean="0"/>
              <a:t>‹nr.›</a:t>
            </a:fld>
            <a:endParaRPr lang="da-DK"/>
          </a:p>
        </p:txBody>
      </p:sp>
    </p:spTree>
    <p:extLst>
      <p:ext uri="{BB962C8B-B14F-4D97-AF65-F5344CB8AC3E}">
        <p14:creationId xmlns:p14="http://schemas.microsoft.com/office/powerpoint/2010/main" val="1283182403"/>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 id="214748374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6.xml"/></Relationships>
</file>

<file path=ppt/slides/_rels/slide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6.xml"/></Relationships>
</file>

<file path=ppt/slides/_rels/slide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8.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padlet.com/tristram_hooley/critical-theory-workshop-iaevg-4bqy79k36f9qnkjh" TargetMode="External"/><Relationship Id="rId1" Type="http://schemas.openxmlformats.org/officeDocument/2006/relationships/slideLayout" Target="../slideLayouts/slideLayout28.xml"/></Relationships>
</file>

<file path=ppt/slides/_rels/slide8.xml.rels><?xml version="1.0" encoding="UTF-8" standalone="yes"?>
<Relationships xmlns="http://schemas.openxmlformats.org/package/2006/relationships"><Relationship Id="rId2" Type="http://schemas.openxmlformats.org/officeDocument/2006/relationships/hyperlink" Target="https://careerguidancesocialjustice.wordpress.com/" TargetMode="External"/><Relationship Id="rId1" Type="http://schemas.openxmlformats.org/officeDocument/2006/relationships/slideLayout" Target="../slideLayouts/slideLayout3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11.xml.rels><?xml version="1.0" encoding="UTF-8" standalone="yes"?>
<Relationships xmlns="http://schemas.openxmlformats.org/package/2006/relationships"><Relationship Id="rId2" Type="http://schemas.openxmlformats.org/officeDocument/2006/relationships/image" Target="../media/image15.tmp"/><Relationship Id="rId1" Type="http://schemas.openxmlformats.org/officeDocument/2006/relationships/slideLayout" Target="../slideLayouts/slideLayout33.xml"/></Relationships>
</file>

<file path=ppt/slides/_rels/slide12.xml.rels><?xml version="1.0" encoding="UTF-8" standalone="yes"?>
<Relationships xmlns="http://schemas.openxmlformats.org/package/2006/relationships"><Relationship Id="rId2" Type="http://schemas.openxmlformats.org/officeDocument/2006/relationships/image" Target="../media/image16.tmp"/><Relationship Id="rId1" Type="http://schemas.openxmlformats.org/officeDocument/2006/relationships/slideLayout" Target="../slideLayouts/slideLayout33.xml"/></Relationships>
</file>

<file path=ppt/slides/_rels/slide13.xml.rels><?xml version="1.0" encoding="UTF-8" standalone="yes"?>
<Relationships xmlns="http://schemas.openxmlformats.org/package/2006/relationships"><Relationship Id="rId2" Type="http://schemas.openxmlformats.org/officeDocument/2006/relationships/hyperlink" Target="https://doi.org/10.1086/231294" TargetMode="External"/><Relationship Id="rId1" Type="http://schemas.openxmlformats.org/officeDocument/2006/relationships/slideLayout" Target="../slideLayouts/slideLayout33.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49.xml"/></Relationships>
</file>

<file path=ppt/slides/_rels/slide1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50.xml"/></Relationships>
</file>

<file path=ppt/slides/_rels/slide1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50.xml"/></Relationships>
</file>

<file path=ppt/slides/_rels/slide1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50.xml"/></Relationships>
</file>

<file path=ppt/slides/_rels/slide1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50.xml"/></Relationships>
</file>

<file path=ppt/slides/_rels/slide1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50.xml"/></Relationships>
</file>

<file path=ppt/slides/_rels/slide20.xml.rels><?xml version="1.0" encoding="UTF-8" standalone="yes"?>
<Relationships xmlns="http://schemas.openxmlformats.org/package/2006/relationships"><Relationship Id="rId3" Type="http://schemas.openxmlformats.org/officeDocument/2006/relationships/hyperlink" Target="https://doi.org/10.1080/03069885.2022.2026881" TargetMode="External"/><Relationship Id="rId2" Type="http://schemas.openxmlformats.org/officeDocument/2006/relationships/image" Target="../media/image22.jpeg"/><Relationship Id="rId1" Type="http://schemas.openxmlformats.org/officeDocument/2006/relationships/slideLayout" Target="../slideLayouts/slideLayout50.xml"/></Relationships>
</file>

<file path=ppt/slides/_rels/slide21.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5.png"/><Relationship Id="rId4" Type="http://schemas.openxmlformats.org/officeDocument/2006/relationships/image" Target="../media/image24.png"/></Relationships>
</file>

<file path=ppt/slides/_rels/slide22.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hyperlink" Target="https://unsplash.com/s/photos/network?utm_source=unsplash&amp;utm_medium=referral&amp;utm_content=creditCopyText" TargetMode="External"/><Relationship Id="rId4" Type="http://schemas.openxmlformats.org/officeDocument/2006/relationships/hyperlink" Target="https://unsplash.com/@__itsflores?utm_source=unsplash&amp;utm_medium=referral&amp;utm_content=creditCopyText"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hyperlink" Target="mailto:SANNA.TOIVAINEN@USN.NO" TargetMode="External"/><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29.jp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s://www.youthresearch.fi/publications/abstracts/relational-life-paths-life-management-of-individuals-agency-and-guidance-of-young-people-on-the-margins-of-education-and-work"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3.xml"/><Relationship Id="rId1" Type="http://schemas.openxmlformats.org/officeDocument/2006/relationships/slideLayout" Target="../slideLayouts/slideLayout16.xml"/></Relationships>
</file>

<file path=ppt/slides/_rels/slide3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6.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6.xml"/></Relationships>
</file>

<file path=ppt/slides/_rels/slide42.xml.rels><?xml version="1.0" encoding="UTF-8" standalone="yes"?>
<Relationships xmlns="http://schemas.openxmlformats.org/package/2006/relationships"><Relationship Id="rId3" Type="http://schemas.openxmlformats.org/officeDocument/2006/relationships/hyperlink" Target="https://doi.org/10.1093/bjsw/bct172" TargetMode="External"/><Relationship Id="rId2" Type="http://schemas.openxmlformats.org/officeDocument/2006/relationships/notesSlide" Target="../notesSlides/notesSlide17.xml"/><Relationship Id="rId1" Type="http://schemas.openxmlformats.org/officeDocument/2006/relationships/slideLayout" Target="../slideLayouts/slideLayout16.xml"/></Relationships>
</file>

<file path=ppt/slides/_rels/slide43.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8.xml"/><Relationship Id="rId1" Type="http://schemas.openxmlformats.org/officeDocument/2006/relationships/slideLayout" Target="../slideLayouts/slideLayout16.xml"/></Relationships>
</file>

<file path=ppt/slides/_rels/slide4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6.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6.xml"/></Relationships>
</file>

<file path=ppt/slides/_rels/slide52.xml.rels><?xml version="1.0" encoding="UTF-8" standalone="yes"?>
<Relationships xmlns="http://schemas.openxmlformats.org/package/2006/relationships"><Relationship Id="rId3" Type="http://schemas.openxmlformats.org/officeDocument/2006/relationships/hyperlink" Target="https://doi.org/10.1093/bjsw/bct172" TargetMode="External"/><Relationship Id="rId2" Type="http://schemas.openxmlformats.org/officeDocument/2006/relationships/notesSlide" Target="../notesSlides/notesSlide22.xml"/><Relationship Id="rId1" Type="http://schemas.openxmlformats.org/officeDocument/2006/relationships/slideLayout" Target="../slideLayouts/slideLayout16.xml"/></Relationships>
</file>

<file path=ppt/slides/_rels/slide53.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55.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60.xml"/></Relationships>
</file>

<file path=ppt/slides/_rels/slide5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3.xml"/><Relationship Id="rId1" Type="http://schemas.openxmlformats.org/officeDocument/2006/relationships/slideLayout" Target="../slideLayouts/slideLayout60.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5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1.xml"/></Relationships>
</file>

<file path=ppt/slides/_rels/slide5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1.xml"/></Relationships>
</file>

<file path=ppt/slides/_rels/slide6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4.xml"/><Relationship Id="rId1" Type="http://schemas.openxmlformats.org/officeDocument/2006/relationships/slideLayout" Target="../slideLayouts/slideLayout7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6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61.xml"/><Relationship Id="rId4" Type="http://schemas.openxmlformats.org/officeDocument/2006/relationships/image" Target="../media/image3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BA82E5B-53F5-CAD2-9FEF-DCE60A7232B7}"/>
              </a:ext>
            </a:extLst>
          </p:cNvPr>
          <p:cNvSpPr>
            <a:spLocks noGrp="1"/>
          </p:cNvSpPr>
          <p:nvPr>
            <p:ph type="ctrTitle"/>
          </p:nvPr>
        </p:nvSpPr>
        <p:spPr/>
        <p:txBody>
          <a:bodyPr>
            <a:normAutofit fontScale="90000"/>
          </a:bodyPr>
          <a:lstStyle/>
          <a:p>
            <a:r>
              <a:rPr lang="en-US" dirty="0"/>
              <a:t>Reflecting on the use of critical theory in research and practice in career guidance</a:t>
            </a:r>
            <a:endParaRPr lang="nl-NL" dirty="0"/>
          </a:p>
        </p:txBody>
      </p:sp>
      <p:sp>
        <p:nvSpPr>
          <p:cNvPr id="3" name="Ondertitel 2">
            <a:extLst>
              <a:ext uri="{FF2B5EF4-FFF2-40B4-BE49-F238E27FC236}">
                <a16:creationId xmlns:a16="http://schemas.microsoft.com/office/drawing/2014/main" id="{23AF2DE4-5E75-CD36-E52D-3B80B7247A8A}"/>
              </a:ext>
            </a:extLst>
          </p:cNvPr>
          <p:cNvSpPr>
            <a:spLocks noGrp="1"/>
          </p:cNvSpPr>
          <p:nvPr>
            <p:ph type="subTitle" idx="1"/>
          </p:nvPr>
        </p:nvSpPr>
        <p:spPr/>
        <p:txBody>
          <a:bodyPr/>
          <a:lstStyle/>
          <a:p>
            <a:r>
              <a:rPr lang="nl-NL" dirty="0"/>
              <a:t>Rie Thomsen</a:t>
            </a:r>
          </a:p>
          <a:p>
            <a:endParaRPr lang="nl-NL" dirty="0"/>
          </a:p>
          <a:p>
            <a:r>
              <a:rPr lang="nl-NL" dirty="0"/>
              <a:t>Tristram Hooley</a:t>
            </a:r>
          </a:p>
        </p:txBody>
      </p:sp>
      <p:pic>
        <p:nvPicPr>
          <p:cNvPr id="2050" name="Picture 2">
            <a:extLst>
              <a:ext uri="{FF2B5EF4-FFF2-40B4-BE49-F238E27FC236}">
                <a16:creationId xmlns:a16="http://schemas.microsoft.com/office/drawing/2014/main" id="{B6CFC12C-470A-B7DE-872B-5597D5067DA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18993" y="1819168"/>
            <a:ext cx="6606283" cy="37160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451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76439BE6-EE75-24D5-50BF-2EA2063AECF8}"/>
              </a:ext>
            </a:extLst>
          </p:cNvPr>
          <p:cNvSpPr>
            <a:spLocks noGrp="1"/>
          </p:cNvSpPr>
          <p:nvPr>
            <p:ph type="ctrTitle"/>
          </p:nvPr>
        </p:nvSpPr>
        <p:spPr/>
        <p:txBody>
          <a:bodyPr/>
          <a:lstStyle/>
          <a:p>
            <a:r>
              <a:rPr lang="nb-NO" dirty="0"/>
              <a:t>A </a:t>
            </a:r>
            <a:r>
              <a:rPr lang="nb-NO" dirty="0" err="1"/>
              <a:t>long</a:t>
            </a:r>
            <a:r>
              <a:rPr lang="nb-NO" dirty="0"/>
              <a:t> </a:t>
            </a:r>
            <a:r>
              <a:rPr lang="nb-NO" dirty="0" err="1"/>
              <a:t>journey</a:t>
            </a:r>
            <a:r>
              <a:rPr lang="nb-NO" dirty="0"/>
              <a:t>…</a:t>
            </a:r>
          </a:p>
        </p:txBody>
      </p:sp>
      <p:sp>
        <p:nvSpPr>
          <p:cNvPr id="10" name="Subtitle 9">
            <a:extLst>
              <a:ext uri="{FF2B5EF4-FFF2-40B4-BE49-F238E27FC236}">
                <a16:creationId xmlns:a16="http://schemas.microsoft.com/office/drawing/2014/main" id="{53EE6050-EA3C-C7BA-797B-4C990FAFF28F}"/>
              </a:ext>
            </a:extLst>
          </p:cNvPr>
          <p:cNvSpPr>
            <a:spLocks noGrp="1"/>
          </p:cNvSpPr>
          <p:nvPr>
            <p:ph type="subTitle" idx="1"/>
          </p:nvPr>
        </p:nvSpPr>
        <p:spPr/>
        <p:txBody>
          <a:bodyPr/>
          <a:lstStyle/>
          <a:p>
            <a:endParaRPr lang="nb-NO"/>
          </a:p>
        </p:txBody>
      </p:sp>
      <p:pic>
        <p:nvPicPr>
          <p:cNvPr id="8" name="Picture 7">
            <a:extLst>
              <a:ext uri="{FF2B5EF4-FFF2-40B4-BE49-F238E27FC236}">
                <a16:creationId xmlns:a16="http://schemas.microsoft.com/office/drawing/2014/main" id="{33F991BD-3260-9C11-DDB8-0859FBD7A2BF}"/>
              </a:ext>
            </a:extLst>
          </p:cNvPr>
          <p:cNvPicPr>
            <a:picLocks noChangeAspect="1"/>
          </p:cNvPicPr>
          <p:nvPr/>
        </p:nvPicPr>
        <p:blipFill>
          <a:blip r:embed="rId2"/>
          <a:stretch>
            <a:fillRect/>
          </a:stretch>
        </p:blipFill>
        <p:spPr>
          <a:xfrm>
            <a:off x="466724" y="1842016"/>
            <a:ext cx="11049000" cy="3667125"/>
          </a:xfrm>
          <a:prstGeom prst="rect">
            <a:avLst/>
          </a:prstGeom>
        </p:spPr>
      </p:pic>
    </p:spTree>
    <p:extLst>
      <p:ext uri="{BB962C8B-B14F-4D97-AF65-F5344CB8AC3E}">
        <p14:creationId xmlns:p14="http://schemas.microsoft.com/office/powerpoint/2010/main" val="23327830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8E2686F-7AB1-0C16-A7B9-AFE591F0C217}"/>
              </a:ext>
            </a:extLst>
          </p:cNvPr>
          <p:cNvSpPr>
            <a:spLocks noGrp="1"/>
          </p:cNvSpPr>
          <p:nvPr>
            <p:ph type="title"/>
          </p:nvPr>
        </p:nvSpPr>
        <p:spPr/>
        <p:txBody>
          <a:bodyPr>
            <a:normAutofit/>
          </a:bodyPr>
          <a:lstStyle/>
          <a:p>
            <a:r>
              <a:rPr lang="nl-NL" dirty="0"/>
              <a:t>To a special issue of the BJGC</a:t>
            </a:r>
          </a:p>
        </p:txBody>
      </p:sp>
      <p:sp>
        <p:nvSpPr>
          <p:cNvPr id="3" name="Tijdelijke aanduiding voor inhoud 2">
            <a:extLst>
              <a:ext uri="{FF2B5EF4-FFF2-40B4-BE49-F238E27FC236}">
                <a16:creationId xmlns:a16="http://schemas.microsoft.com/office/drawing/2014/main" id="{DF232A8B-6E3F-45E0-2250-9B9393485EF1}"/>
              </a:ext>
            </a:extLst>
          </p:cNvPr>
          <p:cNvSpPr>
            <a:spLocks noGrp="1"/>
          </p:cNvSpPr>
          <p:nvPr>
            <p:ph idx="1"/>
          </p:nvPr>
        </p:nvSpPr>
        <p:spPr>
          <a:xfrm>
            <a:off x="4633645" y="1429842"/>
            <a:ext cx="6338018" cy="3947376"/>
          </a:xfrm>
        </p:spPr>
        <p:txBody>
          <a:bodyPr anchor="ctr"/>
          <a:lstStyle/>
          <a:p>
            <a:pPr marL="0" indent="0">
              <a:buNone/>
            </a:pPr>
            <a:r>
              <a:rPr lang="en-US" b="1" i="0" dirty="0">
                <a:solidFill>
                  <a:srgbClr val="333333"/>
                </a:solidFill>
                <a:effectLst/>
                <a:latin typeface="PT serif" panose="020A0603040505020204" pitchFamily="18" charset="0"/>
              </a:rPr>
              <a:t>Critical Perspectives in Career Guidance Research</a:t>
            </a:r>
          </a:p>
          <a:p>
            <a:pPr marL="0" indent="0">
              <a:buNone/>
            </a:pPr>
            <a:endParaRPr lang="nl-NL" dirty="0"/>
          </a:p>
          <a:p>
            <a:pPr marL="0" indent="0">
              <a:buNone/>
            </a:pPr>
            <a:r>
              <a:rPr lang="nl-NL" dirty="0"/>
              <a:t>British Journal of Guidance &amp; Counselling, 2022, 50(4).</a:t>
            </a:r>
          </a:p>
        </p:txBody>
      </p:sp>
      <p:pic>
        <p:nvPicPr>
          <p:cNvPr id="1026" name="Picture 2" descr="Image">
            <a:extLst>
              <a:ext uri="{FF2B5EF4-FFF2-40B4-BE49-F238E27FC236}">
                <a16:creationId xmlns:a16="http://schemas.microsoft.com/office/drawing/2014/main" id="{9CE956F3-88D5-ACF3-C71C-54BA8F20F35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6062" y="1429841"/>
            <a:ext cx="3947375" cy="3947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62570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F2235AC-3515-24DA-A8B5-6989FEE9FFE3}"/>
              </a:ext>
            </a:extLst>
          </p:cNvPr>
          <p:cNvSpPr>
            <a:spLocks noGrp="1"/>
          </p:cNvSpPr>
          <p:nvPr>
            <p:ph type="title"/>
          </p:nvPr>
        </p:nvSpPr>
        <p:spPr/>
        <p:txBody>
          <a:bodyPr>
            <a:normAutofit fontScale="90000"/>
          </a:bodyPr>
          <a:lstStyle/>
          <a:p>
            <a:r>
              <a:rPr lang="nb-NO" dirty="0"/>
              <a:t>13 </a:t>
            </a:r>
            <a:r>
              <a:rPr lang="nb-NO" dirty="0" err="1"/>
              <a:t>papers</a:t>
            </a:r>
            <a:r>
              <a:rPr lang="nb-NO" dirty="0"/>
              <a:t> </a:t>
            </a:r>
            <a:r>
              <a:rPr lang="nb-NO" dirty="0" err="1"/>
              <a:t>address</a:t>
            </a:r>
            <a:r>
              <a:rPr lang="nb-NO" dirty="0"/>
              <a:t> </a:t>
            </a:r>
            <a:r>
              <a:rPr lang="nb-NO" dirty="0" err="1"/>
              <a:t>career</a:t>
            </a:r>
            <a:r>
              <a:rPr lang="nb-NO" dirty="0"/>
              <a:t> and </a:t>
            </a:r>
            <a:r>
              <a:rPr lang="nb-NO" dirty="0" err="1"/>
              <a:t>critical</a:t>
            </a:r>
            <a:r>
              <a:rPr lang="nb-NO" dirty="0"/>
              <a:t> </a:t>
            </a:r>
            <a:r>
              <a:rPr lang="nb-NO" dirty="0" err="1"/>
              <a:t>theory</a:t>
            </a:r>
            <a:endParaRPr lang="nb-NO" dirty="0"/>
          </a:p>
        </p:txBody>
      </p:sp>
      <p:graphicFrame>
        <p:nvGraphicFramePr>
          <p:cNvPr id="7" name="Content Placeholder 6">
            <a:extLst>
              <a:ext uri="{FF2B5EF4-FFF2-40B4-BE49-F238E27FC236}">
                <a16:creationId xmlns:a16="http://schemas.microsoft.com/office/drawing/2014/main" id="{AC88A607-94C0-706C-B98A-345D14A6DDA5}"/>
              </a:ext>
            </a:extLst>
          </p:cNvPr>
          <p:cNvGraphicFramePr>
            <a:graphicFrameLocks noGrp="1"/>
          </p:cNvGraphicFramePr>
          <p:nvPr>
            <p:ph idx="1"/>
          </p:nvPr>
        </p:nvGraphicFramePr>
        <p:xfrm>
          <a:off x="455613" y="1369378"/>
          <a:ext cx="10515600" cy="455390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840621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AD9ECC-C01B-CB5A-4F06-36875E36EF61}"/>
              </a:ext>
            </a:extLst>
          </p:cNvPr>
          <p:cNvSpPr>
            <a:spLocks noGrp="1"/>
          </p:cNvSpPr>
          <p:nvPr>
            <p:ph type="title"/>
          </p:nvPr>
        </p:nvSpPr>
        <p:spPr/>
        <p:txBody>
          <a:bodyPr>
            <a:normAutofit fontScale="90000"/>
          </a:bodyPr>
          <a:lstStyle/>
          <a:p>
            <a:r>
              <a:rPr lang="nb-NO" dirty="0" err="1"/>
              <a:t>We</a:t>
            </a:r>
            <a:r>
              <a:rPr lang="nb-NO" dirty="0"/>
              <a:t> </a:t>
            </a:r>
            <a:r>
              <a:rPr lang="nb-NO" dirty="0" err="1"/>
              <a:t>defined</a:t>
            </a:r>
            <a:r>
              <a:rPr lang="nb-NO" dirty="0"/>
              <a:t> </a:t>
            </a:r>
            <a:r>
              <a:rPr lang="nb-NO" dirty="0" err="1"/>
              <a:t>critical</a:t>
            </a:r>
            <a:r>
              <a:rPr lang="nb-NO" dirty="0"/>
              <a:t> </a:t>
            </a:r>
            <a:r>
              <a:rPr lang="nb-NO" dirty="0" err="1"/>
              <a:t>theory</a:t>
            </a:r>
            <a:r>
              <a:rPr lang="nb-NO" dirty="0"/>
              <a:t> as </a:t>
            </a:r>
            <a:r>
              <a:rPr lang="nb-NO" dirty="0" err="1"/>
              <a:t>work</a:t>
            </a:r>
            <a:r>
              <a:rPr lang="nb-NO" dirty="0"/>
              <a:t> </a:t>
            </a:r>
            <a:r>
              <a:rPr lang="nb-NO" dirty="0" err="1"/>
              <a:t>which</a:t>
            </a:r>
            <a:r>
              <a:rPr lang="nb-NO" dirty="0"/>
              <a:t> is…</a:t>
            </a:r>
          </a:p>
        </p:txBody>
      </p:sp>
      <p:sp>
        <p:nvSpPr>
          <p:cNvPr id="3" name="Content Placeholder 2">
            <a:extLst>
              <a:ext uri="{FF2B5EF4-FFF2-40B4-BE49-F238E27FC236}">
                <a16:creationId xmlns:a16="http://schemas.microsoft.com/office/drawing/2014/main" id="{CA1C96F0-283C-B6EE-5601-A9F966FD30EB}"/>
              </a:ext>
            </a:extLst>
          </p:cNvPr>
          <p:cNvSpPr>
            <a:spLocks noGrp="1"/>
          </p:cNvSpPr>
          <p:nvPr>
            <p:ph idx="1"/>
          </p:nvPr>
        </p:nvSpPr>
        <p:spPr>
          <a:xfrm>
            <a:off x="456063" y="1429842"/>
            <a:ext cx="10515600" cy="4381678"/>
          </a:xfrm>
        </p:spPr>
        <p:txBody>
          <a:bodyPr>
            <a:normAutofit/>
          </a:bodyPr>
          <a:lstStyle/>
          <a:p>
            <a:pPr>
              <a:lnSpc>
                <a:spcPct val="90000"/>
              </a:lnSpc>
            </a:pPr>
            <a:r>
              <a:rPr lang="nb-NO" sz="2800" dirty="0" err="1"/>
              <a:t>Creating</a:t>
            </a:r>
            <a:r>
              <a:rPr lang="nb-NO" sz="2800" dirty="0"/>
              <a:t> a </a:t>
            </a:r>
            <a:r>
              <a:rPr lang="nb-NO" sz="2800" dirty="0" err="1"/>
              <a:t>radical</a:t>
            </a:r>
            <a:r>
              <a:rPr lang="nb-NO" sz="2800" dirty="0"/>
              <a:t> </a:t>
            </a:r>
            <a:r>
              <a:rPr lang="nb-NO" sz="2800" dirty="0" err="1"/>
              <a:t>imaginary</a:t>
            </a:r>
            <a:endParaRPr lang="nb-NO" sz="2800" dirty="0"/>
          </a:p>
          <a:p>
            <a:pPr>
              <a:lnSpc>
                <a:spcPct val="90000"/>
              </a:lnSpc>
            </a:pPr>
            <a:endParaRPr lang="nb-NO" sz="2800" dirty="0"/>
          </a:p>
          <a:p>
            <a:pPr>
              <a:lnSpc>
                <a:spcPct val="90000"/>
              </a:lnSpc>
            </a:pPr>
            <a:r>
              <a:rPr lang="nb-NO" sz="2800" dirty="0"/>
              <a:t>Attending to </a:t>
            </a:r>
            <a:r>
              <a:rPr lang="nb-NO" sz="2800" dirty="0" err="1"/>
              <a:t>power</a:t>
            </a:r>
            <a:endParaRPr lang="nb-NO" sz="2800" dirty="0"/>
          </a:p>
          <a:p>
            <a:pPr>
              <a:lnSpc>
                <a:spcPct val="90000"/>
              </a:lnSpc>
            </a:pPr>
            <a:endParaRPr lang="nb-NO" sz="2800" dirty="0"/>
          </a:p>
          <a:p>
            <a:pPr>
              <a:lnSpc>
                <a:spcPct val="90000"/>
              </a:lnSpc>
            </a:pPr>
            <a:r>
              <a:rPr lang="nb-NO" sz="2800" dirty="0"/>
              <a:t>Unmasking ideologies</a:t>
            </a:r>
          </a:p>
          <a:p>
            <a:pPr>
              <a:lnSpc>
                <a:spcPct val="90000"/>
              </a:lnSpc>
            </a:pPr>
            <a:endParaRPr lang="nb-NO" sz="2800" dirty="0"/>
          </a:p>
          <a:p>
            <a:pPr>
              <a:lnSpc>
                <a:spcPct val="90000"/>
              </a:lnSpc>
            </a:pPr>
            <a:r>
              <a:rPr lang="nb-NO" sz="2800" dirty="0" err="1"/>
              <a:t>Understanding</a:t>
            </a:r>
            <a:r>
              <a:rPr lang="nb-NO" sz="2800" dirty="0"/>
              <a:t> </a:t>
            </a:r>
            <a:r>
              <a:rPr lang="nb-NO" sz="2800" dirty="0" err="1"/>
              <a:t>individuals</a:t>
            </a:r>
            <a:r>
              <a:rPr lang="nb-NO" sz="2800" dirty="0"/>
              <a:t> to be in a </a:t>
            </a:r>
            <a:r>
              <a:rPr lang="nb-NO" sz="2800" dirty="0" err="1"/>
              <a:t>dialectical</a:t>
            </a:r>
            <a:r>
              <a:rPr lang="nb-NO" sz="2800" dirty="0"/>
              <a:t> </a:t>
            </a:r>
            <a:r>
              <a:rPr lang="nb-NO" sz="2800" dirty="0" err="1"/>
              <a:t>relationship</a:t>
            </a:r>
            <a:r>
              <a:rPr lang="nb-NO" sz="2800" dirty="0"/>
              <a:t> </a:t>
            </a:r>
            <a:r>
              <a:rPr lang="nb-NO" sz="2800" dirty="0" err="1"/>
              <a:t>with</a:t>
            </a:r>
            <a:r>
              <a:rPr lang="nb-NO" sz="2800" dirty="0"/>
              <a:t> </a:t>
            </a:r>
            <a:r>
              <a:rPr lang="nb-NO" sz="2800" dirty="0" err="1"/>
              <a:t>context</a:t>
            </a:r>
            <a:endParaRPr lang="nb-NO" sz="2800" dirty="0"/>
          </a:p>
          <a:p>
            <a:pPr>
              <a:lnSpc>
                <a:spcPct val="90000"/>
              </a:lnSpc>
            </a:pPr>
            <a:endParaRPr lang="nb-NO" sz="2800" dirty="0"/>
          </a:p>
          <a:p>
            <a:pPr>
              <a:lnSpc>
                <a:spcPct val="90000"/>
              </a:lnSpc>
            </a:pPr>
            <a:r>
              <a:rPr lang="nb-NO" sz="2800" dirty="0" err="1"/>
              <a:t>Viewing</a:t>
            </a:r>
            <a:r>
              <a:rPr lang="nb-NO" sz="2800" dirty="0"/>
              <a:t> human </a:t>
            </a:r>
            <a:r>
              <a:rPr lang="nb-NO" sz="2800" dirty="0" err="1"/>
              <a:t>beings</a:t>
            </a:r>
            <a:r>
              <a:rPr lang="nb-NO" sz="2800" dirty="0"/>
              <a:t> as </a:t>
            </a:r>
            <a:r>
              <a:rPr lang="nb-NO" sz="2800" dirty="0" err="1"/>
              <a:t>having</a:t>
            </a:r>
            <a:r>
              <a:rPr lang="nb-NO" sz="2800" dirty="0"/>
              <a:t> a </a:t>
            </a:r>
            <a:r>
              <a:rPr lang="nb-NO" sz="2800" dirty="0" err="1"/>
              <a:t>bounded</a:t>
            </a:r>
            <a:r>
              <a:rPr lang="nb-NO" sz="2800" dirty="0"/>
              <a:t> </a:t>
            </a:r>
            <a:r>
              <a:rPr lang="nb-NO" sz="2800" dirty="0" err="1"/>
              <a:t>but</a:t>
            </a:r>
            <a:r>
              <a:rPr lang="nb-NO" sz="2800" dirty="0"/>
              <a:t> transformative </a:t>
            </a:r>
            <a:r>
              <a:rPr lang="nb-NO" sz="2800" dirty="0" err="1"/>
              <a:t>agency</a:t>
            </a:r>
            <a:endParaRPr lang="nb-NO" sz="2800" dirty="0"/>
          </a:p>
        </p:txBody>
      </p:sp>
    </p:spTree>
    <p:extLst>
      <p:ext uri="{BB962C8B-B14F-4D97-AF65-F5344CB8AC3E}">
        <p14:creationId xmlns:p14="http://schemas.microsoft.com/office/powerpoint/2010/main" val="14888423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304E76-2B99-1D14-BAF3-1C9E488EA0D3}"/>
              </a:ext>
            </a:extLst>
          </p:cNvPr>
          <p:cNvSpPr>
            <a:spLocks noGrp="1"/>
          </p:cNvSpPr>
          <p:nvPr>
            <p:ph type="title"/>
          </p:nvPr>
        </p:nvSpPr>
        <p:spPr/>
        <p:txBody>
          <a:bodyPr/>
          <a:lstStyle/>
          <a:p>
            <a:r>
              <a:rPr lang="nb-NO" dirty="0" err="1"/>
              <a:t>Today</a:t>
            </a:r>
            <a:r>
              <a:rPr lang="nb-NO" dirty="0"/>
              <a:t> </a:t>
            </a:r>
            <a:r>
              <a:rPr lang="nb-NO" dirty="0" err="1"/>
              <a:t>we</a:t>
            </a:r>
            <a:r>
              <a:rPr lang="nb-NO" dirty="0"/>
              <a:t> </a:t>
            </a:r>
            <a:r>
              <a:rPr lang="nb-NO" dirty="0" err="1"/>
              <a:t>will</a:t>
            </a:r>
            <a:r>
              <a:rPr lang="nb-NO" dirty="0"/>
              <a:t> </a:t>
            </a:r>
            <a:r>
              <a:rPr lang="nb-NO" dirty="0" err="1"/>
              <a:t>hear</a:t>
            </a:r>
            <a:r>
              <a:rPr lang="nb-NO" dirty="0"/>
              <a:t> from </a:t>
            </a:r>
          </a:p>
        </p:txBody>
      </p:sp>
      <p:sp>
        <p:nvSpPr>
          <p:cNvPr id="3" name="Content Placeholder 2">
            <a:extLst>
              <a:ext uri="{FF2B5EF4-FFF2-40B4-BE49-F238E27FC236}">
                <a16:creationId xmlns:a16="http://schemas.microsoft.com/office/drawing/2014/main" id="{F5DA5580-9D72-18C9-304C-2BB127B19293}"/>
              </a:ext>
            </a:extLst>
          </p:cNvPr>
          <p:cNvSpPr>
            <a:spLocks noGrp="1"/>
          </p:cNvSpPr>
          <p:nvPr>
            <p:ph idx="1"/>
          </p:nvPr>
        </p:nvSpPr>
        <p:spPr/>
        <p:txBody>
          <a:bodyPr>
            <a:normAutofit fontScale="92500" lnSpcReduction="10000"/>
          </a:bodyPr>
          <a:lstStyle/>
          <a:p>
            <a:r>
              <a:rPr lang="nb-NO" dirty="0"/>
              <a:t>Anna </a:t>
            </a:r>
            <a:r>
              <a:rPr lang="nb-NO" dirty="0" err="1"/>
              <a:t>Bilon</a:t>
            </a:r>
            <a:endParaRPr lang="nb-NO" dirty="0"/>
          </a:p>
          <a:p>
            <a:endParaRPr lang="nb-NO" dirty="0"/>
          </a:p>
          <a:p>
            <a:r>
              <a:rPr lang="nb-NO" dirty="0"/>
              <a:t>Marjorie McCrory</a:t>
            </a:r>
          </a:p>
          <a:p>
            <a:endParaRPr lang="nb-NO" dirty="0"/>
          </a:p>
          <a:p>
            <a:r>
              <a:rPr lang="nb-NO" dirty="0"/>
              <a:t>Sanna Toiviainen</a:t>
            </a:r>
          </a:p>
          <a:p>
            <a:endParaRPr lang="nb-NO" dirty="0"/>
          </a:p>
          <a:p>
            <a:r>
              <a:rPr lang="nb-NO" dirty="0"/>
              <a:t>Suzanne Rice</a:t>
            </a:r>
          </a:p>
          <a:p>
            <a:endParaRPr lang="nb-NO" dirty="0"/>
          </a:p>
          <a:p>
            <a:r>
              <a:rPr lang="nb-NO" dirty="0"/>
              <a:t>Rie Thomsen </a:t>
            </a:r>
          </a:p>
          <a:p>
            <a:endParaRPr lang="nb-NO" dirty="0"/>
          </a:p>
          <a:p>
            <a:r>
              <a:rPr lang="nb-NO" dirty="0"/>
              <a:t>Tristram Hooley</a:t>
            </a:r>
          </a:p>
          <a:p>
            <a:pPr marL="0" indent="0">
              <a:buNone/>
            </a:pPr>
            <a:endParaRPr lang="nb-NO" dirty="0"/>
          </a:p>
        </p:txBody>
      </p:sp>
    </p:spTree>
    <p:extLst>
      <p:ext uri="{BB962C8B-B14F-4D97-AF65-F5344CB8AC3E}">
        <p14:creationId xmlns:p14="http://schemas.microsoft.com/office/powerpoint/2010/main" val="25893364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3DFA4C-117E-EE43-2DAB-901866C1AA81}"/>
              </a:ext>
            </a:extLst>
          </p:cNvPr>
          <p:cNvSpPr>
            <a:spLocks noGrp="1"/>
          </p:cNvSpPr>
          <p:nvPr>
            <p:ph type="title"/>
          </p:nvPr>
        </p:nvSpPr>
        <p:spPr/>
        <p:txBody>
          <a:bodyPr>
            <a:normAutofit fontScale="90000"/>
          </a:bodyPr>
          <a:lstStyle/>
          <a:p>
            <a:r>
              <a:rPr lang="nb-NO" dirty="0" err="1"/>
              <a:t>Discussion</a:t>
            </a:r>
            <a:r>
              <a:rPr lang="nb-NO" dirty="0"/>
              <a:t> in 5 </a:t>
            </a:r>
            <a:r>
              <a:rPr lang="nb-NO" dirty="0" err="1"/>
              <a:t>groups</a:t>
            </a:r>
            <a:r>
              <a:rPr lang="nb-NO" dirty="0"/>
              <a:t>: How </a:t>
            </a:r>
            <a:r>
              <a:rPr lang="nb-NO" dirty="0" err="1"/>
              <a:t>can</a:t>
            </a:r>
            <a:r>
              <a:rPr lang="nb-NO" dirty="0"/>
              <a:t> </a:t>
            </a:r>
            <a:r>
              <a:rPr lang="nb-NO" dirty="0" err="1"/>
              <a:t>critical</a:t>
            </a:r>
            <a:r>
              <a:rPr lang="nb-NO" dirty="0"/>
              <a:t> </a:t>
            </a:r>
            <a:r>
              <a:rPr lang="nb-NO" dirty="0" err="1"/>
              <a:t>theory</a:t>
            </a:r>
            <a:r>
              <a:rPr lang="nb-NO" dirty="0"/>
              <a:t> </a:t>
            </a:r>
            <a:r>
              <a:rPr lang="nb-NO" dirty="0" err="1"/>
              <a:t>inform</a:t>
            </a:r>
            <a:r>
              <a:rPr lang="nb-NO" dirty="0"/>
              <a:t> </a:t>
            </a:r>
            <a:r>
              <a:rPr lang="nb-NO" dirty="0" err="1"/>
              <a:t>what</a:t>
            </a:r>
            <a:r>
              <a:rPr lang="nb-NO" dirty="0"/>
              <a:t> </a:t>
            </a:r>
            <a:r>
              <a:rPr lang="nb-NO" dirty="0" err="1"/>
              <a:t>you</a:t>
            </a:r>
            <a:r>
              <a:rPr lang="nb-NO" dirty="0"/>
              <a:t> do?</a:t>
            </a:r>
          </a:p>
        </p:txBody>
      </p:sp>
      <p:sp>
        <p:nvSpPr>
          <p:cNvPr id="3" name="Content Placeholder 2">
            <a:extLst>
              <a:ext uri="{FF2B5EF4-FFF2-40B4-BE49-F238E27FC236}">
                <a16:creationId xmlns:a16="http://schemas.microsoft.com/office/drawing/2014/main" id="{6C258CEE-38AB-6E4A-5E78-26F1F9716A4B}"/>
              </a:ext>
            </a:extLst>
          </p:cNvPr>
          <p:cNvSpPr>
            <a:spLocks noGrp="1"/>
          </p:cNvSpPr>
          <p:nvPr>
            <p:ph idx="1"/>
          </p:nvPr>
        </p:nvSpPr>
        <p:spPr>
          <a:xfrm>
            <a:off x="456063" y="1429842"/>
            <a:ext cx="4827137" cy="3947376"/>
          </a:xfrm>
        </p:spPr>
        <p:txBody>
          <a:bodyPr>
            <a:normAutofit lnSpcReduction="10000"/>
          </a:bodyPr>
          <a:lstStyle/>
          <a:p>
            <a:pPr>
              <a:lnSpc>
                <a:spcPct val="90000"/>
              </a:lnSpc>
              <a:buFont typeface="+mj-lt"/>
              <a:buAutoNum type="arabicPeriod"/>
            </a:pPr>
            <a:r>
              <a:rPr lang="nb-NO" sz="2400" dirty="0" err="1"/>
              <a:t>Creating</a:t>
            </a:r>
            <a:r>
              <a:rPr lang="nb-NO" sz="2400" dirty="0"/>
              <a:t> a </a:t>
            </a:r>
            <a:r>
              <a:rPr lang="nb-NO" sz="2400" dirty="0" err="1"/>
              <a:t>radical</a:t>
            </a:r>
            <a:r>
              <a:rPr lang="nb-NO" sz="2400" dirty="0"/>
              <a:t> </a:t>
            </a:r>
            <a:r>
              <a:rPr lang="nb-NO" sz="2400" dirty="0" err="1"/>
              <a:t>imaginary</a:t>
            </a:r>
            <a:endParaRPr lang="nb-NO" sz="2400" dirty="0"/>
          </a:p>
          <a:p>
            <a:pPr>
              <a:lnSpc>
                <a:spcPct val="90000"/>
              </a:lnSpc>
              <a:buFont typeface="+mj-lt"/>
              <a:buAutoNum type="arabicPeriod"/>
            </a:pPr>
            <a:endParaRPr lang="nb-NO" sz="2400" dirty="0"/>
          </a:p>
          <a:p>
            <a:pPr>
              <a:lnSpc>
                <a:spcPct val="90000"/>
              </a:lnSpc>
              <a:buFont typeface="+mj-lt"/>
              <a:buAutoNum type="arabicPeriod"/>
            </a:pPr>
            <a:r>
              <a:rPr lang="nb-NO" sz="2400" dirty="0"/>
              <a:t>Attending to </a:t>
            </a:r>
            <a:r>
              <a:rPr lang="nb-NO" sz="2400" dirty="0" err="1"/>
              <a:t>power</a:t>
            </a:r>
            <a:endParaRPr lang="nb-NO" sz="2400" dirty="0"/>
          </a:p>
          <a:p>
            <a:pPr>
              <a:lnSpc>
                <a:spcPct val="90000"/>
              </a:lnSpc>
              <a:buFont typeface="+mj-lt"/>
              <a:buAutoNum type="arabicPeriod"/>
            </a:pPr>
            <a:endParaRPr lang="nb-NO" sz="2400" dirty="0"/>
          </a:p>
          <a:p>
            <a:pPr>
              <a:lnSpc>
                <a:spcPct val="90000"/>
              </a:lnSpc>
              <a:buFont typeface="+mj-lt"/>
              <a:buAutoNum type="arabicPeriod"/>
            </a:pPr>
            <a:r>
              <a:rPr lang="nb-NO" sz="2400" dirty="0" err="1"/>
              <a:t>Unmasking</a:t>
            </a:r>
            <a:r>
              <a:rPr lang="nb-NO" sz="2400" dirty="0"/>
              <a:t> </a:t>
            </a:r>
            <a:r>
              <a:rPr lang="nb-NO" sz="2400" dirty="0" err="1"/>
              <a:t>ideology</a:t>
            </a:r>
            <a:endParaRPr lang="nb-NO" sz="2400" dirty="0"/>
          </a:p>
          <a:p>
            <a:pPr>
              <a:lnSpc>
                <a:spcPct val="90000"/>
              </a:lnSpc>
              <a:buFont typeface="+mj-lt"/>
              <a:buAutoNum type="arabicPeriod"/>
            </a:pPr>
            <a:endParaRPr lang="nb-NO" sz="2400" dirty="0"/>
          </a:p>
          <a:p>
            <a:pPr>
              <a:lnSpc>
                <a:spcPct val="90000"/>
              </a:lnSpc>
              <a:buFont typeface="+mj-lt"/>
              <a:buAutoNum type="arabicPeriod"/>
            </a:pPr>
            <a:r>
              <a:rPr lang="nb-NO" sz="2400" dirty="0" err="1"/>
              <a:t>Understanding</a:t>
            </a:r>
            <a:r>
              <a:rPr lang="nb-NO" sz="2400" dirty="0"/>
              <a:t> </a:t>
            </a:r>
            <a:r>
              <a:rPr lang="nb-NO" sz="2400" dirty="0" err="1"/>
              <a:t>individuals</a:t>
            </a:r>
            <a:r>
              <a:rPr lang="nb-NO" sz="2400" dirty="0"/>
              <a:t> to be in a </a:t>
            </a:r>
            <a:r>
              <a:rPr lang="nb-NO" sz="2400" dirty="0" err="1"/>
              <a:t>dialectical</a:t>
            </a:r>
            <a:r>
              <a:rPr lang="nb-NO" sz="2400" dirty="0"/>
              <a:t> </a:t>
            </a:r>
            <a:r>
              <a:rPr lang="nb-NO" sz="2400" dirty="0" err="1"/>
              <a:t>relationship</a:t>
            </a:r>
            <a:r>
              <a:rPr lang="nb-NO" sz="2400" dirty="0"/>
              <a:t> </a:t>
            </a:r>
            <a:r>
              <a:rPr lang="nb-NO" sz="2400" dirty="0" err="1"/>
              <a:t>with</a:t>
            </a:r>
            <a:r>
              <a:rPr lang="nb-NO" sz="2400" dirty="0"/>
              <a:t> </a:t>
            </a:r>
            <a:r>
              <a:rPr lang="nb-NO" sz="2400" dirty="0" err="1"/>
              <a:t>context</a:t>
            </a:r>
            <a:endParaRPr lang="nb-NO" sz="2400" dirty="0"/>
          </a:p>
          <a:p>
            <a:pPr>
              <a:lnSpc>
                <a:spcPct val="90000"/>
              </a:lnSpc>
              <a:buFont typeface="+mj-lt"/>
              <a:buAutoNum type="arabicPeriod"/>
            </a:pPr>
            <a:endParaRPr lang="nb-NO" sz="2400" dirty="0"/>
          </a:p>
          <a:p>
            <a:pPr>
              <a:lnSpc>
                <a:spcPct val="90000"/>
              </a:lnSpc>
              <a:buFont typeface="+mj-lt"/>
              <a:buAutoNum type="arabicPeriod"/>
            </a:pPr>
            <a:r>
              <a:rPr lang="nb-NO" sz="2400" dirty="0" err="1"/>
              <a:t>Viewing</a:t>
            </a:r>
            <a:r>
              <a:rPr lang="nb-NO" sz="2400" dirty="0"/>
              <a:t> human </a:t>
            </a:r>
            <a:r>
              <a:rPr lang="nb-NO" sz="2400" dirty="0" err="1"/>
              <a:t>beings</a:t>
            </a:r>
            <a:r>
              <a:rPr lang="nb-NO" sz="2400" dirty="0"/>
              <a:t> as </a:t>
            </a:r>
            <a:r>
              <a:rPr lang="nb-NO" sz="2400" dirty="0" err="1"/>
              <a:t>having</a:t>
            </a:r>
            <a:r>
              <a:rPr lang="nb-NO" sz="2400" dirty="0"/>
              <a:t> a </a:t>
            </a:r>
            <a:r>
              <a:rPr lang="nb-NO" sz="2400" dirty="0" err="1"/>
              <a:t>bounded</a:t>
            </a:r>
            <a:r>
              <a:rPr lang="nb-NO" sz="2400" dirty="0"/>
              <a:t> </a:t>
            </a:r>
            <a:r>
              <a:rPr lang="nb-NO" sz="2400" dirty="0" err="1"/>
              <a:t>but</a:t>
            </a:r>
            <a:r>
              <a:rPr lang="nb-NO" sz="2400" dirty="0"/>
              <a:t> transformative </a:t>
            </a:r>
            <a:r>
              <a:rPr lang="nb-NO" sz="2400" dirty="0" err="1"/>
              <a:t>agency</a:t>
            </a:r>
            <a:endParaRPr lang="nb-NO" sz="2400" dirty="0"/>
          </a:p>
          <a:p>
            <a:endParaRPr lang="nb-NO" dirty="0"/>
          </a:p>
        </p:txBody>
      </p:sp>
      <p:sp>
        <p:nvSpPr>
          <p:cNvPr id="4" name="Right Brace 3">
            <a:extLst>
              <a:ext uri="{FF2B5EF4-FFF2-40B4-BE49-F238E27FC236}">
                <a16:creationId xmlns:a16="http://schemas.microsoft.com/office/drawing/2014/main" id="{5AB1F976-2CB7-E306-72C5-11F10958CAF6}"/>
              </a:ext>
            </a:extLst>
          </p:cNvPr>
          <p:cNvSpPr/>
          <p:nvPr/>
        </p:nvSpPr>
        <p:spPr>
          <a:xfrm>
            <a:off x="5161280" y="1429842"/>
            <a:ext cx="782320" cy="3947376"/>
          </a:xfrm>
          <a:prstGeom prst="righ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49050943-D591-3919-A49C-22E4DF69BCEA}"/>
              </a:ext>
            </a:extLst>
          </p:cNvPr>
          <p:cNvSpPr txBox="1"/>
          <p:nvPr/>
        </p:nvSpPr>
        <p:spPr>
          <a:xfrm>
            <a:off x="6268722" y="1754525"/>
            <a:ext cx="3719695" cy="34778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2000" b="0" i="0" u="none" strike="noStrike" kern="1200" cap="none" spc="0" normalizeH="0" baseline="0" noProof="0" dirty="0">
                <a:ln>
                  <a:noFill/>
                </a:ln>
                <a:solidFill>
                  <a:prstClr val="black"/>
                </a:solidFill>
                <a:effectLst/>
                <a:uLnTx/>
                <a:uFillTx/>
                <a:latin typeface="Calibri" panose="020F0502020204030204"/>
                <a:ea typeface="+mn-ea"/>
                <a:cs typeface="+mn-cs"/>
              </a:rPr>
              <a:t>For </a:t>
            </a:r>
            <a:r>
              <a:rPr kumimoji="0" lang="nb-NO" sz="2000" b="0" i="0" u="none" strike="noStrike" kern="1200" cap="none" spc="0" normalizeH="0" baseline="0" noProof="0" dirty="0" err="1">
                <a:ln>
                  <a:noFill/>
                </a:ln>
                <a:solidFill>
                  <a:prstClr val="black"/>
                </a:solidFill>
                <a:effectLst/>
                <a:uLnTx/>
                <a:uFillTx/>
                <a:latin typeface="Calibri" panose="020F0502020204030204"/>
                <a:ea typeface="+mn-ea"/>
                <a:cs typeface="+mn-cs"/>
              </a:rPr>
              <a:t>the</a:t>
            </a:r>
            <a:r>
              <a:rPr kumimoji="0" lang="nb-NO" sz="2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nb-NO" sz="2000" b="0" i="0" u="none" strike="noStrike" kern="1200" cap="none" spc="0" normalizeH="0" baseline="0" noProof="0" dirty="0" err="1">
                <a:ln>
                  <a:noFill/>
                </a:ln>
                <a:solidFill>
                  <a:prstClr val="black"/>
                </a:solidFill>
                <a:effectLst/>
                <a:uLnTx/>
                <a:uFillTx/>
                <a:latin typeface="Calibri" panose="020F0502020204030204"/>
                <a:ea typeface="+mn-ea"/>
                <a:cs typeface="+mn-cs"/>
              </a:rPr>
              <a:t>theme</a:t>
            </a:r>
            <a:r>
              <a:rPr kumimoji="0" lang="nb-NO" sz="2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nb-NO" sz="2000" b="0" i="0" u="none" strike="noStrike" kern="1200" cap="none" spc="0" normalizeH="0" baseline="0" noProof="0" dirty="0" err="1">
                <a:ln>
                  <a:noFill/>
                </a:ln>
                <a:solidFill>
                  <a:prstClr val="black"/>
                </a:solidFill>
                <a:effectLst/>
                <a:uLnTx/>
                <a:uFillTx/>
                <a:latin typeface="Calibri" panose="020F0502020204030204"/>
                <a:ea typeface="+mn-ea"/>
                <a:cs typeface="+mn-cs"/>
              </a:rPr>
              <a:t>that</a:t>
            </a:r>
            <a:r>
              <a:rPr kumimoji="0" lang="nb-NO" sz="2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nb-NO" sz="2000" b="0" i="0" u="none" strike="noStrike" kern="1200" cap="none" spc="0" normalizeH="0" baseline="0" noProof="0" dirty="0" err="1">
                <a:ln>
                  <a:noFill/>
                </a:ln>
                <a:solidFill>
                  <a:prstClr val="black"/>
                </a:solidFill>
                <a:effectLst/>
                <a:uLnTx/>
                <a:uFillTx/>
                <a:latin typeface="Calibri" panose="020F0502020204030204"/>
                <a:ea typeface="+mn-ea"/>
                <a:cs typeface="+mn-cs"/>
              </a:rPr>
              <a:t>corresponds</a:t>
            </a:r>
            <a:r>
              <a:rPr kumimoji="0" lang="nb-NO" sz="2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nb-NO" sz="2000" b="0" i="0" u="none" strike="noStrike" kern="1200" cap="none" spc="0" normalizeH="0" baseline="0" noProof="0" dirty="0" err="1">
                <a:ln>
                  <a:noFill/>
                </a:ln>
                <a:solidFill>
                  <a:prstClr val="black"/>
                </a:solidFill>
                <a:effectLst/>
                <a:uLnTx/>
                <a:uFillTx/>
                <a:latin typeface="Calibri" panose="020F0502020204030204"/>
                <a:ea typeface="+mn-ea"/>
                <a:cs typeface="+mn-cs"/>
              </a:rPr>
              <a:t>with</a:t>
            </a:r>
            <a:r>
              <a:rPr kumimoji="0" lang="nb-NO" sz="2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nb-NO" sz="2000" b="0" i="0" u="none" strike="noStrike" kern="1200" cap="none" spc="0" normalizeH="0" baseline="0" noProof="0" dirty="0" err="1">
                <a:ln>
                  <a:noFill/>
                </a:ln>
                <a:solidFill>
                  <a:prstClr val="black"/>
                </a:solidFill>
                <a:effectLst/>
                <a:uLnTx/>
                <a:uFillTx/>
                <a:latin typeface="Calibri" panose="020F0502020204030204"/>
                <a:ea typeface="+mn-ea"/>
                <a:cs typeface="+mn-cs"/>
              </a:rPr>
              <a:t>your</a:t>
            </a:r>
            <a:r>
              <a:rPr kumimoji="0" lang="nb-NO" sz="2000" b="0" i="0" u="none" strike="noStrike" kern="1200" cap="none" spc="0" normalizeH="0" baseline="0" noProof="0" dirty="0">
                <a:ln>
                  <a:noFill/>
                </a:ln>
                <a:solidFill>
                  <a:prstClr val="black"/>
                </a:solidFill>
                <a:effectLst/>
                <a:uLnTx/>
                <a:uFillTx/>
                <a:latin typeface="Calibri" panose="020F0502020204030204"/>
                <a:ea typeface="+mn-ea"/>
                <a:cs typeface="+mn-cs"/>
              </a:rPr>
              <a:t> group </a:t>
            </a:r>
            <a:r>
              <a:rPr kumimoji="0" lang="nb-NO" sz="2000" b="0" i="0" u="none" strike="noStrike" kern="1200" cap="none" spc="0" normalizeH="0" baseline="0" noProof="0" dirty="0" err="1">
                <a:ln>
                  <a:noFill/>
                </a:ln>
                <a:solidFill>
                  <a:prstClr val="black"/>
                </a:solidFill>
                <a:effectLst/>
                <a:uLnTx/>
                <a:uFillTx/>
                <a:latin typeface="Calibri" panose="020F0502020204030204"/>
                <a:ea typeface="+mn-ea"/>
                <a:cs typeface="+mn-cs"/>
              </a:rPr>
              <a:t>answer</a:t>
            </a:r>
            <a:r>
              <a:rPr kumimoji="0" lang="nb-NO" sz="2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nb-NO" sz="2000" b="0" i="0" u="none" strike="noStrike" kern="1200" cap="none" spc="0" normalizeH="0" baseline="0" noProof="0" dirty="0" err="1">
                <a:ln>
                  <a:noFill/>
                </a:ln>
                <a:solidFill>
                  <a:prstClr val="black"/>
                </a:solidFill>
                <a:effectLst/>
                <a:uLnTx/>
                <a:uFillTx/>
                <a:latin typeface="Calibri" panose="020F0502020204030204"/>
                <a:ea typeface="+mn-ea"/>
                <a:cs typeface="+mn-cs"/>
              </a:rPr>
              <a:t>the</a:t>
            </a:r>
            <a:r>
              <a:rPr kumimoji="0" lang="nb-NO" sz="2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nb-NO" sz="2000" b="0" i="0" u="none" strike="noStrike" kern="1200" cap="none" spc="0" normalizeH="0" baseline="0" noProof="0" dirty="0" err="1">
                <a:ln>
                  <a:noFill/>
                </a:ln>
                <a:solidFill>
                  <a:prstClr val="black"/>
                </a:solidFill>
                <a:effectLst/>
                <a:uLnTx/>
                <a:uFillTx/>
                <a:latin typeface="Calibri" panose="020F0502020204030204"/>
                <a:ea typeface="+mn-ea"/>
                <a:cs typeface="+mn-cs"/>
              </a:rPr>
              <a:t>following</a:t>
            </a:r>
            <a:r>
              <a:rPr kumimoji="0" lang="nb-NO" sz="2000" b="0" i="0" u="none" strike="noStrike" kern="1200" cap="none" spc="0" normalizeH="0" baseline="0" noProof="0" dirty="0">
                <a:ln>
                  <a:noFill/>
                </a:ln>
                <a:solidFill>
                  <a:prstClr val="black"/>
                </a:solidFill>
                <a:effectLst/>
                <a:uLnTx/>
                <a:uFillTx/>
                <a:latin typeface="Calibri" panose="020F0502020204030204"/>
                <a:ea typeface="+mn-ea"/>
                <a:cs typeface="+mn-cs"/>
              </a:rPr>
              <a:t> questions.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2000" b="0" i="0" u="none" strike="noStrike" kern="1200" cap="none" spc="0" normalizeH="0" baseline="0" noProof="0" dirty="0">
                <a:ln>
                  <a:noFill/>
                </a:ln>
                <a:solidFill>
                  <a:prstClr val="black"/>
                </a:solidFill>
                <a:effectLst/>
                <a:uLnTx/>
                <a:uFillTx/>
                <a:latin typeface="Calibri" panose="020F0502020204030204"/>
                <a:ea typeface="+mn-ea"/>
                <a:cs typeface="+mn-cs"/>
              </a:rPr>
              <a:t>Is </a:t>
            </a:r>
            <a:r>
              <a:rPr kumimoji="0" lang="nb-NO" sz="2000" b="0" i="0" u="none" strike="noStrike" kern="1200" cap="none" spc="0" normalizeH="0" baseline="0" noProof="0" dirty="0" err="1">
                <a:ln>
                  <a:noFill/>
                </a:ln>
                <a:solidFill>
                  <a:prstClr val="black"/>
                </a:solidFill>
                <a:effectLst/>
                <a:uLnTx/>
                <a:uFillTx/>
                <a:latin typeface="Calibri" panose="020F0502020204030204"/>
                <a:ea typeface="+mn-ea"/>
                <a:cs typeface="+mn-cs"/>
              </a:rPr>
              <a:t>this</a:t>
            </a:r>
            <a:r>
              <a:rPr kumimoji="0" lang="nb-NO" sz="2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nb-NO" sz="2000" b="0" i="0" u="none" strike="noStrike" kern="1200" cap="none" spc="0" normalizeH="0" baseline="0" noProof="0" dirty="0" err="1">
                <a:ln>
                  <a:noFill/>
                </a:ln>
                <a:solidFill>
                  <a:prstClr val="black"/>
                </a:solidFill>
                <a:effectLst/>
                <a:uLnTx/>
                <a:uFillTx/>
                <a:latin typeface="Calibri" panose="020F0502020204030204"/>
                <a:ea typeface="+mn-ea"/>
                <a:cs typeface="+mn-cs"/>
              </a:rPr>
              <a:t>important</a:t>
            </a:r>
            <a:r>
              <a:rPr kumimoji="0" lang="nb-NO" sz="20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2000" b="0" i="0" u="none" strike="noStrike" kern="1200" cap="none" spc="0" normalizeH="0" baseline="0" noProof="0" dirty="0" err="1">
                <a:ln>
                  <a:noFill/>
                </a:ln>
                <a:solidFill>
                  <a:prstClr val="black"/>
                </a:solidFill>
                <a:effectLst/>
                <a:uLnTx/>
                <a:uFillTx/>
                <a:latin typeface="Calibri" panose="020F0502020204030204"/>
                <a:ea typeface="+mn-ea"/>
                <a:cs typeface="+mn-cs"/>
              </a:rPr>
              <a:t>Does</a:t>
            </a:r>
            <a:r>
              <a:rPr kumimoji="0" lang="nb-NO" sz="2000" b="0" i="0" u="none" strike="noStrike" kern="1200" cap="none" spc="0" normalizeH="0" baseline="0" noProof="0" dirty="0">
                <a:ln>
                  <a:noFill/>
                </a:ln>
                <a:solidFill>
                  <a:prstClr val="black"/>
                </a:solidFill>
                <a:effectLst/>
                <a:uLnTx/>
                <a:uFillTx/>
                <a:latin typeface="Calibri" panose="020F0502020204030204"/>
                <a:ea typeface="+mn-ea"/>
                <a:cs typeface="+mn-cs"/>
              </a:rPr>
              <a:t> it </a:t>
            </a:r>
            <a:r>
              <a:rPr kumimoji="0" lang="nb-NO" sz="2000" b="0" i="0" u="none" strike="noStrike" kern="1200" cap="none" spc="0" normalizeH="0" baseline="0" noProof="0" dirty="0" err="1">
                <a:ln>
                  <a:noFill/>
                </a:ln>
                <a:solidFill>
                  <a:prstClr val="black"/>
                </a:solidFill>
                <a:effectLst/>
                <a:uLnTx/>
                <a:uFillTx/>
                <a:latin typeface="Calibri" panose="020F0502020204030204"/>
                <a:ea typeface="+mn-ea"/>
                <a:cs typeface="+mn-cs"/>
              </a:rPr>
              <a:t>describe</a:t>
            </a:r>
            <a:r>
              <a:rPr kumimoji="0" lang="nb-NO" sz="2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nb-NO" sz="2000" b="0" i="0" u="none" strike="noStrike" kern="1200" cap="none" spc="0" normalizeH="0" baseline="0" noProof="0" dirty="0" err="1">
                <a:ln>
                  <a:noFill/>
                </a:ln>
                <a:solidFill>
                  <a:prstClr val="black"/>
                </a:solidFill>
                <a:effectLst/>
                <a:uLnTx/>
                <a:uFillTx/>
                <a:latin typeface="Calibri" panose="020F0502020204030204"/>
                <a:ea typeface="+mn-ea"/>
                <a:cs typeface="+mn-cs"/>
              </a:rPr>
              <a:t>what</a:t>
            </a:r>
            <a:r>
              <a:rPr kumimoji="0" lang="nb-NO" sz="2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nb-NO" sz="2000" b="0" i="0" u="none" strike="noStrike" kern="1200" cap="none" spc="0" normalizeH="0" baseline="0" noProof="0" dirty="0" err="1">
                <a:ln>
                  <a:noFill/>
                </a:ln>
                <a:solidFill>
                  <a:prstClr val="black"/>
                </a:solidFill>
                <a:effectLst/>
                <a:uLnTx/>
                <a:uFillTx/>
                <a:latin typeface="Calibri" panose="020F0502020204030204"/>
                <a:ea typeface="+mn-ea"/>
                <a:cs typeface="+mn-cs"/>
              </a:rPr>
              <a:t>you</a:t>
            </a:r>
            <a:r>
              <a:rPr kumimoji="0" lang="nb-NO" sz="2000" b="0" i="0" u="none" strike="noStrike" kern="1200" cap="none" spc="0" normalizeH="0" baseline="0" noProof="0" dirty="0">
                <a:ln>
                  <a:noFill/>
                </a:ln>
                <a:solidFill>
                  <a:prstClr val="black"/>
                </a:solidFill>
                <a:effectLst/>
                <a:uLnTx/>
                <a:uFillTx/>
                <a:latin typeface="Calibri" panose="020F0502020204030204"/>
                <a:ea typeface="+mn-ea"/>
                <a:cs typeface="+mn-cs"/>
              </a:rPr>
              <a:t> do?</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2000" b="0" i="0" u="none" strike="noStrike" kern="1200" cap="none" spc="0" normalizeH="0" baseline="0" noProof="0" dirty="0" err="1">
                <a:ln>
                  <a:noFill/>
                </a:ln>
                <a:solidFill>
                  <a:prstClr val="black"/>
                </a:solidFill>
                <a:effectLst/>
                <a:uLnTx/>
                <a:uFillTx/>
                <a:latin typeface="Calibri" panose="020F0502020204030204"/>
                <a:ea typeface="+mn-ea"/>
                <a:cs typeface="+mn-cs"/>
              </a:rPr>
              <a:t>Does</a:t>
            </a:r>
            <a:r>
              <a:rPr kumimoji="0" lang="nb-NO" sz="2000" b="0" i="0" u="none" strike="noStrike" kern="1200" cap="none" spc="0" normalizeH="0" baseline="0" noProof="0" dirty="0">
                <a:ln>
                  <a:noFill/>
                </a:ln>
                <a:solidFill>
                  <a:prstClr val="black"/>
                </a:solidFill>
                <a:effectLst/>
                <a:uLnTx/>
                <a:uFillTx/>
                <a:latin typeface="Calibri" panose="020F0502020204030204"/>
                <a:ea typeface="+mn-ea"/>
                <a:cs typeface="+mn-cs"/>
              </a:rPr>
              <a:t> it </a:t>
            </a:r>
            <a:r>
              <a:rPr kumimoji="0" lang="nb-NO" sz="2000" b="0" i="0" u="none" strike="noStrike" kern="1200" cap="none" spc="0" normalizeH="0" baseline="0" noProof="0" dirty="0" err="1">
                <a:ln>
                  <a:noFill/>
                </a:ln>
                <a:solidFill>
                  <a:prstClr val="black"/>
                </a:solidFill>
                <a:effectLst/>
                <a:uLnTx/>
                <a:uFillTx/>
                <a:latin typeface="Calibri" panose="020F0502020204030204"/>
                <a:ea typeface="+mn-ea"/>
                <a:cs typeface="+mn-cs"/>
              </a:rPr>
              <a:t>help</a:t>
            </a:r>
            <a:r>
              <a:rPr kumimoji="0" lang="nb-NO" sz="2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nb-NO" sz="2000" b="0" i="0" u="none" strike="noStrike" kern="1200" cap="none" spc="0" normalizeH="0" baseline="0" noProof="0" dirty="0" err="1">
                <a:ln>
                  <a:noFill/>
                </a:ln>
                <a:solidFill>
                  <a:prstClr val="black"/>
                </a:solidFill>
                <a:effectLst/>
                <a:uLnTx/>
                <a:uFillTx/>
                <a:latin typeface="Calibri" panose="020F0502020204030204"/>
                <a:ea typeface="+mn-ea"/>
                <a:cs typeface="+mn-cs"/>
              </a:rPr>
              <a:t>you</a:t>
            </a:r>
            <a:r>
              <a:rPr kumimoji="0" lang="nb-NO" sz="2000" b="0" i="0" u="none" strike="noStrike" kern="1200" cap="none" spc="0" normalizeH="0" baseline="0" noProof="0" dirty="0">
                <a:ln>
                  <a:noFill/>
                </a:ln>
                <a:solidFill>
                  <a:prstClr val="black"/>
                </a:solidFill>
                <a:effectLst/>
                <a:uLnTx/>
                <a:uFillTx/>
                <a:latin typeface="Calibri" panose="020F0502020204030204"/>
                <a:ea typeface="+mn-ea"/>
                <a:cs typeface="+mn-cs"/>
              </a:rPr>
              <a:t> to understand </a:t>
            </a:r>
            <a:r>
              <a:rPr kumimoji="0" lang="nb-NO" sz="2000" b="0" i="0" u="none" strike="noStrike" kern="1200" cap="none" spc="0" normalizeH="0" baseline="0" noProof="0" dirty="0" err="1">
                <a:ln>
                  <a:noFill/>
                </a:ln>
                <a:solidFill>
                  <a:prstClr val="black"/>
                </a:solidFill>
                <a:effectLst/>
                <a:uLnTx/>
                <a:uFillTx/>
                <a:latin typeface="Calibri" panose="020F0502020204030204"/>
                <a:ea typeface="+mn-ea"/>
                <a:cs typeface="+mn-cs"/>
              </a:rPr>
              <a:t>yourself</a:t>
            </a:r>
            <a:r>
              <a:rPr kumimoji="0" lang="nb-NO" sz="2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nb-NO" sz="2000" b="0" i="0" u="none" strike="noStrike" kern="1200" cap="none" spc="0" normalizeH="0" baseline="0" noProof="0" dirty="0" err="1">
                <a:ln>
                  <a:noFill/>
                </a:ln>
                <a:solidFill>
                  <a:prstClr val="black"/>
                </a:solidFill>
                <a:effectLst/>
                <a:uLnTx/>
                <a:uFillTx/>
                <a:latin typeface="Calibri" panose="020F0502020204030204"/>
                <a:ea typeface="+mn-ea"/>
                <a:cs typeface="+mn-cs"/>
              </a:rPr>
              <a:t>your</a:t>
            </a:r>
            <a:r>
              <a:rPr kumimoji="0" lang="nb-NO" sz="2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nb-NO" sz="2000" b="0" i="0" u="none" strike="noStrike" kern="1200" cap="none" spc="0" normalizeH="0" baseline="0" noProof="0" dirty="0" err="1">
                <a:ln>
                  <a:noFill/>
                </a:ln>
                <a:solidFill>
                  <a:prstClr val="black"/>
                </a:solidFill>
                <a:effectLst/>
                <a:uLnTx/>
                <a:uFillTx/>
                <a:latin typeface="Calibri" panose="020F0502020204030204"/>
                <a:ea typeface="+mn-ea"/>
                <a:cs typeface="+mn-cs"/>
              </a:rPr>
              <a:t>practice</a:t>
            </a:r>
            <a:r>
              <a:rPr kumimoji="0" lang="nb-NO" sz="2000" b="0" i="0" u="none" strike="noStrike" kern="1200" cap="none" spc="0" normalizeH="0" baseline="0" noProof="0" dirty="0">
                <a:ln>
                  <a:noFill/>
                </a:ln>
                <a:solidFill>
                  <a:prstClr val="black"/>
                </a:solidFill>
                <a:effectLst/>
                <a:uLnTx/>
                <a:uFillTx/>
                <a:latin typeface="Calibri" panose="020F0502020204030204"/>
                <a:ea typeface="+mn-ea"/>
                <a:cs typeface="+mn-cs"/>
              </a:rPr>
              <a:t> or </a:t>
            </a:r>
            <a:r>
              <a:rPr kumimoji="0" lang="nb-NO" sz="2000" b="0" i="0" u="none" strike="noStrike" kern="1200" cap="none" spc="0" normalizeH="0" baseline="0" noProof="0" dirty="0" err="1">
                <a:ln>
                  <a:noFill/>
                </a:ln>
                <a:solidFill>
                  <a:prstClr val="black"/>
                </a:solidFill>
                <a:effectLst/>
                <a:uLnTx/>
                <a:uFillTx/>
                <a:latin typeface="Calibri" panose="020F0502020204030204"/>
                <a:ea typeface="+mn-ea"/>
                <a:cs typeface="+mn-cs"/>
              </a:rPr>
              <a:t>your</a:t>
            </a:r>
            <a:r>
              <a:rPr kumimoji="0" lang="nb-NO" sz="2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nb-NO" sz="2000" b="0" i="0" u="none" strike="noStrike" kern="1200" cap="none" spc="0" normalizeH="0" baseline="0" noProof="0" dirty="0" err="1">
                <a:ln>
                  <a:noFill/>
                </a:ln>
                <a:solidFill>
                  <a:prstClr val="black"/>
                </a:solidFill>
                <a:effectLst/>
                <a:uLnTx/>
                <a:uFillTx/>
                <a:latin typeface="Calibri" panose="020F0502020204030204"/>
                <a:ea typeface="+mn-ea"/>
                <a:cs typeface="+mn-cs"/>
              </a:rPr>
              <a:t>clients</a:t>
            </a:r>
            <a:r>
              <a:rPr kumimoji="0" lang="nb-NO" sz="2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nb-NO" sz="2000" b="0" i="0" u="none" strike="noStrike" kern="1200" cap="none" spc="0" normalizeH="0" baseline="0" noProof="0" dirty="0" err="1">
                <a:ln>
                  <a:noFill/>
                </a:ln>
                <a:solidFill>
                  <a:prstClr val="black"/>
                </a:solidFill>
                <a:effectLst/>
                <a:uLnTx/>
                <a:uFillTx/>
                <a:latin typeface="Calibri" panose="020F0502020204030204"/>
                <a:ea typeface="+mn-ea"/>
                <a:cs typeface="+mn-cs"/>
              </a:rPr>
              <a:t>better</a:t>
            </a:r>
            <a:r>
              <a:rPr kumimoji="0" lang="nb-NO" sz="20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2000" b="0" i="0" u="none" strike="noStrike" kern="1200" cap="none" spc="0" normalizeH="0" baseline="0" noProof="0" dirty="0">
                <a:ln>
                  <a:noFill/>
                </a:ln>
                <a:solidFill>
                  <a:prstClr val="black"/>
                </a:solidFill>
                <a:effectLst/>
                <a:uLnTx/>
                <a:uFillTx/>
                <a:latin typeface="Calibri" panose="020F0502020204030204"/>
                <a:ea typeface="+mn-ea"/>
                <a:cs typeface="+mn-cs"/>
              </a:rPr>
              <a:t>How </a:t>
            </a:r>
            <a:r>
              <a:rPr kumimoji="0" lang="nb-NO" sz="2000" b="0" i="0" u="none" strike="noStrike" kern="1200" cap="none" spc="0" normalizeH="0" baseline="0" noProof="0" dirty="0" err="1">
                <a:ln>
                  <a:noFill/>
                </a:ln>
                <a:solidFill>
                  <a:prstClr val="black"/>
                </a:solidFill>
                <a:effectLst/>
                <a:uLnTx/>
                <a:uFillTx/>
                <a:latin typeface="Calibri" panose="020F0502020204030204"/>
                <a:ea typeface="+mn-ea"/>
                <a:cs typeface="+mn-cs"/>
              </a:rPr>
              <a:t>could</a:t>
            </a:r>
            <a:r>
              <a:rPr kumimoji="0" lang="nb-NO" sz="2000" b="0" i="0" u="none" strike="noStrike" kern="1200" cap="none" spc="0" normalizeH="0" baseline="0" noProof="0" dirty="0">
                <a:ln>
                  <a:noFill/>
                </a:ln>
                <a:solidFill>
                  <a:prstClr val="black"/>
                </a:solidFill>
                <a:effectLst/>
                <a:uLnTx/>
                <a:uFillTx/>
                <a:latin typeface="Calibri" panose="020F0502020204030204"/>
                <a:ea typeface="+mn-ea"/>
                <a:cs typeface="+mn-cs"/>
              </a:rPr>
              <a:t> it be used more in </a:t>
            </a:r>
            <a:r>
              <a:rPr kumimoji="0" lang="nb-NO" sz="2000" b="0" i="0" u="none" strike="noStrike" kern="1200" cap="none" spc="0" normalizeH="0" baseline="0" noProof="0" dirty="0" err="1">
                <a:ln>
                  <a:noFill/>
                </a:ln>
                <a:solidFill>
                  <a:prstClr val="black"/>
                </a:solidFill>
                <a:effectLst/>
                <a:uLnTx/>
                <a:uFillTx/>
                <a:latin typeface="Calibri" panose="020F0502020204030204"/>
                <a:ea typeface="+mn-ea"/>
                <a:cs typeface="+mn-cs"/>
              </a:rPr>
              <a:t>the</a:t>
            </a:r>
            <a:r>
              <a:rPr kumimoji="0" lang="nb-NO" sz="2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nb-NO" sz="2000" b="0" i="0" u="none" strike="noStrike" kern="1200" cap="none" spc="0" normalizeH="0" baseline="0" noProof="0" dirty="0" err="1">
                <a:ln>
                  <a:noFill/>
                </a:ln>
                <a:solidFill>
                  <a:prstClr val="black"/>
                </a:solidFill>
                <a:effectLst/>
                <a:uLnTx/>
                <a:uFillTx/>
                <a:latin typeface="Calibri" panose="020F0502020204030204"/>
                <a:ea typeface="+mn-ea"/>
                <a:cs typeface="+mn-cs"/>
              </a:rPr>
              <a:t>future</a:t>
            </a:r>
            <a:r>
              <a:rPr kumimoji="0" lang="nb-NO" sz="20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7" name="TextBox 6">
            <a:extLst>
              <a:ext uri="{FF2B5EF4-FFF2-40B4-BE49-F238E27FC236}">
                <a16:creationId xmlns:a16="http://schemas.microsoft.com/office/drawing/2014/main" id="{00F66617-C0D0-0BF9-22FE-9D213D48222E}"/>
              </a:ext>
            </a:extLst>
          </p:cNvPr>
          <p:cNvSpPr txBox="1"/>
          <p:nvPr/>
        </p:nvSpPr>
        <p:spPr>
          <a:xfrm flipH="1">
            <a:off x="774700" y="5559397"/>
            <a:ext cx="901700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dirty="0">
                <a:ln>
                  <a:noFill/>
                </a:ln>
                <a:solidFill>
                  <a:prstClr val="black"/>
                </a:solidFill>
                <a:effectLst/>
                <a:uLnTx/>
                <a:uFillTx/>
                <a:latin typeface="Calibri" panose="020F0502020204030204"/>
                <a:ea typeface="+mn-ea"/>
                <a:cs typeface="+mn-cs"/>
                <a:hlinkClick r:id="rId2"/>
              </a:rPr>
              <a:t>https://padlet.com/tristram_hooley/critical-theory-workshop-iaevg-4bqy79k36f9qnkjh</a:t>
            </a:r>
            <a:r>
              <a:rPr kumimoji="0" lang="nb-NO" sz="18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pic>
        <p:nvPicPr>
          <p:cNvPr id="9" name="Picture 8" descr="A qr code with black squares&#10;&#10;Description automatically generated with low confidence">
            <a:extLst>
              <a:ext uri="{FF2B5EF4-FFF2-40B4-BE49-F238E27FC236}">
                <a16:creationId xmlns:a16="http://schemas.microsoft.com/office/drawing/2014/main" id="{4B324970-8718-7E0E-A316-D1FE02B3B43D}"/>
              </a:ext>
            </a:extLst>
          </p:cNvPr>
          <p:cNvPicPr>
            <a:picLocks noChangeAspect="1"/>
          </p:cNvPicPr>
          <p:nvPr/>
        </p:nvPicPr>
        <p:blipFill>
          <a:blip r:embed="rId3"/>
          <a:stretch>
            <a:fillRect/>
          </a:stretch>
        </p:blipFill>
        <p:spPr>
          <a:xfrm>
            <a:off x="10190480" y="1625600"/>
            <a:ext cx="1874520" cy="1874520"/>
          </a:xfrm>
          <a:prstGeom prst="rect">
            <a:avLst/>
          </a:prstGeom>
        </p:spPr>
      </p:pic>
    </p:spTree>
    <p:extLst>
      <p:ext uri="{BB962C8B-B14F-4D97-AF65-F5344CB8AC3E}">
        <p14:creationId xmlns:p14="http://schemas.microsoft.com/office/powerpoint/2010/main" val="25880915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9F45A67-3F1D-D13B-AC42-9D570C0BB904}"/>
              </a:ext>
            </a:extLst>
          </p:cNvPr>
          <p:cNvSpPr>
            <a:spLocks noGrp="1"/>
          </p:cNvSpPr>
          <p:nvPr>
            <p:ph type="ctrTitle"/>
          </p:nvPr>
        </p:nvSpPr>
        <p:spPr/>
        <p:txBody>
          <a:bodyPr>
            <a:noAutofit/>
          </a:bodyPr>
          <a:lstStyle/>
          <a:p>
            <a:r>
              <a:rPr lang="nl-NL" sz="4000" dirty="0"/>
              <a:t>Thank you for participating</a:t>
            </a:r>
            <a:br>
              <a:rPr lang="nl-NL" sz="4000" dirty="0"/>
            </a:br>
            <a:br>
              <a:rPr lang="nl-NL" sz="4000" dirty="0"/>
            </a:br>
            <a:r>
              <a:rPr lang="nl-NL" sz="4000" dirty="0"/>
              <a:t>The blog post will be on </a:t>
            </a:r>
            <a:r>
              <a:rPr lang="nl-NL" sz="4000" dirty="0">
                <a:hlinkClick r:id="rId2"/>
              </a:rPr>
              <a:t>https://careerguidancesocialjustice.wordpress.com/</a:t>
            </a:r>
            <a:r>
              <a:rPr lang="nl-NL" sz="4000" dirty="0"/>
              <a:t>  </a:t>
            </a:r>
          </a:p>
        </p:txBody>
      </p:sp>
    </p:spTree>
    <p:extLst>
      <p:ext uri="{BB962C8B-B14F-4D97-AF65-F5344CB8AC3E}">
        <p14:creationId xmlns:p14="http://schemas.microsoft.com/office/powerpoint/2010/main" val="28475660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49A583D9-1880-A935-C606-46052B7D3366}"/>
              </a:ext>
            </a:extLst>
          </p:cNvPr>
          <p:cNvSpPr>
            <a:spLocks noGrp="1"/>
          </p:cNvSpPr>
          <p:nvPr>
            <p:ph type="ctrTitle"/>
          </p:nvPr>
        </p:nvSpPr>
        <p:spPr>
          <a:xfrm>
            <a:off x="1353548" y="1192143"/>
            <a:ext cx="10373395" cy="2104882"/>
          </a:xfrm>
        </p:spPr>
        <p:txBody>
          <a:bodyPr>
            <a:normAutofit/>
          </a:bodyPr>
          <a:lstStyle/>
          <a:p>
            <a:r>
              <a:rPr lang="en-US" sz="2800" b="1" dirty="0"/>
              <a:t>Can traditional career guidance theories support the efforts to enhance the individuals’ bounded but transformative agency? </a:t>
            </a:r>
            <a:br>
              <a:rPr lang="en-US" sz="2800" b="1" dirty="0"/>
            </a:br>
            <a:endParaRPr lang="en-US" sz="2200" b="1" dirty="0"/>
          </a:p>
        </p:txBody>
      </p:sp>
      <p:sp>
        <p:nvSpPr>
          <p:cNvPr id="3" name="Podtytuł 2">
            <a:extLst>
              <a:ext uri="{FF2B5EF4-FFF2-40B4-BE49-F238E27FC236}">
                <a16:creationId xmlns:a16="http://schemas.microsoft.com/office/drawing/2014/main" id="{11AE3F8C-86B4-DC0F-7466-D16A9D181AEA}"/>
              </a:ext>
            </a:extLst>
          </p:cNvPr>
          <p:cNvSpPr>
            <a:spLocks noGrp="1"/>
          </p:cNvSpPr>
          <p:nvPr>
            <p:ph type="subTitle" idx="1"/>
          </p:nvPr>
        </p:nvSpPr>
        <p:spPr>
          <a:xfrm>
            <a:off x="3167406" y="3194989"/>
            <a:ext cx="8559537" cy="1388534"/>
          </a:xfrm>
        </p:spPr>
        <p:txBody>
          <a:bodyPr/>
          <a:lstStyle/>
          <a:p>
            <a:pPr algn="just"/>
            <a:r>
              <a:rPr lang="en-US" dirty="0"/>
              <a:t>A critical review of contemporary concepts of</a:t>
            </a:r>
            <a:r>
              <a:rPr lang="pl-PL" dirty="0"/>
              <a:t> </a:t>
            </a:r>
            <a:r>
              <a:rPr lang="en-US" dirty="0"/>
              <a:t>agency in the field of career guidance: life-design</a:t>
            </a:r>
            <a:r>
              <a:rPr lang="pl-PL" dirty="0"/>
              <a:t> </a:t>
            </a:r>
            <a:r>
              <a:rPr lang="en-US" dirty="0"/>
              <a:t>counselling and a systems theory framework</a:t>
            </a:r>
          </a:p>
        </p:txBody>
      </p:sp>
      <p:sp>
        <p:nvSpPr>
          <p:cNvPr id="4" name="Podtytuł 2">
            <a:extLst>
              <a:ext uri="{FF2B5EF4-FFF2-40B4-BE49-F238E27FC236}">
                <a16:creationId xmlns:a16="http://schemas.microsoft.com/office/drawing/2014/main" id="{4188C584-C3E2-A862-697A-7B6D3E103D28}"/>
              </a:ext>
            </a:extLst>
          </p:cNvPr>
          <p:cNvSpPr txBox="1">
            <a:spLocks/>
          </p:cNvSpPr>
          <p:nvPr/>
        </p:nvSpPr>
        <p:spPr>
          <a:xfrm>
            <a:off x="7726836" y="4415760"/>
            <a:ext cx="4000107" cy="884111"/>
          </a:xfrm>
          <a:prstGeom prst="rect">
            <a:avLst/>
          </a:prstGeom>
        </p:spPr>
        <p:txBody>
          <a:bodyPr vert="horz" lIns="91440" tIns="45720" rIns="91440" bIns="45720" rtlCol="0" anchor="t">
            <a:norm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marL="0" marR="0" lvl="0" indent="0" algn="just" defTabSz="457200" rtl="0" eaLnBrk="1" fontAlgn="auto" latinLnBrk="0" hangingPunct="1">
              <a:lnSpc>
                <a:spcPct val="100000"/>
              </a:lnSpc>
              <a:spcBef>
                <a:spcPct val="20000"/>
              </a:spcBef>
              <a:spcAft>
                <a:spcPts val="600"/>
              </a:spcAft>
              <a:buClr>
                <a:srgbClr val="30ACEC">
                  <a:lumMod val="75000"/>
                </a:srgbClr>
              </a:buClr>
              <a:buSzPct val="145000"/>
              <a:buFont typeface="Arial"/>
              <a:buNone/>
              <a:tabLst/>
              <a:defRPr/>
            </a:pPr>
            <a:r>
              <a:rPr kumimoji="0" lang="pl-PL" sz="2100" b="0" i="0" u="none" strike="noStrike" kern="1200" cap="none" spc="0" normalizeH="0" baseline="0" noProof="0" dirty="0">
                <a:ln>
                  <a:noFill/>
                </a:ln>
                <a:solidFill>
                  <a:prstClr val="black"/>
                </a:solidFill>
                <a:effectLst/>
                <a:uLnTx/>
                <a:uFillTx/>
                <a:latin typeface="Corbel" panose="020B0503020204020204"/>
                <a:ea typeface="+mn-ea"/>
                <a:cs typeface="+mn-cs"/>
                <a:sym typeface="Arial"/>
              </a:rPr>
              <a:t>Anna Bilon-Piórko, </a:t>
            </a:r>
            <a:r>
              <a:rPr kumimoji="0" lang="pl-PL" sz="2100" b="0" i="0" u="none" strike="noStrike" kern="1200" cap="none" spc="0" normalizeH="0" baseline="0" noProof="0" dirty="0" err="1">
                <a:ln>
                  <a:noFill/>
                </a:ln>
                <a:solidFill>
                  <a:prstClr val="black"/>
                </a:solidFill>
                <a:effectLst/>
                <a:uLnTx/>
                <a:uFillTx/>
                <a:latin typeface="Corbel" panose="020B0503020204020204"/>
                <a:ea typeface="+mn-ea"/>
                <a:cs typeface="+mn-cs"/>
                <a:sym typeface="Arial"/>
              </a:rPr>
              <a:t>Rie</a:t>
            </a:r>
            <a:r>
              <a:rPr kumimoji="0" lang="pl-PL" sz="2100" b="0" i="0" u="none" strike="noStrike" kern="1200" cap="none" spc="0" normalizeH="0" baseline="0" noProof="0" dirty="0">
                <a:ln>
                  <a:noFill/>
                </a:ln>
                <a:solidFill>
                  <a:prstClr val="black"/>
                </a:solidFill>
                <a:effectLst/>
                <a:uLnTx/>
                <a:uFillTx/>
                <a:latin typeface="Corbel" panose="020B0503020204020204"/>
                <a:ea typeface="+mn-ea"/>
                <a:cs typeface="+mn-cs"/>
                <a:sym typeface="Arial"/>
              </a:rPr>
              <a:t> </a:t>
            </a:r>
            <a:r>
              <a:rPr kumimoji="0" lang="pl-PL" sz="2100" b="0" i="0" u="none" strike="noStrike" kern="1200" cap="none" spc="0" normalizeH="0" baseline="0" noProof="0" dirty="0" err="1">
                <a:ln>
                  <a:noFill/>
                </a:ln>
                <a:solidFill>
                  <a:prstClr val="black"/>
                </a:solidFill>
                <a:effectLst/>
                <a:uLnTx/>
                <a:uFillTx/>
                <a:latin typeface="Corbel" panose="020B0503020204020204"/>
                <a:ea typeface="+mn-ea"/>
                <a:cs typeface="+mn-cs"/>
                <a:sym typeface="Arial"/>
              </a:rPr>
              <a:t>Thomsen</a:t>
            </a:r>
            <a:endParaRPr kumimoji="0" lang="en-US" sz="2100" b="0" i="0" u="none" strike="noStrike" kern="1200" cap="none" spc="0" normalizeH="0" baseline="0" noProof="0" dirty="0">
              <a:ln>
                <a:noFill/>
              </a:ln>
              <a:solidFill>
                <a:prstClr val="black"/>
              </a:solidFill>
              <a:effectLst/>
              <a:uLnTx/>
              <a:uFillTx/>
              <a:latin typeface="Corbel" panose="020B0503020204020204"/>
              <a:ea typeface="+mn-ea"/>
              <a:cs typeface="+mn-cs"/>
              <a:sym typeface="Arial"/>
            </a:endParaRPr>
          </a:p>
        </p:txBody>
      </p:sp>
    </p:spTree>
    <p:extLst>
      <p:ext uri="{BB962C8B-B14F-4D97-AF65-F5344CB8AC3E}">
        <p14:creationId xmlns:p14="http://schemas.microsoft.com/office/powerpoint/2010/main" val="31876462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A24F85F6-3ADA-9D14-927A-120B0FC75C14}"/>
              </a:ext>
            </a:extLst>
          </p:cNvPr>
          <p:cNvSpPr>
            <a:spLocks noGrp="1"/>
          </p:cNvSpPr>
          <p:nvPr>
            <p:ph type="title"/>
          </p:nvPr>
        </p:nvSpPr>
        <p:spPr>
          <a:xfrm>
            <a:off x="1484309" y="190501"/>
            <a:ext cx="10018713" cy="959570"/>
          </a:xfrm>
        </p:spPr>
        <p:txBody>
          <a:bodyPr>
            <a:normAutofit/>
          </a:bodyPr>
          <a:lstStyle/>
          <a:p>
            <a:r>
              <a:rPr lang="pl-PL" sz="3600" b="1" dirty="0" err="1">
                <a:latin typeface="Arial" panose="020B0604020202020204" pitchFamily="34" charset="0"/>
                <a:cs typeface="Arial" panose="020B0604020202020204" pitchFamily="34" charset="0"/>
              </a:rPr>
              <a:t>Our</a:t>
            </a:r>
            <a:r>
              <a:rPr lang="pl-PL" sz="3600" b="1" dirty="0">
                <a:latin typeface="Arial" panose="020B0604020202020204" pitchFamily="34" charset="0"/>
                <a:cs typeface="Arial" panose="020B0604020202020204" pitchFamily="34" charset="0"/>
              </a:rPr>
              <a:t> </a:t>
            </a:r>
            <a:r>
              <a:rPr lang="pl-PL" sz="3600" b="1" dirty="0" err="1">
                <a:latin typeface="Arial" panose="020B0604020202020204" pitchFamily="34" charset="0"/>
                <a:cs typeface="Arial" panose="020B0604020202020204" pitchFamily="34" charset="0"/>
              </a:rPr>
              <a:t>points</a:t>
            </a:r>
            <a:r>
              <a:rPr lang="pl-PL" sz="3600" b="1" dirty="0">
                <a:latin typeface="Arial" panose="020B0604020202020204" pitchFamily="34" charset="0"/>
                <a:cs typeface="Arial" panose="020B0604020202020204" pitchFamily="34" charset="0"/>
              </a:rPr>
              <a:t> of </a:t>
            </a:r>
            <a:r>
              <a:rPr lang="pl-PL" sz="3600" b="1" dirty="0" err="1">
                <a:latin typeface="Arial" panose="020B0604020202020204" pitchFamily="34" charset="0"/>
                <a:cs typeface="Arial" panose="020B0604020202020204" pitchFamily="34" charset="0"/>
              </a:rPr>
              <a:t>departure</a:t>
            </a:r>
            <a:endParaRPr lang="en-US" sz="3600" b="1" dirty="0">
              <a:latin typeface="Arial" panose="020B0604020202020204" pitchFamily="34" charset="0"/>
              <a:cs typeface="Arial" panose="020B0604020202020204" pitchFamily="34" charset="0"/>
            </a:endParaRPr>
          </a:p>
        </p:txBody>
      </p:sp>
      <p:sp>
        <p:nvSpPr>
          <p:cNvPr id="3" name="Symbol zastępczy zawartości 2">
            <a:extLst>
              <a:ext uri="{FF2B5EF4-FFF2-40B4-BE49-F238E27FC236}">
                <a16:creationId xmlns:a16="http://schemas.microsoft.com/office/drawing/2014/main" id="{088C63BF-8744-9FF5-2C07-3B610FA17489}"/>
              </a:ext>
            </a:extLst>
          </p:cNvPr>
          <p:cNvSpPr>
            <a:spLocks noGrp="1"/>
          </p:cNvSpPr>
          <p:nvPr>
            <p:ph idx="1"/>
          </p:nvPr>
        </p:nvSpPr>
        <p:spPr>
          <a:xfrm>
            <a:off x="1314627" y="1131218"/>
            <a:ext cx="10018713" cy="4609706"/>
          </a:xfrm>
        </p:spPr>
        <p:txBody>
          <a:bodyPr>
            <a:normAutofit fontScale="92500" lnSpcReduction="20000"/>
          </a:bodyPr>
          <a:lstStyle/>
          <a:p>
            <a:r>
              <a:rPr lang="pl-PL" dirty="0">
                <a:latin typeface="Arial" panose="020B0604020202020204" pitchFamily="34" charset="0"/>
                <a:cs typeface="Arial" panose="020B0604020202020204" pitchFamily="34" charset="0"/>
              </a:rPr>
              <a:t>t</a:t>
            </a:r>
            <a:r>
              <a:rPr lang="en-US" dirty="0">
                <a:latin typeface="Arial" panose="020B0604020202020204" pitchFamily="34" charset="0"/>
                <a:cs typeface="Arial" panose="020B0604020202020204" pitchFamily="34" charset="0"/>
              </a:rPr>
              <a:t>he purpose of career guidance includes the support of citizens’ agency</a:t>
            </a:r>
            <a:endParaRPr lang="pl-PL"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a social understanding of agency has been largely</a:t>
            </a:r>
            <a:r>
              <a:rPr lang="pl-PL"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replaced by more </a:t>
            </a:r>
            <a:r>
              <a:rPr lang="en-US" dirty="0" err="1">
                <a:latin typeface="Arial" panose="020B0604020202020204" pitchFamily="34" charset="0"/>
                <a:cs typeface="Arial" panose="020B0604020202020204" pitchFamily="34" charset="0"/>
              </a:rPr>
              <a:t>individualised</a:t>
            </a:r>
            <a:r>
              <a:rPr lang="en-US" dirty="0">
                <a:latin typeface="Arial" panose="020B0604020202020204" pitchFamily="34" charset="0"/>
                <a:cs typeface="Arial" panose="020B0604020202020204" pitchFamily="34" charset="0"/>
              </a:rPr>
              <a:t> concepts</a:t>
            </a:r>
            <a:r>
              <a:rPr lang="pl-PL" dirty="0">
                <a:latin typeface="Arial" panose="020B0604020202020204" pitchFamily="34" charset="0"/>
                <a:cs typeface="Arial" panose="020B0604020202020204" pitchFamily="34" charset="0"/>
              </a:rPr>
              <a:t> </a:t>
            </a:r>
          </a:p>
          <a:p>
            <a:pPr marL="0" indent="0">
              <a:buNone/>
            </a:pPr>
            <a:endParaRPr lang="pl-PL" dirty="0">
              <a:latin typeface="Arial" panose="020B0604020202020204" pitchFamily="34" charset="0"/>
              <a:cs typeface="Arial" panose="020B0604020202020204" pitchFamily="34" charset="0"/>
            </a:endParaRPr>
          </a:p>
          <a:p>
            <a:pPr algn="l"/>
            <a:r>
              <a:rPr lang="pl-PL" dirty="0">
                <a:latin typeface="Arial" panose="020B0604020202020204" pitchFamily="34" charset="0"/>
                <a:cs typeface="Arial" panose="020B0604020202020204" pitchFamily="34" charset="0"/>
              </a:rPr>
              <a:t>m</a:t>
            </a:r>
            <a:r>
              <a:rPr lang="en-US" b="0" i="0" u="none" strike="noStrike" baseline="0" dirty="0" err="1">
                <a:latin typeface="Arial" panose="020B0604020202020204" pitchFamily="34" charset="0"/>
                <a:cs typeface="Arial" panose="020B0604020202020204" pitchFamily="34" charset="0"/>
              </a:rPr>
              <a:t>ost</a:t>
            </a:r>
            <a:r>
              <a:rPr lang="en-US" b="0" i="0" u="none" strike="noStrike" baseline="0" dirty="0">
                <a:latin typeface="Arial" panose="020B0604020202020204" pitchFamily="34" charset="0"/>
                <a:cs typeface="Arial" panose="020B0604020202020204" pitchFamily="34" charset="0"/>
              </a:rPr>
              <a:t> studies related to agency in </a:t>
            </a:r>
            <a:r>
              <a:rPr lang="pl-PL" b="0" i="0" u="none" strike="noStrike" baseline="0" dirty="0" err="1">
                <a:latin typeface="Arial" panose="020B0604020202020204" pitchFamily="34" charset="0"/>
                <a:cs typeface="Arial" panose="020B0604020202020204" pitchFamily="34" charset="0"/>
              </a:rPr>
              <a:t>our</a:t>
            </a:r>
            <a:r>
              <a:rPr lang="pl-PL" b="0" i="0" u="none" strike="noStrike" baseline="0" dirty="0">
                <a:latin typeface="Arial" panose="020B0604020202020204" pitchFamily="34" charset="0"/>
                <a:cs typeface="Arial" panose="020B0604020202020204" pitchFamily="34" charset="0"/>
              </a:rPr>
              <a:t> field</a:t>
            </a:r>
            <a:r>
              <a:rPr lang="en-US" b="0" i="0" u="none" strike="noStrike" baseline="0" dirty="0">
                <a:latin typeface="Arial" panose="020B0604020202020204" pitchFamily="34" charset="0"/>
                <a:cs typeface="Arial" panose="020B0604020202020204" pitchFamily="34" charset="0"/>
              </a:rPr>
              <a:t> are based on quantitative approaches where</a:t>
            </a:r>
            <a:r>
              <a:rPr lang="pl-PL" dirty="0">
                <a:latin typeface="Arial" panose="020B0604020202020204" pitchFamily="34" charset="0"/>
                <a:cs typeface="Arial" panose="020B0604020202020204" pitchFamily="34" charset="0"/>
              </a:rPr>
              <a:t> </a:t>
            </a:r>
            <a:r>
              <a:rPr lang="en-US" b="0" i="0" u="none" strike="noStrike" baseline="0" dirty="0">
                <a:latin typeface="Arial" panose="020B0604020202020204" pitchFamily="34" charset="0"/>
                <a:cs typeface="Arial" panose="020B0604020202020204" pitchFamily="34" charset="0"/>
              </a:rPr>
              <a:t>agency needs to be reduced to particular traits and/or beliefs</a:t>
            </a:r>
            <a:endParaRPr lang="pl-PL" b="0" i="0" u="none" strike="noStrike" baseline="0" dirty="0">
              <a:latin typeface="Arial" panose="020B0604020202020204" pitchFamily="34" charset="0"/>
              <a:cs typeface="Arial" panose="020B0604020202020204" pitchFamily="34" charset="0"/>
            </a:endParaRPr>
          </a:p>
          <a:p>
            <a:pPr algn="l"/>
            <a:r>
              <a:rPr lang="en-US" dirty="0">
                <a:latin typeface="Arial" panose="020B0604020202020204" pitchFamily="34" charset="0"/>
                <a:cs typeface="Arial" panose="020B0604020202020204" pitchFamily="34" charset="0"/>
              </a:rPr>
              <a:t>the dominant position of individual psychology and individual constructs</a:t>
            </a:r>
            <a:r>
              <a:rPr lang="pl-PL"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in the development of career guidance theories has been challenged</a:t>
            </a:r>
            <a:endParaRPr lang="pl-PL" dirty="0">
              <a:latin typeface="Arial" panose="020B0604020202020204" pitchFamily="34" charset="0"/>
              <a:cs typeface="Arial" panose="020B0604020202020204" pitchFamily="34" charset="0"/>
            </a:endParaRPr>
          </a:p>
          <a:p>
            <a:pPr marL="0" indent="0" algn="l">
              <a:buNone/>
            </a:pPr>
            <a:endParaRPr lang="pl-PL" dirty="0">
              <a:latin typeface="Arial" panose="020B0604020202020204" pitchFamily="34" charset="0"/>
              <a:cs typeface="Arial" panose="020B0604020202020204" pitchFamily="34" charset="0"/>
            </a:endParaRPr>
          </a:p>
          <a:p>
            <a:pPr marL="0" indent="0" algn="l">
              <a:buNone/>
            </a:pPr>
            <a:endParaRPr lang="pl-PL" dirty="0">
              <a:latin typeface="Arial" panose="020B0604020202020204" pitchFamily="34" charset="0"/>
              <a:cs typeface="Arial" panose="020B0604020202020204" pitchFamily="34" charset="0"/>
            </a:endParaRPr>
          </a:p>
          <a:p>
            <a:pPr marL="0" indent="0" algn="l">
              <a:buNone/>
            </a:pPr>
            <a:r>
              <a:rPr lang="en-US" b="1" dirty="0">
                <a:latin typeface="Arial" panose="020B0604020202020204" pitchFamily="34" charset="0"/>
                <a:cs typeface="Arial" panose="020B0604020202020204" pitchFamily="34" charset="0"/>
              </a:rPr>
              <a:t>multi-disciplinary theoretical and</a:t>
            </a:r>
            <a:r>
              <a:rPr lang="pl-PL" b="1" dirty="0">
                <a:latin typeface="Arial" panose="020B0604020202020204" pitchFamily="34" charset="0"/>
                <a:cs typeface="Arial" panose="020B0604020202020204" pitchFamily="34" charset="0"/>
              </a:rPr>
              <a:t> </a:t>
            </a:r>
            <a:r>
              <a:rPr lang="en-US" b="1" dirty="0">
                <a:latin typeface="Arial" panose="020B0604020202020204" pitchFamily="34" charset="0"/>
                <a:cs typeface="Arial" panose="020B0604020202020204" pitchFamily="34" charset="0"/>
              </a:rPr>
              <a:t>methodological approaches are needed</a:t>
            </a:r>
          </a:p>
        </p:txBody>
      </p:sp>
      <p:sp>
        <p:nvSpPr>
          <p:cNvPr id="4" name="Dymek mowy: owalny 3">
            <a:extLst>
              <a:ext uri="{FF2B5EF4-FFF2-40B4-BE49-F238E27FC236}">
                <a16:creationId xmlns:a16="http://schemas.microsoft.com/office/drawing/2014/main" id="{D521237D-27F9-6B9C-0D03-C89DDD24E288}"/>
              </a:ext>
            </a:extLst>
          </p:cNvPr>
          <p:cNvSpPr/>
          <p:nvPr/>
        </p:nvSpPr>
        <p:spPr>
          <a:xfrm>
            <a:off x="9841584" y="2006142"/>
            <a:ext cx="1964329" cy="959570"/>
          </a:xfrm>
          <a:prstGeom prst="wedgeEllipseCallout">
            <a:avLst>
              <a:gd name="adj1" fmla="val -45095"/>
              <a:gd name="adj2" fmla="val -53424"/>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pl-PL" sz="1400" b="0" i="0" u="none" strike="noStrike" kern="1200" cap="none" spc="0" normalizeH="0" baseline="0" noProof="0" dirty="0" err="1">
                <a:ln>
                  <a:noFill/>
                </a:ln>
                <a:solidFill>
                  <a:prstClr val="black"/>
                </a:solidFill>
                <a:effectLst/>
                <a:uLnTx/>
                <a:uFillTx/>
                <a:latin typeface="Corbel" panose="020B0503020204020204"/>
                <a:ea typeface="+mn-ea"/>
                <a:cs typeface="+mn-cs"/>
                <a:sym typeface="Arial"/>
              </a:rPr>
              <a:t>self-efficacy</a:t>
            </a:r>
            <a:r>
              <a:rPr kumimoji="0" lang="pl-PL" sz="1400" b="0" i="0" u="none" strike="noStrike" kern="1200" cap="none" spc="0" normalizeH="0" baseline="0" noProof="0" dirty="0">
                <a:ln>
                  <a:noFill/>
                </a:ln>
                <a:solidFill>
                  <a:prstClr val="black"/>
                </a:solidFill>
                <a:effectLst/>
                <a:uLnTx/>
                <a:uFillTx/>
                <a:latin typeface="Corbel" panose="020B0503020204020204"/>
                <a:ea typeface="+mn-ea"/>
                <a:cs typeface="+mn-cs"/>
                <a:sym typeface="Arial"/>
              </a:rPr>
              <a:t>, </a:t>
            </a:r>
            <a:r>
              <a:rPr kumimoji="0" lang="pl-PL" sz="1400" b="0" i="0" u="none" strike="noStrike" kern="1200" cap="none" spc="0" normalizeH="0" baseline="0" noProof="0" dirty="0" err="1">
                <a:ln>
                  <a:noFill/>
                </a:ln>
                <a:solidFill>
                  <a:prstClr val="black"/>
                </a:solidFill>
                <a:effectLst/>
                <a:uLnTx/>
                <a:uFillTx/>
                <a:latin typeface="Corbel" panose="020B0503020204020204"/>
                <a:ea typeface="+mn-ea"/>
                <a:cs typeface="+mn-cs"/>
                <a:sym typeface="Arial"/>
              </a:rPr>
              <a:t>self-creation</a:t>
            </a:r>
            <a:r>
              <a:rPr kumimoji="0" lang="pl-PL" sz="1400" b="0" i="0" u="none" strike="noStrike" kern="1200" cap="none" spc="0" normalizeH="0" baseline="0" noProof="0" dirty="0">
                <a:ln>
                  <a:noFill/>
                </a:ln>
                <a:solidFill>
                  <a:prstClr val="black"/>
                </a:solidFill>
                <a:effectLst/>
                <a:uLnTx/>
                <a:uFillTx/>
                <a:latin typeface="Corbel" panose="020B0503020204020204"/>
                <a:ea typeface="+mn-ea"/>
                <a:cs typeface="+mn-cs"/>
                <a:sym typeface="Arial"/>
              </a:rPr>
              <a:t>, </a:t>
            </a:r>
            <a:r>
              <a:rPr kumimoji="0" lang="pl-PL" sz="1400" b="0" i="0" u="none" strike="noStrike" kern="1200" cap="none" spc="0" normalizeH="0" baseline="0" noProof="0" dirty="0" err="1">
                <a:ln>
                  <a:noFill/>
                </a:ln>
                <a:solidFill>
                  <a:prstClr val="black"/>
                </a:solidFill>
                <a:effectLst/>
                <a:uLnTx/>
                <a:uFillTx/>
                <a:latin typeface="Corbel" panose="020B0503020204020204"/>
                <a:ea typeface="+mn-ea"/>
                <a:cs typeface="+mn-cs"/>
                <a:sym typeface="Arial"/>
              </a:rPr>
              <a:t>self-regulation</a:t>
            </a:r>
            <a:endParaRPr kumimoji="0" lang="en-US" sz="1400" b="0" i="0" u="none" strike="noStrike" kern="1200" cap="none" spc="0" normalizeH="0" baseline="0" noProof="0" dirty="0">
              <a:ln>
                <a:noFill/>
              </a:ln>
              <a:solidFill>
                <a:prstClr val="black"/>
              </a:solidFill>
              <a:effectLst/>
              <a:uLnTx/>
              <a:uFillTx/>
              <a:latin typeface="Corbel" panose="020B0503020204020204"/>
              <a:ea typeface="+mn-ea"/>
              <a:cs typeface="+mn-cs"/>
              <a:sym typeface="Arial"/>
            </a:endParaRPr>
          </a:p>
        </p:txBody>
      </p:sp>
      <p:sp>
        <p:nvSpPr>
          <p:cNvPr id="5" name="Strzałka: w dół 4">
            <a:extLst>
              <a:ext uri="{FF2B5EF4-FFF2-40B4-BE49-F238E27FC236}">
                <a16:creationId xmlns:a16="http://schemas.microsoft.com/office/drawing/2014/main" id="{65489B92-E28B-BE58-40F8-EB6217FFAF09}"/>
              </a:ext>
            </a:extLst>
          </p:cNvPr>
          <p:cNvSpPr/>
          <p:nvPr/>
        </p:nvSpPr>
        <p:spPr>
          <a:xfrm>
            <a:off x="5958757" y="4534293"/>
            <a:ext cx="484632" cy="565609"/>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sym typeface="Arial"/>
            </a:endParaRPr>
          </a:p>
        </p:txBody>
      </p:sp>
    </p:spTree>
    <p:extLst>
      <p:ext uri="{BB962C8B-B14F-4D97-AF65-F5344CB8AC3E}">
        <p14:creationId xmlns:p14="http://schemas.microsoft.com/office/powerpoint/2010/main" val="555966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28922AC3-497E-CF1A-BB15-38B5A7181554}"/>
              </a:ext>
            </a:extLst>
          </p:cNvPr>
          <p:cNvSpPr>
            <a:spLocks noGrp="1"/>
          </p:cNvSpPr>
          <p:nvPr>
            <p:ph type="title"/>
          </p:nvPr>
        </p:nvSpPr>
        <p:spPr>
          <a:xfrm>
            <a:off x="1484309" y="178325"/>
            <a:ext cx="10018713" cy="662233"/>
          </a:xfrm>
        </p:spPr>
        <p:txBody>
          <a:bodyPr>
            <a:normAutofit fontScale="90000"/>
          </a:bodyPr>
          <a:lstStyle/>
          <a:p>
            <a:r>
              <a:rPr lang="pl-PL" b="1" dirty="0" err="1"/>
              <a:t>What</a:t>
            </a:r>
            <a:r>
              <a:rPr lang="pl-PL" b="1" dirty="0"/>
              <a:t> </a:t>
            </a:r>
            <a:r>
              <a:rPr lang="pl-PL" b="1" dirty="0" err="1"/>
              <a:t>have</a:t>
            </a:r>
            <a:r>
              <a:rPr lang="pl-PL" b="1" dirty="0"/>
              <a:t> we </a:t>
            </a:r>
            <a:r>
              <a:rPr lang="pl-PL" b="1" dirty="0" err="1"/>
              <a:t>done</a:t>
            </a:r>
            <a:r>
              <a:rPr lang="pl-PL" b="1" dirty="0"/>
              <a:t>? </a:t>
            </a:r>
            <a:endParaRPr lang="en-US" b="1" dirty="0"/>
          </a:p>
        </p:txBody>
      </p:sp>
      <p:sp>
        <p:nvSpPr>
          <p:cNvPr id="3" name="Symbol zastępczy zawartości 2">
            <a:extLst>
              <a:ext uri="{FF2B5EF4-FFF2-40B4-BE49-F238E27FC236}">
                <a16:creationId xmlns:a16="http://schemas.microsoft.com/office/drawing/2014/main" id="{79968C3B-657B-F858-D5C5-35C49FDFF67A}"/>
              </a:ext>
            </a:extLst>
          </p:cNvPr>
          <p:cNvSpPr>
            <a:spLocks noGrp="1"/>
          </p:cNvSpPr>
          <p:nvPr>
            <p:ph idx="1"/>
          </p:nvPr>
        </p:nvSpPr>
        <p:spPr>
          <a:xfrm>
            <a:off x="1380613" y="1033023"/>
            <a:ext cx="10018713" cy="2569592"/>
          </a:xfrm>
        </p:spPr>
        <p:txBody>
          <a:bodyPr/>
          <a:lstStyle/>
          <a:p>
            <a:r>
              <a:rPr lang="pl-PL" b="1" dirty="0" err="1">
                <a:latin typeface="Arial" panose="020B0604020202020204" pitchFamily="34" charset="0"/>
                <a:cs typeface="Arial" panose="020B0604020202020204" pitchFamily="34" charset="0"/>
              </a:rPr>
              <a:t>Our</a:t>
            </a:r>
            <a:r>
              <a:rPr lang="pl-PL" b="1" dirty="0">
                <a:latin typeface="Arial" panose="020B0604020202020204" pitchFamily="34" charset="0"/>
                <a:cs typeface="Arial" panose="020B0604020202020204" pitchFamily="34" charset="0"/>
              </a:rPr>
              <a:t> </a:t>
            </a:r>
            <a:r>
              <a:rPr lang="pl-PL" b="1" dirty="0" err="1">
                <a:latin typeface="Arial" panose="020B0604020202020204" pitchFamily="34" charset="0"/>
                <a:cs typeface="Arial" panose="020B0604020202020204" pitchFamily="34" charset="0"/>
              </a:rPr>
              <a:t>question</a:t>
            </a:r>
            <a:r>
              <a:rPr lang="pl-PL" b="1"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how do </a:t>
            </a:r>
            <a:r>
              <a:rPr lang="pl-PL" dirty="0" err="1">
                <a:latin typeface="Arial" panose="020B0604020202020204" pitchFamily="34" charset="0"/>
                <a:cs typeface="Arial" panose="020B0604020202020204" pitchFamily="34" charset="0"/>
              </a:rPr>
              <a:t>contemporary</a:t>
            </a:r>
            <a:r>
              <a:rPr lang="pl-PL"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theor</a:t>
            </a:r>
            <a:r>
              <a:rPr lang="pl-PL" dirty="0" err="1">
                <a:latin typeface="Arial" panose="020B0604020202020204" pitchFamily="34" charset="0"/>
                <a:cs typeface="Arial" panose="020B0604020202020204" pitchFamily="34" charset="0"/>
              </a:rPr>
              <a:t>ies</a:t>
            </a:r>
            <a:r>
              <a:rPr lang="en-US" dirty="0">
                <a:latin typeface="Arial" panose="020B0604020202020204" pitchFamily="34" charset="0"/>
                <a:cs typeface="Arial" panose="020B0604020202020204" pitchFamily="34" charset="0"/>
              </a:rPr>
              <a:t> support career practitioners in building and exercising</a:t>
            </a:r>
            <a:r>
              <a:rPr lang="pl-PL"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human agency with clients</a:t>
            </a:r>
            <a:r>
              <a:rPr lang="pl-PL" dirty="0">
                <a:latin typeface="Arial" panose="020B0604020202020204" pitchFamily="34" charset="0"/>
                <a:cs typeface="Arial" panose="020B0604020202020204" pitchFamily="34" charset="0"/>
              </a:rPr>
              <a:t>?</a:t>
            </a:r>
          </a:p>
          <a:p>
            <a:r>
              <a:rPr lang="pl-PL" b="1" dirty="0" err="1">
                <a:latin typeface="Arial" panose="020B0604020202020204" pitchFamily="34" charset="0"/>
                <a:cs typeface="Arial" panose="020B0604020202020204" pitchFamily="34" charset="0"/>
              </a:rPr>
              <a:t>Theories</a:t>
            </a:r>
            <a:r>
              <a:rPr lang="pl-PL" b="1" dirty="0">
                <a:latin typeface="Arial" panose="020B0604020202020204" pitchFamily="34" charset="0"/>
                <a:cs typeface="Arial" panose="020B0604020202020204" pitchFamily="34" charset="0"/>
              </a:rPr>
              <a:t> </a:t>
            </a:r>
            <a:r>
              <a:rPr lang="pl-PL" b="1" dirty="0" err="1">
                <a:latin typeface="Arial" panose="020B0604020202020204" pitchFamily="34" charset="0"/>
                <a:cs typeface="Arial" panose="020B0604020202020204" pitchFamily="34" charset="0"/>
              </a:rPr>
              <a:t>analyzed</a:t>
            </a:r>
            <a:r>
              <a:rPr lang="pl-PL" dirty="0">
                <a:latin typeface="Arial" panose="020B0604020202020204" pitchFamily="34" charset="0"/>
                <a:cs typeface="Arial" panose="020B0604020202020204" pitchFamily="34" charset="0"/>
              </a:rPr>
              <a:t>: Life-design </a:t>
            </a:r>
            <a:r>
              <a:rPr lang="pl-PL" dirty="0" err="1">
                <a:latin typeface="Arial" panose="020B0604020202020204" pitchFamily="34" charset="0"/>
                <a:cs typeface="Arial" panose="020B0604020202020204" pitchFamily="34" charset="0"/>
              </a:rPr>
              <a:t>counseling</a:t>
            </a:r>
            <a:r>
              <a:rPr lang="pl-PL" dirty="0">
                <a:latin typeface="Arial" panose="020B0604020202020204" pitchFamily="34" charset="0"/>
                <a:cs typeface="Arial" panose="020B0604020202020204" pitchFamily="34" charset="0"/>
              </a:rPr>
              <a:t> and Systems </a:t>
            </a:r>
            <a:r>
              <a:rPr lang="pl-PL" dirty="0" err="1">
                <a:latin typeface="Arial" panose="020B0604020202020204" pitchFamily="34" charset="0"/>
                <a:cs typeface="Arial" panose="020B0604020202020204" pitchFamily="34" charset="0"/>
              </a:rPr>
              <a:t>Theory</a:t>
            </a:r>
            <a:r>
              <a:rPr lang="pl-PL" dirty="0">
                <a:latin typeface="Arial" panose="020B0604020202020204" pitchFamily="34" charset="0"/>
                <a:cs typeface="Arial" panose="020B0604020202020204" pitchFamily="34" charset="0"/>
              </a:rPr>
              <a:t> Framework for </a:t>
            </a:r>
            <a:r>
              <a:rPr lang="pl-PL" dirty="0" err="1">
                <a:latin typeface="Arial" panose="020B0604020202020204" pitchFamily="34" charset="0"/>
                <a:cs typeface="Arial" panose="020B0604020202020204" pitchFamily="34" charset="0"/>
              </a:rPr>
              <a:t>career</a:t>
            </a:r>
            <a:r>
              <a:rPr lang="pl-PL" dirty="0">
                <a:latin typeface="Arial" panose="020B0604020202020204" pitchFamily="34" charset="0"/>
                <a:cs typeface="Arial" panose="020B0604020202020204" pitchFamily="34" charset="0"/>
              </a:rPr>
              <a:t> development </a:t>
            </a:r>
          </a:p>
          <a:p>
            <a:r>
              <a:rPr lang="pl-PL" b="1" dirty="0" err="1">
                <a:latin typeface="Arial" panose="020B0604020202020204" pitchFamily="34" charset="0"/>
                <a:cs typeface="Arial" panose="020B0604020202020204" pitchFamily="34" charset="0"/>
              </a:rPr>
              <a:t>Our</a:t>
            </a:r>
            <a:r>
              <a:rPr lang="pl-PL" b="1" dirty="0">
                <a:latin typeface="Arial" panose="020B0604020202020204" pitchFamily="34" charset="0"/>
                <a:cs typeface="Arial" panose="020B0604020202020204" pitchFamily="34" charset="0"/>
              </a:rPr>
              <a:t> </a:t>
            </a:r>
            <a:r>
              <a:rPr lang="pl-PL" b="1" dirty="0" err="1">
                <a:latin typeface="Arial" panose="020B0604020202020204" pitchFamily="34" charset="0"/>
                <a:cs typeface="Arial" panose="020B0604020202020204" pitchFamily="34" charset="0"/>
              </a:rPr>
              <a:t>analytical</a:t>
            </a:r>
            <a:r>
              <a:rPr lang="pl-PL" b="1" dirty="0">
                <a:latin typeface="Arial" panose="020B0604020202020204" pitchFamily="34" charset="0"/>
                <a:cs typeface="Arial" panose="020B0604020202020204" pitchFamily="34" charset="0"/>
              </a:rPr>
              <a:t> </a:t>
            </a:r>
            <a:r>
              <a:rPr lang="pl-PL" b="1" dirty="0" err="1">
                <a:latin typeface="Arial" panose="020B0604020202020204" pitchFamily="34" charset="0"/>
                <a:cs typeface="Arial" panose="020B0604020202020204" pitchFamily="34" charset="0"/>
              </a:rPr>
              <a:t>framework</a:t>
            </a:r>
            <a:r>
              <a:rPr lang="pl-PL" b="1" dirty="0">
                <a:latin typeface="Arial" panose="020B0604020202020204" pitchFamily="34" charset="0"/>
                <a:cs typeface="Arial" panose="020B0604020202020204" pitchFamily="34" charset="0"/>
              </a:rPr>
              <a:t>: </a:t>
            </a:r>
            <a:r>
              <a:rPr lang="pl-PL" dirty="0" err="1">
                <a:latin typeface="Arial" panose="020B0604020202020204" pitchFamily="34" charset="0"/>
                <a:cs typeface="Arial" panose="020B0604020202020204" pitchFamily="34" charset="0"/>
              </a:rPr>
              <a:t>relational</a:t>
            </a:r>
            <a:r>
              <a:rPr lang="pl-PL" dirty="0">
                <a:latin typeface="Arial" panose="020B0604020202020204" pitchFamily="34" charset="0"/>
                <a:cs typeface="Arial" panose="020B0604020202020204" pitchFamily="34" charset="0"/>
              </a:rPr>
              <a:t> </a:t>
            </a:r>
            <a:r>
              <a:rPr lang="pl-PL" dirty="0" err="1">
                <a:latin typeface="Arial" panose="020B0604020202020204" pitchFamily="34" charset="0"/>
                <a:cs typeface="Arial" panose="020B0604020202020204" pitchFamily="34" charset="0"/>
              </a:rPr>
              <a:t>sociology</a:t>
            </a:r>
            <a:r>
              <a:rPr lang="pl-PL" dirty="0">
                <a:latin typeface="Arial" panose="020B0604020202020204" pitchFamily="34" charset="0"/>
                <a:cs typeface="Arial" panose="020B0604020202020204" pitchFamily="34" charset="0"/>
              </a:rPr>
              <a:t> </a:t>
            </a:r>
            <a:r>
              <a:rPr lang="pl-PL" sz="1600" dirty="0">
                <a:latin typeface="Arial" panose="020B0604020202020204" pitchFamily="34" charset="0"/>
                <a:cs typeface="Arial" panose="020B0604020202020204" pitchFamily="34" charset="0"/>
              </a:rPr>
              <a:t>(</a:t>
            </a:r>
            <a:r>
              <a:rPr lang="pl-PL" sz="1600" dirty="0" err="1">
                <a:latin typeface="Arial" panose="020B0604020202020204" pitchFamily="34" charset="0"/>
                <a:cs typeface="Arial" panose="020B0604020202020204" pitchFamily="34" charset="0"/>
              </a:rPr>
              <a:t>Emirbayer</a:t>
            </a:r>
            <a:r>
              <a:rPr lang="pl-PL" sz="1600" dirty="0">
                <a:latin typeface="Arial" panose="020B0604020202020204" pitchFamily="34" charset="0"/>
                <a:cs typeface="Arial" panose="020B0604020202020204" pitchFamily="34" charset="0"/>
              </a:rPr>
              <a:t> &amp; </a:t>
            </a:r>
            <a:r>
              <a:rPr lang="pl-PL" sz="1600" dirty="0" err="1">
                <a:latin typeface="Arial" panose="020B0604020202020204" pitchFamily="34" charset="0"/>
                <a:cs typeface="Arial" panose="020B0604020202020204" pitchFamily="34" charset="0"/>
              </a:rPr>
              <a:t>Mische</a:t>
            </a:r>
            <a:r>
              <a:rPr lang="pl-PL" sz="1600" dirty="0">
                <a:latin typeface="Arial" panose="020B0604020202020204" pitchFamily="34" charset="0"/>
                <a:cs typeface="Arial" panose="020B0604020202020204" pitchFamily="34" charset="0"/>
              </a:rPr>
              <a:t>)</a:t>
            </a:r>
            <a:endParaRPr lang="en-US" sz="1600" b="1" dirty="0">
              <a:latin typeface="Arial" panose="020B0604020202020204" pitchFamily="34" charset="0"/>
              <a:cs typeface="Arial" panose="020B0604020202020204" pitchFamily="34" charset="0"/>
            </a:endParaRPr>
          </a:p>
        </p:txBody>
      </p:sp>
      <p:pic>
        <p:nvPicPr>
          <p:cNvPr id="4" name="Obraz 3">
            <a:extLst>
              <a:ext uri="{FF2B5EF4-FFF2-40B4-BE49-F238E27FC236}">
                <a16:creationId xmlns:a16="http://schemas.microsoft.com/office/drawing/2014/main" id="{01216C9C-68F0-C364-88D3-759978E2605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64092" y="3429000"/>
            <a:ext cx="9490708" cy="3429000"/>
          </a:xfrm>
          <a:prstGeom prst="rect">
            <a:avLst/>
          </a:prstGeom>
        </p:spPr>
      </p:pic>
    </p:spTree>
    <p:extLst>
      <p:ext uri="{BB962C8B-B14F-4D97-AF65-F5344CB8AC3E}">
        <p14:creationId xmlns:p14="http://schemas.microsoft.com/office/powerpoint/2010/main" val="26147485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165C7B7-F608-7B01-CCF9-6EED2BDBD807}"/>
              </a:ext>
            </a:extLst>
          </p:cNvPr>
          <p:cNvSpPr>
            <a:spLocks noGrp="1"/>
          </p:cNvSpPr>
          <p:nvPr>
            <p:ph type="title"/>
          </p:nvPr>
        </p:nvSpPr>
        <p:spPr>
          <a:xfrm>
            <a:off x="1616286" y="187751"/>
            <a:ext cx="10018713" cy="879049"/>
          </a:xfrm>
        </p:spPr>
        <p:txBody>
          <a:bodyPr/>
          <a:lstStyle/>
          <a:p>
            <a:r>
              <a:rPr lang="pl-PL" sz="3600" b="1" dirty="0" err="1">
                <a:cs typeface="Arial" panose="020B0604020202020204" pitchFamily="34" charset="0"/>
              </a:rPr>
              <a:t>Results</a:t>
            </a:r>
            <a:r>
              <a:rPr lang="pl-PL" b="1" dirty="0">
                <a:latin typeface="Arial" panose="020B0604020202020204" pitchFamily="34" charset="0"/>
                <a:cs typeface="Arial" panose="020B0604020202020204" pitchFamily="34" charset="0"/>
              </a:rPr>
              <a:t> </a:t>
            </a:r>
            <a:endParaRPr lang="en-US" b="1" dirty="0">
              <a:latin typeface="Arial" panose="020B0604020202020204" pitchFamily="34" charset="0"/>
              <a:cs typeface="Arial" panose="020B0604020202020204" pitchFamily="34" charset="0"/>
            </a:endParaRPr>
          </a:p>
        </p:txBody>
      </p:sp>
      <p:sp>
        <p:nvSpPr>
          <p:cNvPr id="3" name="Symbol zastępczy zawartości 2">
            <a:extLst>
              <a:ext uri="{FF2B5EF4-FFF2-40B4-BE49-F238E27FC236}">
                <a16:creationId xmlns:a16="http://schemas.microsoft.com/office/drawing/2014/main" id="{B61D229F-584B-1EB8-0401-BB3788B5D5C3}"/>
              </a:ext>
            </a:extLst>
          </p:cNvPr>
          <p:cNvSpPr>
            <a:spLocks noGrp="1"/>
          </p:cNvSpPr>
          <p:nvPr>
            <p:ph idx="1"/>
          </p:nvPr>
        </p:nvSpPr>
        <p:spPr>
          <a:xfrm>
            <a:off x="1550297" y="1066800"/>
            <a:ext cx="10018713" cy="2053472"/>
          </a:xfrm>
        </p:spPr>
        <p:txBody>
          <a:bodyPr>
            <a:normAutofit lnSpcReduction="10000"/>
          </a:bodyPr>
          <a:lstStyle/>
          <a:p>
            <a:pPr algn="just"/>
            <a:r>
              <a:rPr lang="en-US" dirty="0"/>
              <a:t>The chordal structure of agency framework introduces</a:t>
            </a:r>
            <a:r>
              <a:rPr lang="pl-PL" dirty="0"/>
              <a:t> </a:t>
            </a:r>
            <a:r>
              <a:rPr lang="en-US" dirty="0"/>
              <a:t>a new and more detailed </a:t>
            </a:r>
            <a:r>
              <a:rPr lang="en-US" dirty="0" err="1"/>
              <a:t>conceptualisation</a:t>
            </a:r>
            <a:r>
              <a:rPr lang="en-US" dirty="0"/>
              <a:t> of agency</a:t>
            </a:r>
            <a:endParaRPr lang="pl-PL" dirty="0"/>
          </a:p>
          <a:p>
            <a:pPr algn="just"/>
            <a:r>
              <a:rPr lang="en-US" dirty="0"/>
              <a:t>The analyses reveal both the specific priority and the</a:t>
            </a:r>
            <a:r>
              <a:rPr lang="pl-PL" dirty="0"/>
              <a:t> </a:t>
            </a:r>
            <a:r>
              <a:rPr lang="en-US" dirty="0"/>
              <a:t>general possibilities within LDC and STF, as well as their inherent limitations and challenges in</a:t>
            </a:r>
            <a:r>
              <a:rPr lang="pl-PL" dirty="0"/>
              <a:t> </a:t>
            </a:r>
            <a:r>
              <a:rPr lang="en-US" dirty="0"/>
              <a:t>relation to agency</a:t>
            </a:r>
          </a:p>
        </p:txBody>
      </p:sp>
      <p:pic>
        <p:nvPicPr>
          <p:cNvPr id="4" name="Obraz 3">
            <a:extLst>
              <a:ext uri="{FF2B5EF4-FFF2-40B4-BE49-F238E27FC236}">
                <a16:creationId xmlns:a16="http://schemas.microsoft.com/office/drawing/2014/main" id="{FB6841B1-8417-E09C-0D74-1B2E235434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95113" y="3072778"/>
            <a:ext cx="10039886" cy="1920106"/>
          </a:xfrm>
          <a:prstGeom prst="rect">
            <a:avLst/>
          </a:prstGeom>
        </p:spPr>
      </p:pic>
      <p:sp>
        <p:nvSpPr>
          <p:cNvPr id="5" name="Strzałka: w dół 4">
            <a:extLst>
              <a:ext uri="{FF2B5EF4-FFF2-40B4-BE49-F238E27FC236}">
                <a16:creationId xmlns:a16="http://schemas.microsoft.com/office/drawing/2014/main" id="{C5C9ADCB-D408-4570-CD0A-A350BBC7FADC}"/>
              </a:ext>
            </a:extLst>
          </p:cNvPr>
          <p:cNvSpPr/>
          <p:nvPr/>
        </p:nvSpPr>
        <p:spPr>
          <a:xfrm>
            <a:off x="6041178" y="5126250"/>
            <a:ext cx="1036949" cy="556181"/>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orbel" panose="020B0503020204020204"/>
              <a:ea typeface="+mn-ea"/>
              <a:cs typeface="+mn-cs"/>
              <a:sym typeface="Arial"/>
            </a:endParaRPr>
          </a:p>
        </p:txBody>
      </p:sp>
      <p:sp>
        <p:nvSpPr>
          <p:cNvPr id="6" name="pole tekstowe 5">
            <a:extLst>
              <a:ext uri="{FF2B5EF4-FFF2-40B4-BE49-F238E27FC236}">
                <a16:creationId xmlns:a16="http://schemas.microsoft.com/office/drawing/2014/main" id="{99EE3BFA-F144-30B1-8CB6-59D3AAA45B8E}"/>
              </a:ext>
            </a:extLst>
          </p:cNvPr>
          <p:cNvSpPr txBox="1"/>
          <p:nvPr/>
        </p:nvSpPr>
        <p:spPr>
          <a:xfrm>
            <a:off x="2479250" y="5827155"/>
            <a:ext cx="9294828" cy="92333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orbel" panose="020B0503020204020204"/>
                <a:ea typeface="+mn-ea"/>
                <a:cs typeface="Arial"/>
                <a:sym typeface="Arial"/>
              </a:rPr>
              <a:t>there is an urgent need for further theoretical analyses</a:t>
            </a:r>
            <a:r>
              <a:rPr kumimoji="0" lang="pl-PL" sz="1800" b="1" i="0" u="none" strike="noStrike" kern="1200" cap="none" spc="0" normalizeH="0" baseline="0" noProof="0" dirty="0">
                <a:ln>
                  <a:noFill/>
                </a:ln>
                <a:solidFill>
                  <a:prstClr val="black"/>
                </a:solidFill>
                <a:effectLst/>
                <a:uLnTx/>
                <a:uFillTx/>
                <a:latin typeface="Corbel" panose="020B0503020204020204"/>
                <a:ea typeface="+mn-ea"/>
                <a:cs typeface="Arial"/>
                <a:sym typeface="Arial"/>
              </a:rPr>
              <a:t> </a:t>
            </a:r>
            <a:r>
              <a:rPr kumimoji="0" lang="en-US" sz="1800" b="1" i="0" u="none" strike="noStrike" kern="1200" cap="none" spc="0" normalizeH="0" baseline="0" noProof="0" dirty="0">
                <a:ln>
                  <a:noFill/>
                </a:ln>
                <a:solidFill>
                  <a:prstClr val="black"/>
                </a:solidFill>
                <a:effectLst/>
                <a:uLnTx/>
                <a:uFillTx/>
                <a:latin typeface="Corbel" panose="020B0503020204020204"/>
                <a:ea typeface="+mn-ea"/>
                <a:cs typeface="Arial"/>
                <a:sym typeface="Arial"/>
              </a:rPr>
              <a:t>and discussions of the strengths and weaknesses of various CGC theories and methods in</a:t>
            </a:r>
            <a:r>
              <a:rPr kumimoji="0" lang="pl-PL" sz="1800" b="1" i="0" u="none" strike="noStrike" kern="1200" cap="none" spc="0" normalizeH="0" baseline="0" noProof="0" dirty="0">
                <a:ln>
                  <a:noFill/>
                </a:ln>
                <a:solidFill>
                  <a:prstClr val="black"/>
                </a:solidFill>
                <a:effectLst/>
                <a:uLnTx/>
                <a:uFillTx/>
                <a:latin typeface="Corbel" panose="020B0503020204020204"/>
                <a:ea typeface="+mn-ea"/>
                <a:cs typeface="Arial"/>
                <a:sym typeface="Arial"/>
              </a:rPr>
              <a:t> </a:t>
            </a:r>
            <a:r>
              <a:rPr kumimoji="0" lang="en-US" sz="1800" b="1" i="0" u="none" strike="noStrike" kern="1200" cap="none" spc="0" normalizeH="0" baseline="0" noProof="0" dirty="0">
                <a:ln>
                  <a:noFill/>
                </a:ln>
                <a:solidFill>
                  <a:prstClr val="black"/>
                </a:solidFill>
                <a:effectLst/>
                <a:uLnTx/>
                <a:uFillTx/>
                <a:latin typeface="Corbel" panose="020B0503020204020204"/>
                <a:ea typeface="+mn-ea"/>
                <a:cs typeface="Arial"/>
                <a:sym typeface="Arial"/>
              </a:rPr>
              <a:t>relation to the expected development of human agency</a:t>
            </a:r>
          </a:p>
        </p:txBody>
      </p:sp>
    </p:spTree>
    <p:extLst>
      <p:ext uri="{BB962C8B-B14F-4D97-AF65-F5344CB8AC3E}">
        <p14:creationId xmlns:p14="http://schemas.microsoft.com/office/powerpoint/2010/main" val="38707539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27DC5C8-4C13-8A56-C22F-0BF006270D61}"/>
              </a:ext>
            </a:extLst>
          </p:cNvPr>
          <p:cNvSpPr>
            <a:spLocks noGrp="1"/>
          </p:cNvSpPr>
          <p:nvPr>
            <p:ph type="title"/>
          </p:nvPr>
        </p:nvSpPr>
        <p:spPr/>
        <p:txBody>
          <a:bodyPr>
            <a:normAutofit/>
          </a:bodyPr>
          <a:lstStyle/>
          <a:p>
            <a:r>
              <a:rPr lang="pl-PL" sz="3600" b="1" dirty="0" err="1">
                <a:latin typeface="Arial" panose="020B0604020202020204" pitchFamily="34" charset="0"/>
                <a:cs typeface="Arial" panose="020B0604020202020204" pitchFamily="34" charset="0"/>
              </a:rPr>
              <a:t>References</a:t>
            </a:r>
            <a:r>
              <a:rPr lang="pl-PL" sz="3600" b="1" dirty="0">
                <a:latin typeface="Arial" panose="020B0604020202020204" pitchFamily="34" charset="0"/>
                <a:cs typeface="Arial" panose="020B0604020202020204" pitchFamily="34" charset="0"/>
              </a:rPr>
              <a:t>:  </a:t>
            </a:r>
            <a:endParaRPr lang="en-US" sz="3600" b="1" dirty="0">
              <a:latin typeface="Arial" panose="020B0604020202020204" pitchFamily="34" charset="0"/>
              <a:cs typeface="Arial" panose="020B0604020202020204" pitchFamily="34" charset="0"/>
            </a:endParaRPr>
          </a:p>
        </p:txBody>
      </p:sp>
      <p:sp>
        <p:nvSpPr>
          <p:cNvPr id="3" name="Symbol zastępczy zawartości 2">
            <a:extLst>
              <a:ext uri="{FF2B5EF4-FFF2-40B4-BE49-F238E27FC236}">
                <a16:creationId xmlns:a16="http://schemas.microsoft.com/office/drawing/2014/main" id="{72E0EF1F-7CC9-46F2-7CC4-CB6F802C0790}"/>
              </a:ext>
            </a:extLst>
          </p:cNvPr>
          <p:cNvSpPr>
            <a:spLocks noGrp="1"/>
          </p:cNvSpPr>
          <p:nvPr>
            <p:ph idx="1"/>
          </p:nvPr>
        </p:nvSpPr>
        <p:spPr>
          <a:xfrm>
            <a:off x="1484310" y="1970203"/>
            <a:ext cx="10018713" cy="3820998"/>
          </a:xfrm>
        </p:spPr>
        <p:txBody>
          <a:bodyPr>
            <a:normAutofit fontScale="85000" lnSpcReduction="10000"/>
          </a:bodyPr>
          <a:lstStyle/>
          <a:p>
            <a:pPr algn="just"/>
            <a:r>
              <a:rPr lang="en-US" dirty="0"/>
              <a:t>Bilon-Piórko</a:t>
            </a:r>
            <a:r>
              <a:rPr lang="pl-PL" dirty="0"/>
              <a:t> A. D.</a:t>
            </a:r>
            <a:r>
              <a:rPr lang="en-US" dirty="0"/>
              <a:t> </a:t>
            </a:r>
            <a:r>
              <a:rPr lang="pl-PL" dirty="0"/>
              <a:t>,</a:t>
            </a:r>
            <a:r>
              <a:rPr lang="en-US" dirty="0"/>
              <a:t>Thomsen </a:t>
            </a:r>
            <a:r>
              <a:rPr lang="pl-PL" dirty="0"/>
              <a:t>R. </a:t>
            </a:r>
            <a:r>
              <a:rPr lang="en-US" dirty="0"/>
              <a:t>(2022)</a:t>
            </a:r>
            <a:r>
              <a:rPr lang="pl-PL" dirty="0"/>
              <a:t>. </a:t>
            </a:r>
            <a:r>
              <a:rPr lang="en-US" dirty="0"/>
              <a:t>A critical review of</a:t>
            </a:r>
            <a:r>
              <a:rPr lang="pl-PL" dirty="0"/>
              <a:t> </a:t>
            </a:r>
            <a:r>
              <a:rPr lang="en-US" dirty="0"/>
              <a:t>contemporary concepts of agency in the field of career guidance: life-design counselling and</a:t>
            </a:r>
            <a:r>
              <a:rPr lang="pl-PL" dirty="0"/>
              <a:t> </a:t>
            </a:r>
            <a:r>
              <a:rPr lang="en-US" dirty="0"/>
              <a:t>a systems theory framework, British Journal of Guidance &amp; Counselling, 50:4, 533-546, DOI:</a:t>
            </a:r>
            <a:r>
              <a:rPr lang="pl-PL" dirty="0"/>
              <a:t> </a:t>
            </a:r>
            <a:r>
              <a:rPr lang="en-US" dirty="0"/>
              <a:t>10.1080/03069885.2022.2101614</a:t>
            </a:r>
            <a:endParaRPr lang="pl-PL" dirty="0"/>
          </a:p>
          <a:p>
            <a:pPr algn="just"/>
            <a:r>
              <a:rPr lang="en-US" dirty="0" err="1"/>
              <a:t>Emirbayer</a:t>
            </a:r>
            <a:r>
              <a:rPr lang="en-US" dirty="0"/>
              <a:t>, M., &amp; Goodwin, J. (1994). Network analysis, culture, and the problem of agency. American Journal of</a:t>
            </a:r>
            <a:r>
              <a:rPr lang="pl-PL" dirty="0"/>
              <a:t> </a:t>
            </a:r>
            <a:r>
              <a:rPr lang="en-US" dirty="0"/>
              <a:t>Sociology, 99(6), 1411–1454. https://doi.org/10.1086/230450</a:t>
            </a:r>
          </a:p>
          <a:p>
            <a:pPr algn="just"/>
            <a:r>
              <a:rPr lang="en-US" dirty="0" err="1"/>
              <a:t>Emirbayer</a:t>
            </a:r>
            <a:r>
              <a:rPr lang="en-US" dirty="0"/>
              <a:t>, M., &amp; </a:t>
            </a:r>
            <a:r>
              <a:rPr lang="en-US" dirty="0" err="1"/>
              <a:t>Mische</a:t>
            </a:r>
            <a:r>
              <a:rPr lang="en-US" dirty="0"/>
              <a:t>, A. (1998). What is agency? The American Journal of Sociology, 103(4), 962–1023. </a:t>
            </a:r>
            <a:r>
              <a:rPr lang="en-US" dirty="0">
                <a:hlinkClick r:id="rId2"/>
              </a:rPr>
              <a:t>https://doi.org/10.1086/231294</a:t>
            </a:r>
            <a:endParaRPr lang="pl-PL" dirty="0"/>
          </a:p>
          <a:p>
            <a:pPr algn="just"/>
            <a:r>
              <a:rPr lang="en-US" dirty="0" err="1"/>
              <a:t>Mcmahon</a:t>
            </a:r>
            <a:r>
              <a:rPr lang="en-US" dirty="0"/>
              <a:t>, M., &amp; Watson, M. (2007). The systems theory framework of career development: Expanding its research</a:t>
            </a:r>
            <a:r>
              <a:rPr lang="pl-PL" dirty="0"/>
              <a:t> </a:t>
            </a:r>
            <a:r>
              <a:rPr lang="en-US" dirty="0"/>
              <a:t>influence. Australian Journal of Career Development, 16(3), 47–54</a:t>
            </a:r>
            <a:endParaRPr lang="pl-PL" dirty="0"/>
          </a:p>
          <a:p>
            <a:pPr algn="just"/>
            <a:r>
              <a:rPr lang="en-US" dirty="0"/>
              <a:t>Savickas, M. L. (2015b). Life-design counseling manual. www.vocopher.com</a:t>
            </a:r>
          </a:p>
        </p:txBody>
      </p:sp>
    </p:spTree>
    <p:extLst>
      <p:ext uri="{BB962C8B-B14F-4D97-AF65-F5344CB8AC3E}">
        <p14:creationId xmlns:p14="http://schemas.microsoft.com/office/powerpoint/2010/main" val="1164270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C8320351-9FA2-4A26-885B-BB8F3E4902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68CD2EFB-78C2-4C6E-A6B9-4ED12FAD5B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16" name="Picture 4">
            <a:extLst>
              <a:ext uri="{FF2B5EF4-FFF2-40B4-BE49-F238E27FC236}">
                <a16:creationId xmlns:a16="http://schemas.microsoft.com/office/drawing/2014/main" id="{BBDA6867-D78A-D862-9911-356A460E9490}"/>
              </a:ext>
            </a:extLst>
          </p:cNvPr>
          <p:cNvPicPr>
            <a:picLocks noChangeAspect="1"/>
          </p:cNvPicPr>
          <p:nvPr/>
        </p:nvPicPr>
        <p:blipFill rotWithShape="1">
          <a:blip r:embed="rId2">
            <a:alphaModFix amt="60000"/>
          </a:blip>
          <a:srcRect t="14966" b="5247"/>
          <a:stretch/>
        </p:blipFill>
        <p:spPr>
          <a:xfrm>
            <a:off x="-1" y="10"/>
            <a:ext cx="12192001" cy="6857990"/>
          </a:xfrm>
          <a:prstGeom prst="rect">
            <a:avLst/>
          </a:prstGeom>
        </p:spPr>
      </p:pic>
      <p:sp>
        <p:nvSpPr>
          <p:cNvPr id="2" name="Title 1">
            <a:extLst>
              <a:ext uri="{FF2B5EF4-FFF2-40B4-BE49-F238E27FC236}">
                <a16:creationId xmlns:a16="http://schemas.microsoft.com/office/drawing/2014/main" id="{56C4837E-31D1-258D-FEA8-E26A2DF824A5}"/>
              </a:ext>
            </a:extLst>
          </p:cNvPr>
          <p:cNvSpPr>
            <a:spLocks noGrp="1"/>
          </p:cNvSpPr>
          <p:nvPr>
            <p:ph type="ctrTitle"/>
          </p:nvPr>
        </p:nvSpPr>
        <p:spPr>
          <a:xfrm>
            <a:off x="841248" y="600427"/>
            <a:ext cx="9875520" cy="3299902"/>
          </a:xfrm>
        </p:spPr>
        <p:txBody>
          <a:bodyPr>
            <a:normAutofit/>
          </a:bodyPr>
          <a:lstStyle/>
          <a:p>
            <a:pPr algn="l"/>
            <a:r>
              <a:rPr lang="en-GB" sz="4800" dirty="0">
                <a:solidFill>
                  <a:srgbClr val="FFFFFF"/>
                </a:solidFill>
              </a:rPr>
              <a:t>Theorising agency for socially just Careers work</a:t>
            </a:r>
          </a:p>
        </p:txBody>
      </p:sp>
      <p:sp>
        <p:nvSpPr>
          <p:cNvPr id="3" name="Subtitle 2">
            <a:extLst>
              <a:ext uri="{FF2B5EF4-FFF2-40B4-BE49-F238E27FC236}">
                <a16:creationId xmlns:a16="http://schemas.microsoft.com/office/drawing/2014/main" id="{05B13D07-25D4-A5BC-89CA-01485DFDB532}"/>
              </a:ext>
            </a:extLst>
          </p:cNvPr>
          <p:cNvSpPr>
            <a:spLocks noGrp="1"/>
          </p:cNvSpPr>
          <p:nvPr>
            <p:ph type="subTitle" idx="1"/>
          </p:nvPr>
        </p:nvSpPr>
        <p:spPr>
          <a:xfrm>
            <a:off x="859536" y="4072045"/>
            <a:ext cx="9875520" cy="1414355"/>
          </a:xfrm>
        </p:spPr>
        <p:txBody>
          <a:bodyPr>
            <a:normAutofit/>
          </a:bodyPr>
          <a:lstStyle/>
          <a:p>
            <a:pPr algn="l"/>
            <a:r>
              <a:rPr lang="en-GB" dirty="0">
                <a:solidFill>
                  <a:srgbClr val="FFFFFF"/>
                </a:solidFill>
              </a:rPr>
              <a:t>Dr Marjorie McCrory</a:t>
            </a:r>
          </a:p>
          <a:p>
            <a:pPr algn="l"/>
            <a:r>
              <a:rPr lang="en-GB" dirty="0">
                <a:solidFill>
                  <a:srgbClr val="FFFFFF"/>
                </a:solidFill>
              </a:rPr>
              <a:t>University of the West of Scotland</a:t>
            </a:r>
          </a:p>
          <a:p>
            <a:pPr algn="l"/>
            <a:r>
              <a:rPr lang="en-GB" dirty="0">
                <a:solidFill>
                  <a:srgbClr val="FFFFFF"/>
                </a:solidFill>
              </a:rPr>
              <a:t>IAEVG June 2023</a:t>
            </a:r>
          </a:p>
        </p:txBody>
      </p:sp>
    </p:spTree>
    <p:extLst>
      <p:ext uri="{BB962C8B-B14F-4D97-AF65-F5344CB8AC3E}">
        <p14:creationId xmlns:p14="http://schemas.microsoft.com/office/powerpoint/2010/main" val="7893716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Light bulb on yellow background with sketched light beams and cord">
            <a:extLst>
              <a:ext uri="{FF2B5EF4-FFF2-40B4-BE49-F238E27FC236}">
                <a16:creationId xmlns:a16="http://schemas.microsoft.com/office/drawing/2014/main" id="{976D569A-9E1B-5AC8-A594-1BA2672EC2A5}"/>
              </a:ext>
            </a:extLst>
          </p:cNvPr>
          <p:cNvPicPr>
            <a:picLocks noChangeAspect="1"/>
          </p:cNvPicPr>
          <p:nvPr/>
        </p:nvPicPr>
        <p:blipFill rotWithShape="1">
          <a:blip r:embed="rId2">
            <a:alphaModFix amt="35000"/>
          </a:blip>
          <a:srcRect t="8537"/>
          <a:stretch/>
        </p:blipFill>
        <p:spPr>
          <a:xfrm>
            <a:off x="20" y="10"/>
            <a:ext cx="12191980" cy="6857990"/>
          </a:xfrm>
          <a:prstGeom prst="rect">
            <a:avLst/>
          </a:prstGeom>
        </p:spPr>
      </p:pic>
      <p:sp>
        <p:nvSpPr>
          <p:cNvPr id="2" name="Title 1">
            <a:extLst>
              <a:ext uri="{FF2B5EF4-FFF2-40B4-BE49-F238E27FC236}">
                <a16:creationId xmlns:a16="http://schemas.microsoft.com/office/drawing/2014/main" id="{3A98464D-F788-60EA-CBC5-E5FF7679371C}"/>
              </a:ext>
            </a:extLst>
          </p:cNvPr>
          <p:cNvSpPr>
            <a:spLocks noGrp="1"/>
          </p:cNvSpPr>
          <p:nvPr>
            <p:ph type="title"/>
          </p:nvPr>
        </p:nvSpPr>
        <p:spPr>
          <a:xfrm>
            <a:off x="838200" y="365125"/>
            <a:ext cx="10515600" cy="1325563"/>
          </a:xfrm>
        </p:spPr>
        <p:txBody>
          <a:bodyPr>
            <a:normAutofit/>
          </a:bodyPr>
          <a:lstStyle/>
          <a:p>
            <a:r>
              <a:rPr lang="en-GB" dirty="0">
                <a:solidFill>
                  <a:srgbClr val="FFFFFF"/>
                </a:solidFill>
              </a:rPr>
              <a:t>How we conceptualise agency matters</a:t>
            </a:r>
          </a:p>
        </p:txBody>
      </p:sp>
      <p:sp>
        <p:nvSpPr>
          <p:cNvPr id="3" name="Content Placeholder 2">
            <a:extLst>
              <a:ext uri="{FF2B5EF4-FFF2-40B4-BE49-F238E27FC236}">
                <a16:creationId xmlns:a16="http://schemas.microsoft.com/office/drawing/2014/main" id="{46D51FFB-1324-B544-E3C3-0A718AAE65A5}"/>
              </a:ext>
            </a:extLst>
          </p:cNvPr>
          <p:cNvSpPr>
            <a:spLocks noGrp="1"/>
          </p:cNvSpPr>
          <p:nvPr>
            <p:ph idx="1"/>
          </p:nvPr>
        </p:nvSpPr>
        <p:spPr>
          <a:xfrm>
            <a:off x="838200" y="1825625"/>
            <a:ext cx="10515600" cy="4351338"/>
          </a:xfrm>
        </p:spPr>
        <p:txBody>
          <a:bodyPr>
            <a:normAutofit/>
          </a:bodyPr>
          <a:lstStyle/>
          <a:p>
            <a:r>
              <a:rPr lang="en-GB" sz="2400" dirty="0">
                <a:solidFill>
                  <a:srgbClr val="FFFFFF"/>
                </a:solidFill>
              </a:rPr>
              <a:t>Careers work in all its forms (practice, scholarship, research) is fundamentally concerned with agency</a:t>
            </a:r>
          </a:p>
          <a:p>
            <a:r>
              <a:rPr lang="en-GB" sz="2400" dirty="0">
                <a:solidFill>
                  <a:srgbClr val="FFFFFF"/>
                </a:solidFill>
              </a:rPr>
              <a:t>Agency can be thought of as the capacity of persons, or subjects, to deliberate or reach decisions and to act upon those deliberations or decisions to effect intentional change</a:t>
            </a:r>
          </a:p>
          <a:p>
            <a:r>
              <a:rPr lang="en-GB" sz="2400" dirty="0">
                <a:solidFill>
                  <a:srgbClr val="FFFFFF"/>
                </a:solidFill>
              </a:rPr>
              <a:t>Career Development Theory as the basis for Careers work rarely explicitly addresses how agency can be theorised</a:t>
            </a:r>
          </a:p>
          <a:p>
            <a:r>
              <a:rPr lang="en-GB" sz="2400" dirty="0">
                <a:solidFill>
                  <a:srgbClr val="FFFFFF"/>
                </a:solidFill>
              </a:rPr>
              <a:t>An additional ‘problem’ in Careers work is that we draw upon theory from across a range of disciplines; we may be suffering from ‘paradigmatic confusion’</a:t>
            </a:r>
          </a:p>
          <a:p>
            <a:endParaRPr lang="en-GB" sz="2600" dirty="0">
              <a:solidFill>
                <a:srgbClr val="FFFFFF"/>
              </a:solidFill>
            </a:endParaRPr>
          </a:p>
        </p:txBody>
      </p:sp>
    </p:spTree>
    <p:extLst>
      <p:ext uri="{BB962C8B-B14F-4D97-AF65-F5344CB8AC3E}">
        <p14:creationId xmlns:p14="http://schemas.microsoft.com/office/powerpoint/2010/main" val="4264287558"/>
      </p:ext>
    </p:extLst>
  </p:cSld>
  <p:clrMapOvr>
    <a:overrideClrMapping bg1="dk1" tx1="lt1" bg2="dk2" tx2="lt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Sphere of mesh and nodes">
            <a:extLst>
              <a:ext uri="{FF2B5EF4-FFF2-40B4-BE49-F238E27FC236}">
                <a16:creationId xmlns:a16="http://schemas.microsoft.com/office/drawing/2014/main" id="{3D15C4D5-BC10-D103-3B97-EEEB0C010C6B}"/>
              </a:ext>
            </a:extLst>
          </p:cNvPr>
          <p:cNvPicPr>
            <a:picLocks noChangeAspect="1"/>
          </p:cNvPicPr>
          <p:nvPr/>
        </p:nvPicPr>
        <p:blipFill rotWithShape="1">
          <a:blip r:embed="rId2">
            <a:alphaModFix amt="35000"/>
          </a:blip>
          <a:srcRect t="2677" b="22323"/>
          <a:stretch/>
        </p:blipFill>
        <p:spPr>
          <a:xfrm>
            <a:off x="20" y="-152390"/>
            <a:ext cx="12191980" cy="6857990"/>
          </a:xfrm>
          <a:prstGeom prst="rect">
            <a:avLst/>
          </a:prstGeom>
        </p:spPr>
      </p:pic>
      <p:sp>
        <p:nvSpPr>
          <p:cNvPr id="2" name="Title 1">
            <a:extLst>
              <a:ext uri="{FF2B5EF4-FFF2-40B4-BE49-F238E27FC236}">
                <a16:creationId xmlns:a16="http://schemas.microsoft.com/office/drawing/2014/main" id="{9CCFA6C7-1DE7-4DAE-5962-FA3520CF5821}"/>
              </a:ext>
            </a:extLst>
          </p:cNvPr>
          <p:cNvSpPr>
            <a:spLocks noGrp="1"/>
          </p:cNvSpPr>
          <p:nvPr>
            <p:ph type="title"/>
          </p:nvPr>
        </p:nvSpPr>
        <p:spPr>
          <a:xfrm>
            <a:off x="838200" y="365125"/>
            <a:ext cx="10515600" cy="1325563"/>
          </a:xfrm>
        </p:spPr>
        <p:txBody>
          <a:bodyPr>
            <a:normAutofit/>
          </a:bodyPr>
          <a:lstStyle/>
          <a:p>
            <a:r>
              <a:rPr lang="en-GB" dirty="0">
                <a:solidFill>
                  <a:srgbClr val="FFFFFF"/>
                </a:solidFill>
              </a:rPr>
              <a:t>What’s the problem?</a:t>
            </a:r>
          </a:p>
        </p:txBody>
      </p:sp>
      <p:sp>
        <p:nvSpPr>
          <p:cNvPr id="3" name="Content Placeholder 2">
            <a:extLst>
              <a:ext uri="{FF2B5EF4-FFF2-40B4-BE49-F238E27FC236}">
                <a16:creationId xmlns:a16="http://schemas.microsoft.com/office/drawing/2014/main" id="{DE2D56D5-4AA8-386D-5606-C07ABF8A510E}"/>
              </a:ext>
            </a:extLst>
          </p:cNvPr>
          <p:cNvSpPr>
            <a:spLocks noGrp="1"/>
          </p:cNvSpPr>
          <p:nvPr>
            <p:ph idx="1"/>
          </p:nvPr>
        </p:nvSpPr>
        <p:spPr>
          <a:xfrm>
            <a:off x="838200" y="1825625"/>
            <a:ext cx="10515600" cy="4351338"/>
          </a:xfrm>
        </p:spPr>
        <p:txBody>
          <a:bodyPr>
            <a:normAutofit/>
          </a:bodyPr>
          <a:lstStyle/>
          <a:p>
            <a:r>
              <a:rPr lang="en-GB" sz="2400" dirty="0">
                <a:solidFill>
                  <a:srgbClr val="FFFFFF"/>
                </a:solidFill>
              </a:rPr>
              <a:t>Psychological approaches to Career often focus on/privilege capacities to effect change at the level of the individual (sometimes based upon hypothesised mental structures/processes) </a:t>
            </a:r>
          </a:p>
          <a:p>
            <a:r>
              <a:rPr lang="en-GB" sz="2400" dirty="0">
                <a:solidFill>
                  <a:srgbClr val="FFFFFF"/>
                </a:solidFill>
              </a:rPr>
              <a:t>Sociological approaches to Career often focus on the extent to which individual agency is shaped/constrained by structures/social processes</a:t>
            </a:r>
          </a:p>
          <a:p>
            <a:r>
              <a:rPr lang="en-GB" sz="2400" dirty="0">
                <a:solidFill>
                  <a:srgbClr val="FFFFFF"/>
                </a:solidFill>
              </a:rPr>
              <a:t>‘Mid-level’ theories (as developed in Careership and elsewhere) are helpful in addressing the </a:t>
            </a:r>
            <a:r>
              <a:rPr lang="en-GB" sz="2400" i="1" dirty="0">
                <a:solidFill>
                  <a:srgbClr val="FFFFFF"/>
                </a:solidFill>
              </a:rPr>
              <a:t>intersection</a:t>
            </a:r>
            <a:r>
              <a:rPr lang="en-GB" sz="2400" dirty="0">
                <a:solidFill>
                  <a:srgbClr val="FFFFFF"/>
                </a:solidFill>
              </a:rPr>
              <a:t> of the individual and social ‘aspects’ of Career</a:t>
            </a:r>
          </a:p>
          <a:p>
            <a:r>
              <a:rPr lang="en-GB" sz="2400" dirty="0">
                <a:solidFill>
                  <a:srgbClr val="FFFFFF"/>
                </a:solidFill>
              </a:rPr>
              <a:t>A central problem remains: how do we adequately conceptualise agency in the context of Career without an underpinning assumption that ‘individual’ and ‘social’ are ontologically and epistemically separate-  different ‘domains’ or fundamentally different (even if interacting) sets of processes?</a:t>
            </a:r>
          </a:p>
        </p:txBody>
      </p:sp>
    </p:spTree>
    <p:extLst>
      <p:ext uri="{BB962C8B-B14F-4D97-AF65-F5344CB8AC3E}">
        <p14:creationId xmlns:p14="http://schemas.microsoft.com/office/powerpoint/2010/main" val="4255196609"/>
      </p:ext>
    </p:extLst>
  </p:cSld>
  <p:clrMapOvr>
    <a:overrideClrMapping bg1="dk1" tx1="lt1" bg2="dk2" tx2="lt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White puzzle with one red piece">
            <a:extLst>
              <a:ext uri="{FF2B5EF4-FFF2-40B4-BE49-F238E27FC236}">
                <a16:creationId xmlns:a16="http://schemas.microsoft.com/office/drawing/2014/main" id="{9883FA4D-D22B-BD3C-11B7-33B21F0492CB}"/>
              </a:ext>
            </a:extLst>
          </p:cNvPr>
          <p:cNvPicPr>
            <a:picLocks noChangeAspect="1"/>
          </p:cNvPicPr>
          <p:nvPr/>
        </p:nvPicPr>
        <p:blipFill rotWithShape="1">
          <a:blip r:embed="rId2">
            <a:alphaModFix amt="35000"/>
          </a:blip>
          <a:srcRect/>
          <a:stretch/>
        </p:blipFill>
        <p:spPr>
          <a:xfrm>
            <a:off x="20" y="10"/>
            <a:ext cx="12191980" cy="6857990"/>
          </a:xfrm>
          <a:prstGeom prst="rect">
            <a:avLst/>
          </a:prstGeom>
        </p:spPr>
      </p:pic>
      <p:sp>
        <p:nvSpPr>
          <p:cNvPr id="2" name="Title 1">
            <a:extLst>
              <a:ext uri="{FF2B5EF4-FFF2-40B4-BE49-F238E27FC236}">
                <a16:creationId xmlns:a16="http://schemas.microsoft.com/office/drawing/2014/main" id="{EA123522-F7E5-92ED-B64E-97835A68ADC3}"/>
              </a:ext>
            </a:extLst>
          </p:cNvPr>
          <p:cNvSpPr>
            <a:spLocks noGrp="1"/>
          </p:cNvSpPr>
          <p:nvPr>
            <p:ph type="title"/>
          </p:nvPr>
        </p:nvSpPr>
        <p:spPr>
          <a:xfrm>
            <a:off x="838200" y="365125"/>
            <a:ext cx="10515600" cy="1325563"/>
          </a:xfrm>
        </p:spPr>
        <p:txBody>
          <a:bodyPr>
            <a:normAutofit/>
          </a:bodyPr>
          <a:lstStyle/>
          <a:p>
            <a:r>
              <a:rPr lang="en-GB">
                <a:solidFill>
                  <a:srgbClr val="FFFFFF"/>
                </a:solidFill>
              </a:rPr>
              <a:t>Where to go for help?</a:t>
            </a:r>
          </a:p>
        </p:txBody>
      </p:sp>
      <p:sp>
        <p:nvSpPr>
          <p:cNvPr id="3" name="Content Placeholder 2">
            <a:extLst>
              <a:ext uri="{FF2B5EF4-FFF2-40B4-BE49-F238E27FC236}">
                <a16:creationId xmlns:a16="http://schemas.microsoft.com/office/drawing/2014/main" id="{D365D319-7618-88E1-B8A1-E190AF486E8E}"/>
              </a:ext>
            </a:extLst>
          </p:cNvPr>
          <p:cNvSpPr>
            <a:spLocks noGrp="1"/>
          </p:cNvSpPr>
          <p:nvPr>
            <p:ph idx="1"/>
          </p:nvPr>
        </p:nvSpPr>
        <p:spPr>
          <a:xfrm>
            <a:off x="838200" y="1825625"/>
            <a:ext cx="10515600" cy="4351338"/>
          </a:xfrm>
        </p:spPr>
        <p:txBody>
          <a:bodyPr>
            <a:normAutofit fontScale="92500" lnSpcReduction="10000"/>
          </a:bodyPr>
          <a:lstStyle/>
          <a:p>
            <a:r>
              <a:rPr lang="en-GB" sz="2600" dirty="0">
                <a:solidFill>
                  <a:srgbClr val="FFFFFF"/>
                </a:solidFill>
              </a:rPr>
              <a:t>I turned to a different ‘tradition’, one that hasn’t often found it’s way into our theoretical discussions about Career</a:t>
            </a:r>
          </a:p>
          <a:p>
            <a:r>
              <a:rPr lang="en-GB" sz="2600" dirty="0">
                <a:solidFill>
                  <a:srgbClr val="FFFFFF"/>
                </a:solidFill>
              </a:rPr>
              <a:t>Vygotskian and post-Vygotskian scholarship (and in particular the work of Anna Stetsenko) addresses the problematic of structure and agency head-on </a:t>
            </a:r>
          </a:p>
          <a:p>
            <a:r>
              <a:rPr lang="en-GB" sz="2600" dirty="0">
                <a:solidFill>
                  <a:srgbClr val="FFFFFF"/>
                </a:solidFill>
              </a:rPr>
              <a:t>Stetsenko's work expands Vygotsky’s critical project to posit that human consciousness and social structures arise from the same ‘stuff’; our collective efforts to make our world, in which conceptualisations of the future are always implicated (Vygotsky’s work on language is a basis for Stetsenko’s more expansive theorisations) </a:t>
            </a:r>
          </a:p>
          <a:p>
            <a:r>
              <a:rPr lang="en-GB" sz="2600" dirty="0">
                <a:solidFill>
                  <a:srgbClr val="FFFFFF"/>
                </a:solidFill>
              </a:rPr>
              <a:t>People are fundamentally ‘built from the outside’ but are always engaged in making </a:t>
            </a:r>
            <a:r>
              <a:rPr lang="en-GB" sz="2600" i="1" dirty="0">
                <a:solidFill>
                  <a:srgbClr val="FFFFFF"/>
                </a:solidFill>
              </a:rPr>
              <a:t>creative</a:t>
            </a:r>
            <a:r>
              <a:rPr lang="en-GB" sz="2600" dirty="0">
                <a:solidFill>
                  <a:srgbClr val="FFFFFF"/>
                </a:solidFill>
              </a:rPr>
              <a:t> sense of the raw material of their experiences (which are always meaningfully social)</a:t>
            </a:r>
          </a:p>
        </p:txBody>
      </p:sp>
    </p:spTree>
    <p:extLst>
      <p:ext uri="{BB962C8B-B14F-4D97-AF65-F5344CB8AC3E}">
        <p14:creationId xmlns:p14="http://schemas.microsoft.com/office/powerpoint/2010/main" val="1520077252"/>
      </p:ext>
    </p:extLst>
  </p:cSld>
  <p:clrMapOvr>
    <a:overrideClrMapping bg1="dk1" tx1="lt1" bg2="dk2" tx2="lt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Sphere of mesh and nodes">
            <a:extLst>
              <a:ext uri="{FF2B5EF4-FFF2-40B4-BE49-F238E27FC236}">
                <a16:creationId xmlns:a16="http://schemas.microsoft.com/office/drawing/2014/main" id="{EE05C84D-5722-1C14-8675-A8AAE7E6D4CF}"/>
              </a:ext>
            </a:extLst>
          </p:cNvPr>
          <p:cNvPicPr>
            <a:picLocks noChangeAspect="1"/>
          </p:cNvPicPr>
          <p:nvPr/>
        </p:nvPicPr>
        <p:blipFill rotWithShape="1">
          <a:blip r:embed="rId2">
            <a:alphaModFix amt="35000"/>
          </a:blip>
          <a:srcRect t="2677" b="22323"/>
          <a:stretch/>
        </p:blipFill>
        <p:spPr>
          <a:xfrm>
            <a:off x="20" y="10"/>
            <a:ext cx="12191980" cy="6857990"/>
          </a:xfrm>
          <a:prstGeom prst="rect">
            <a:avLst/>
          </a:prstGeom>
        </p:spPr>
      </p:pic>
      <p:sp>
        <p:nvSpPr>
          <p:cNvPr id="2" name="Title 1">
            <a:extLst>
              <a:ext uri="{FF2B5EF4-FFF2-40B4-BE49-F238E27FC236}">
                <a16:creationId xmlns:a16="http://schemas.microsoft.com/office/drawing/2014/main" id="{99C67B68-FB78-B4B3-A744-1093211A4AB8}"/>
              </a:ext>
            </a:extLst>
          </p:cNvPr>
          <p:cNvSpPr>
            <a:spLocks noGrp="1"/>
          </p:cNvSpPr>
          <p:nvPr>
            <p:ph type="title"/>
          </p:nvPr>
        </p:nvSpPr>
        <p:spPr>
          <a:xfrm>
            <a:off x="838200" y="365125"/>
            <a:ext cx="10515600" cy="1325563"/>
          </a:xfrm>
        </p:spPr>
        <p:txBody>
          <a:bodyPr>
            <a:normAutofit/>
          </a:bodyPr>
          <a:lstStyle/>
          <a:p>
            <a:r>
              <a:rPr lang="en-GB" dirty="0">
                <a:solidFill>
                  <a:srgbClr val="FFFFFF"/>
                </a:solidFill>
              </a:rPr>
              <a:t>Careers work/careers and social justice are inextricably linked </a:t>
            </a:r>
          </a:p>
        </p:txBody>
      </p:sp>
      <p:sp>
        <p:nvSpPr>
          <p:cNvPr id="3" name="Content Placeholder 2">
            <a:extLst>
              <a:ext uri="{FF2B5EF4-FFF2-40B4-BE49-F238E27FC236}">
                <a16:creationId xmlns:a16="http://schemas.microsoft.com/office/drawing/2014/main" id="{B9ED5A14-6644-B941-1189-806590CF6EB3}"/>
              </a:ext>
            </a:extLst>
          </p:cNvPr>
          <p:cNvSpPr>
            <a:spLocks noGrp="1"/>
          </p:cNvSpPr>
          <p:nvPr>
            <p:ph idx="1"/>
          </p:nvPr>
        </p:nvSpPr>
        <p:spPr>
          <a:xfrm>
            <a:off x="838200" y="1825625"/>
            <a:ext cx="10515600" cy="4351338"/>
          </a:xfrm>
        </p:spPr>
        <p:txBody>
          <a:bodyPr>
            <a:normAutofit/>
          </a:bodyPr>
          <a:lstStyle/>
          <a:p>
            <a:r>
              <a:rPr lang="en-GB" sz="2400" dirty="0">
                <a:solidFill>
                  <a:srgbClr val="FFFFFF"/>
                </a:solidFill>
              </a:rPr>
              <a:t>Stetsenko’s work leads us to an ethico-political position in which it is impossible to argue that individual thinking and acting, though meaningfully unique and creative, arises from anything other than  engagement with the world and our ongoing attempts to re/create our world </a:t>
            </a:r>
          </a:p>
          <a:p>
            <a:r>
              <a:rPr lang="en-GB" sz="2400" dirty="0">
                <a:solidFill>
                  <a:srgbClr val="FFFFFF"/>
                </a:solidFill>
              </a:rPr>
              <a:t>Our thinking and acting (and our Careers work and  actual careers) are literally bringing our world into being all the time</a:t>
            </a:r>
          </a:p>
          <a:p>
            <a:r>
              <a:rPr lang="en-GB" sz="2400" dirty="0">
                <a:solidFill>
                  <a:srgbClr val="FFFFFF"/>
                </a:solidFill>
              </a:rPr>
              <a:t>People have unequal access to the resources that are required to continually bring the world into being- and the world they may seek to make (always together) will be a certain kind of world in which inequalities are either exacerbated, or not (so our thinking-action is always ‘political’)</a:t>
            </a:r>
          </a:p>
          <a:p>
            <a:pPr marL="0" indent="0">
              <a:buNone/>
            </a:pPr>
            <a:endParaRPr lang="en-GB" dirty="0">
              <a:solidFill>
                <a:srgbClr val="FFFFFF"/>
              </a:solidFill>
            </a:endParaRPr>
          </a:p>
          <a:p>
            <a:endParaRPr lang="en-GB" dirty="0">
              <a:solidFill>
                <a:srgbClr val="FFFFFF"/>
              </a:solidFill>
            </a:endParaRPr>
          </a:p>
          <a:p>
            <a:endParaRPr lang="en-GB" dirty="0">
              <a:solidFill>
                <a:srgbClr val="FFFFFF"/>
              </a:solidFill>
            </a:endParaRPr>
          </a:p>
        </p:txBody>
      </p:sp>
    </p:spTree>
    <p:extLst>
      <p:ext uri="{BB962C8B-B14F-4D97-AF65-F5344CB8AC3E}">
        <p14:creationId xmlns:p14="http://schemas.microsoft.com/office/powerpoint/2010/main" val="3799434659"/>
      </p:ext>
    </p:extLst>
  </p:cSld>
  <p:clrMapOvr>
    <a:overrideClrMapping bg1="dk1" tx1="lt1" bg2="dk2" tx2="lt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Large skydiving group mid-air">
            <a:extLst>
              <a:ext uri="{FF2B5EF4-FFF2-40B4-BE49-F238E27FC236}">
                <a16:creationId xmlns:a16="http://schemas.microsoft.com/office/drawing/2014/main" id="{EFEE71F9-076C-0015-B578-6B05115DC992}"/>
              </a:ext>
            </a:extLst>
          </p:cNvPr>
          <p:cNvPicPr>
            <a:picLocks noChangeAspect="1"/>
          </p:cNvPicPr>
          <p:nvPr/>
        </p:nvPicPr>
        <p:blipFill rotWithShape="1">
          <a:blip r:embed="rId2">
            <a:alphaModFix amt="35000"/>
          </a:blip>
          <a:srcRect t="11570" b="3844"/>
          <a:stretch/>
        </p:blipFill>
        <p:spPr>
          <a:xfrm>
            <a:off x="20" y="10"/>
            <a:ext cx="12191980" cy="6857990"/>
          </a:xfrm>
          <a:prstGeom prst="rect">
            <a:avLst/>
          </a:prstGeom>
        </p:spPr>
      </p:pic>
      <p:sp>
        <p:nvSpPr>
          <p:cNvPr id="2" name="Title 1">
            <a:extLst>
              <a:ext uri="{FF2B5EF4-FFF2-40B4-BE49-F238E27FC236}">
                <a16:creationId xmlns:a16="http://schemas.microsoft.com/office/drawing/2014/main" id="{391AAAFB-1CA2-3D56-CE93-5932E2260847}"/>
              </a:ext>
            </a:extLst>
          </p:cNvPr>
          <p:cNvSpPr>
            <a:spLocks noGrp="1"/>
          </p:cNvSpPr>
          <p:nvPr>
            <p:ph type="title"/>
          </p:nvPr>
        </p:nvSpPr>
        <p:spPr>
          <a:xfrm>
            <a:off x="838200" y="365125"/>
            <a:ext cx="10515600" cy="1325563"/>
          </a:xfrm>
        </p:spPr>
        <p:txBody>
          <a:bodyPr>
            <a:normAutofit/>
          </a:bodyPr>
          <a:lstStyle/>
          <a:p>
            <a:r>
              <a:rPr lang="en-GB" dirty="0">
                <a:solidFill>
                  <a:srgbClr val="FFFFFF"/>
                </a:solidFill>
              </a:rPr>
              <a:t>What does this mean for Careers work? </a:t>
            </a:r>
          </a:p>
        </p:txBody>
      </p:sp>
      <p:sp>
        <p:nvSpPr>
          <p:cNvPr id="3" name="Content Placeholder 2">
            <a:extLst>
              <a:ext uri="{FF2B5EF4-FFF2-40B4-BE49-F238E27FC236}">
                <a16:creationId xmlns:a16="http://schemas.microsoft.com/office/drawing/2014/main" id="{8E41CFD1-2976-CC94-78B8-5C17B64E2CDE}"/>
              </a:ext>
            </a:extLst>
          </p:cNvPr>
          <p:cNvSpPr>
            <a:spLocks noGrp="1"/>
          </p:cNvSpPr>
          <p:nvPr>
            <p:ph idx="1"/>
          </p:nvPr>
        </p:nvSpPr>
        <p:spPr>
          <a:xfrm>
            <a:off x="838200" y="1825625"/>
            <a:ext cx="10515600" cy="4351338"/>
          </a:xfrm>
        </p:spPr>
        <p:txBody>
          <a:bodyPr>
            <a:normAutofit/>
          </a:bodyPr>
          <a:lstStyle/>
          <a:p>
            <a:r>
              <a:rPr lang="en-GB" sz="2400" dirty="0">
                <a:solidFill>
                  <a:srgbClr val="FFFFFF"/>
                </a:solidFill>
              </a:rPr>
              <a:t>My attempts to make sense of agency in the context of Career lead me to make these assertions:</a:t>
            </a:r>
          </a:p>
          <a:p>
            <a:r>
              <a:rPr lang="en-GB" sz="2400" dirty="0">
                <a:solidFill>
                  <a:srgbClr val="FFFFFF"/>
                </a:solidFill>
              </a:rPr>
              <a:t>Careers work in all its forms must attend to meaningfully individual aspects of people’s thinking (deliberation) decision-making and action without ever conceptualising these processes as anything other than social: thinking and acting always have consequences for others</a:t>
            </a:r>
          </a:p>
          <a:p>
            <a:r>
              <a:rPr lang="en-GB" sz="2400" dirty="0">
                <a:solidFill>
                  <a:srgbClr val="FFFFFF"/>
                </a:solidFill>
              </a:rPr>
              <a:t>Our careers are literally making our world- as we are ‘careering’ so we make and remake our world anew every day- even when doing routine things, even when doing things that </a:t>
            </a:r>
            <a:r>
              <a:rPr lang="en-GB" sz="2400">
                <a:solidFill>
                  <a:srgbClr val="FFFFFF"/>
                </a:solidFill>
              </a:rPr>
              <a:t>don’t always </a:t>
            </a:r>
            <a:r>
              <a:rPr lang="en-GB" sz="2400" dirty="0">
                <a:solidFill>
                  <a:srgbClr val="FFFFFF"/>
                </a:solidFill>
              </a:rPr>
              <a:t>count </a:t>
            </a:r>
            <a:r>
              <a:rPr lang="en-GB" sz="2400">
                <a:solidFill>
                  <a:srgbClr val="FFFFFF"/>
                </a:solidFill>
              </a:rPr>
              <a:t>as ‘work’</a:t>
            </a:r>
            <a:endParaRPr lang="en-GB" sz="2400" dirty="0">
              <a:solidFill>
                <a:srgbClr val="FFFFFF"/>
              </a:solidFill>
            </a:endParaRPr>
          </a:p>
          <a:p>
            <a:r>
              <a:rPr lang="en-GB" sz="2400" dirty="0">
                <a:solidFill>
                  <a:srgbClr val="FFFFFF"/>
                </a:solidFill>
              </a:rPr>
              <a:t>Careering is an ethico-political process- there’s just no getting away from that </a:t>
            </a:r>
          </a:p>
          <a:p>
            <a:r>
              <a:rPr lang="en-GB" sz="2400" dirty="0">
                <a:solidFill>
                  <a:srgbClr val="FFFFFF"/>
                </a:solidFill>
              </a:rPr>
              <a:t>Our theory, methodologies and practice need to be reoriented to these realities</a:t>
            </a:r>
          </a:p>
          <a:p>
            <a:endParaRPr lang="en-GB" sz="2400" dirty="0">
              <a:solidFill>
                <a:srgbClr val="FFFFFF"/>
              </a:solidFill>
            </a:endParaRPr>
          </a:p>
        </p:txBody>
      </p:sp>
    </p:spTree>
    <p:extLst>
      <p:ext uri="{BB962C8B-B14F-4D97-AF65-F5344CB8AC3E}">
        <p14:creationId xmlns:p14="http://schemas.microsoft.com/office/powerpoint/2010/main" val="3630978559"/>
      </p:ext>
    </p:extLst>
  </p:cSld>
  <p:clrMapOvr>
    <a:overrideClrMapping bg1="dk1" tx1="lt1" bg2="dk2" tx2="lt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Glasses on top of a book">
            <a:extLst>
              <a:ext uri="{FF2B5EF4-FFF2-40B4-BE49-F238E27FC236}">
                <a16:creationId xmlns:a16="http://schemas.microsoft.com/office/drawing/2014/main" id="{827BED7F-DEAE-3C6F-4DE8-1C4F0CEB2692}"/>
              </a:ext>
            </a:extLst>
          </p:cNvPr>
          <p:cNvPicPr>
            <a:picLocks noChangeAspect="1"/>
          </p:cNvPicPr>
          <p:nvPr/>
        </p:nvPicPr>
        <p:blipFill rotWithShape="1">
          <a:blip r:embed="rId2">
            <a:alphaModFix amt="35000"/>
          </a:blip>
          <a:srcRect t="14112" b="983"/>
          <a:stretch/>
        </p:blipFill>
        <p:spPr>
          <a:xfrm>
            <a:off x="20" y="10"/>
            <a:ext cx="12191980" cy="6857990"/>
          </a:xfrm>
          <a:prstGeom prst="rect">
            <a:avLst/>
          </a:prstGeom>
        </p:spPr>
      </p:pic>
      <p:sp>
        <p:nvSpPr>
          <p:cNvPr id="2" name="Title 1">
            <a:extLst>
              <a:ext uri="{FF2B5EF4-FFF2-40B4-BE49-F238E27FC236}">
                <a16:creationId xmlns:a16="http://schemas.microsoft.com/office/drawing/2014/main" id="{B633A7D8-3761-93AB-0340-7E4335548651}"/>
              </a:ext>
            </a:extLst>
          </p:cNvPr>
          <p:cNvSpPr>
            <a:spLocks noGrp="1"/>
          </p:cNvSpPr>
          <p:nvPr>
            <p:ph type="title"/>
          </p:nvPr>
        </p:nvSpPr>
        <p:spPr>
          <a:xfrm>
            <a:off x="838200" y="365125"/>
            <a:ext cx="10515600" cy="1325563"/>
          </a:xfrm>
        </p:spPr>
        <p:txBody>
          <a:bodyPr>
            <a:normAutofit/>
          </a:bodyPr>
          <a:lstStyle/>
          <a:p>
            <a:r>
              <a:rPr lang="en-GB" dirty="0">
                <a:solidFill>
                  <a:srgbClr val="FFFFFF"/>
                </a:solidFill>
              </a:rPr>
              <a:t>References</a:t>
            </a:r>
          </a:p>
        </p:txBody>
      </p:sp>
      <p:sp>
        <p:nvSpPr>
          <p:cNvPr id="3" name="Content Placeholder 2">
            <a:extLst>
              <a:ext uri="{FF2B5EF4-FFF2-40B4-BE49-F238E27FC236}">
                <a16:creationId xmlns:a16="http://schemas.microsoft.com/office/drawing/2014/main" id="{DC0FBA4D-3AB7-610C-8011-762E31F055C2}"/>
              </a:ext>
            </a:extLst>
          </p:cNvPr>
          <p:cNvSpPr>
            <a:spLocks noGrp="1"/>
          </p:cNvSpPr>
          <p:nvPr>
            <p:ph idx="1"/>
          </p:nvPr>
        </p:nvSpPr>
        <p:spPr>
          <a:xfrm>
            <a:off x="838200" y="1825625"/>
            <a:ext cx="10515600" cy="4351338"/>
          </a:xfrm>
        </p:spPr>
        <p:txBody>
          <a:bodyPr>
            <a:normAutofit/>
          </a:bodyPr>
          <a:lstStyle/>
          <a:p>
            <a:r>
              <a:rPr lang="en-GB" sz="2400" dirty="0">
                <a:solidFill>
                  <a:srgbClr val="FFFFFF"/>
                </a:solidFill>
              </a:rPr>
              <a:t>This presentation summarises my contribution to a special edition of the British Journal of Guidance and Counselling. My key points are elaborated fully in my paper and refences to the work of Archer, Vygotsky and Stetsenko are contained therein</a:t>
            </a:r>
          </a:p>
          <a:p>
            <a:endParaRPr lang="en-GB" dirty="0">
              <a:solidFill>
                <a:srgbClr val="FFFFFF"/>
              </a:solidFill>
            </a:endParaRPr>
          </a:p>
          <a:p>
            <a:r>
              <a:rPr lang="en-GB" sz="2400" b="0" i="0" dirty="0">
                <a:effectLst/>
              </a:rPr>
              <a:t>McCrory, M., 2022. Theorising agency for socially just career guidance and counselling scholarship and practice. </a:t>
            </a:r>
            <a:r>
              <a:rPr lang="en-GB" sz="2400" b="0" i="1" dirty="0">
                <a:effectLst/>
              </a:rPr>
              <a:t>British Journal of Guidance &amp; Counselling</a:t>
            </a:r>
            <a:r>
              <a:rPr lang="en-GB" sz="2400" b="0" i="0" dirty="0">
                <a:effectLst/>
              </a:rPr>
              <a:t>, </a:t>
            </a:r>
            <a:r>
              <a:rPr lang="en-GB" sz="2400" b="0" i="1" dirty="0">
                <a:effectLst/>
              </a:rPr>
              <a:t>50</a:t>
            </a:r>
            <a:r>
              <a:rPr lang="en-GB" sz="2400" b="0" i="0" dirty="0">
                <a:effectLst/>
              </a:rPr>
              <a:t>(4), pp.503-514 </a:t>
            </a:r>
            <a:r>
              <a:rPr lang="en-GB" sz="2400" dirty="0">
                <a:hlinkClick r:id="rId3"/>
              </a:rPr>
              <a:t>https://doi.org/10.1080/03069885.2022.2026881</a:t>
            </a:r>
            <a:endParaRPr lang="en-GB" sz="2400" dirty="0"/>
          </a:p>
          <a:p>
            <a:endParaRPr lang="en-GB" dirty="0"/>
          </a:p>
          <a:p>
            <a:endParaRPr lang="en-GB" dirty="0">
              <a:solidFill>
                <a:srgbClr val="FFFFFF"/>
              </a:solidFill>
            </a:endParaRPr>
          </a:p>
        </p:txBody>
      </p:sp>
    </p:spTree>
    <p:extLst>
      <p:ext uri="{BB962C8B-B14F-4D97-AF65-F5344CB8AC3E}">
        <p14:creationId xmlns:p14="http://schemas.microsoft.com/office/powerpoint/2010/main" val="3173166469"/>
      </p:ext>
    </p:extLst>
  </p:cSld>
  <p:clrMapOvr>
    <a:overrideClrMapping bg1="dk1" tx1="lt1" bg2="dk2" tx2="lt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pic>
        <p:nvPicPr>
          <p:cNvPr id="97" name="Google Shape;97;p1" descr="Group of people holding strings"/>
          <p:cNvPicPr preferRelativeResize="0"/>
          <p:nvPr/>
        </p:nvPicPr>
        <p:blipFill rotWithShape="1">
          <a:blip r:embed="rId3">
            <a:alphaModFix amt="70000"/>
          </a:blip>
          <a:srcRect l="18702" t="9091" r="-2" b="-1"/>
          <a:stretch/>
        </p:blipFill>
        <p:spPr>
          <a:xfrm rot="10800000">
            <a:off x="20" y="-2293496"/>
            <a:ext cx="12191980" cy="9645562"/>
          </a:xfrm>
          <a:prstGeom prst="rect">
            <a:avLst/>
          </a:prstGeom>
          <a:noFill/>
          <a:ln>
            <a:noFill/>
          </a:ln>
        </p:spPr>
      </p:pic>
      <p:sp>
        <p:nvSpPr>
          <p:cNvPr id="98" name="Google Shape;98;p1"/>
          <p:cNvSpPr txBox="1"/>
          <p:nvPr/>
        </p:nvSpPr>
        <p:spPr>
          <a:xfrm>
            <a:off x="1338832" y="-493750"/>
            <a:ext cx="9838081" cy="627860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endParaRPr sz="4000" b="1" i="0" u="none" strike="noStrike" cap="none" dirty="0">
              <a:solidFill>
                <a:schemeClr val="lt1"/>
              </a:solidFill>
              <a:latin typeface="Calibri"/>
              <a:ea typeface="Calibri"/>
              <a:cs typeface="Calibri"/>
              <a:sym typeface="Calibri"/>
            </a:endParaRPr>
          </a:p>
          <a:p>
            <a:pPr marL="0" marR="0" lvl="0" indent="0" algn="ctr" rtl="0">
              <a:spcBef>
                <a:spcPts val="0"/>
              </a:spcBef>
              <a:spcAft>
                <a:spcPts val="0"/>
              </a:spcAft>
              <a:buNone/>
            </a:pPr>
            <a:endParaRPr sz="4000" b="1" i="0" u="none" strike="noStrike" cap="none" dirty="0">
              <a:solidFill>
                <a:schemeClr val="lt1"/>
              </a:solidFill>
              <a:latin typeface="Calibri"/>
              <a:ea typeface="Calibri"/>
              <a:cs typeface="Calibri"/>
              <a:sym typeface="Calibri"/>
            </a:endParaRPr>
          </a:p>
          <a:p>
            <a:pPr marL="0" marR="0" lvl="0" indent="0" algn="ctr" rtl="0">
              <a:spcBef>
                <a:spcPts val="0"/>
              </a:spcBef>
              <a:spcAft>
                <a:spcPts val="0"/>
              </a:spcAft>
              <a:buNone/>
            </a:pPr>
            <a:endParaRPr sz="4000" b="1" i="0" u="none" strike="noStrike" cap="none" dirty="0">
              <a:solidFill>
                <a:schemeClr val="lt1"/>
              </a:solidFill>
              <a:latin typeface="Calibri"/>
              <a:ea typeface="Calibri"/>
              <a:cs typeface="Calibri"/>
              <a:sym typeface="Calibri"/>
            </a:endParaRPr>
          </a:p>
          <a:p>
            <a:pPr algn="ctr"/>
            <a:r>
              <a:rPr lang="en-US" sz="4000" b="1" dirty="0">
                <a:effectLst/>
                <a:latin typeface="Calibri" panose="020F0502020204030204" pitchFamily="34" charset="0"/>
                <a:ea typeface="Calibri" panose="020F0502020204030204" pitchFamily="34" charset="0"/>
                <a:cs typeface="Calibri" panose="020F0502020204030204" pitchFamily="34" charset="0"/>
              </a:rPr>
              <a:t>Co-agency: </a:t>
            </a:r>
          </a:p>
          <a:p>
            <a:pPr algn="ctr"/>
            <a:r>
              <a:rPr lang="en-US" sz="4000" b="1" dirty="0">
                <a:effectLst/>
                <a:latin typeface="Calibri" panose="020F0502020204030204" pitchFamily="34" charset="0"/>
                <a:ea typeface="Calibri" panose="020F0502020204030204" pitchFamily="34" charset="0"/>
                <a:cs typeface="Calibri" panose="020F0502020204030204" pitchFamily="34" charset="0"/>
              </a:rPr>
              <a:t>How could relational thinking about agency reframe career guidance practices?</a:t>
            </a:r>
          </a:p>
          <a:p>
            <a:pPr algn="ctr"/>
            <a:endParaRPr sz="7200" b="1" i="0" u="none" strike="noStrike" cap="none" dirty="0">
              <a:solidFill>
                <a:schemeClr val="dk1"/>
              </a:solidFill>
              <a:latin typeface="Calibri"/>
              <a:ea typeface="Calibri"/>
              <a:cs typeface="Calibri"/>
              <a:sym typeface="Calibri"/>
            </a:endParaRPr>
          </a:p>
          <a:p>
            <a:pPr marL="0" marR="0" lvl="0" indent="0" algn="ctr" rtl="0">
              <a:spcBef>
                <a:spcPts val="0"/>
              </a:spcBef>
              <a:spcAft>
                <a:spcPts val="0"/>
              </a:spcAft>
              <a:buNone/>
            </a:pPr>
            <a:endParaRPr sz="4000" b="1" i="0" u="none" strike="noStrike" cap="none" dirty="0">
              <a:solidFill>
                <a:schemeClr val="dk1"/>
              </a:solidFill>
              <a:latin typeface="Calibri"/>
              <a:ea typeface="Calibri"/>
              <a:cs typeface="Calibri"/>
              <a:sym typeface="Calibri"/>
            </a:endParaRPr>
          </a:p>
          <a:p>
            <a:pPr marL="0" marR="0" lvl="0" indent="0" algn="ctr" rtl="0">
              <a:spcBef>
                <a:spcPts val="0"/>
              </a:spcBef>
              <a:spcAft>
                <a:spcPts val="0"/>
              </a:spcAft>
              <a:buNone/>
            </a:pPr>
            <a:endParaRPr sz="5000" b="1" i="1" u="none" strike="noStrike" cap="none" dirty="0">
              <a:solidFill>
                <a:schemeClr val="lt1"/>
              </a:solidFill>
              <a:latin typeface="Montserrat"/>
              <a:ea typeface="Montserrat"/>
              <a:cs typeface="Montserrat"/>
              <a:sym typeface="Montserrat"/>
            </a:endParaRPr>
          </a:p>
        </p:txBody>
      </p:sp>
      <p:pic>
        <p:nvPicPr>
          <p:cNvPr id="99" name="Google Shape;99;p1" descr="A picture containing logo&#10;&#10;Description automatically generated"/>
          <p:cNvPicPr preferRelativeResize="0"/>
          <p:nvPr/>
        </p:nvPicPr>
        <p:blipFill rotWithShape="1">
          <a:blip r:embed="rId4">
            <a:alphaModFix/>
          </a:blip>
          <a:srcRect/>
          <a:stretch/>
        </p:blipFill>
        <p:spPr>
          <a:xfrm>
            <a:off x="8988542" y="4212449"/>
            <a:ext cx="3098800" cy="2489200"/>
          </a:xfrm>
          <a:prstGeom prst="rect">
            <a:avLst/>
          </a:prstGeom>
          <a:noFill/>
          <a:ln>
            <a:noFill/>
          </a:ln>
        </p:spPr>
      </p:pic>
      <p:sp>
        <p:nvSpPr>
          <p:cNvPr id="100" name="Google Shape;100;p1"/>
          <p:cNvSpPr txBox="1"/>
          <p:nvPr/>
        </p:nvSpPr>
        <p:spPr>
          <a:xfrm>
            <a:off x="1499507" y="4212449"/>
            <a:ext cx="9192986" cy="243139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nb-NO" sz="2000" b="1" dirty="0">
                <a:solidFill>
                  <a:schemeClr val="dk1"/>
                </a:solidFill>
                <a:latin typeface="Calibri"/>
                <a:ea typeface="Calibri"/>
                <a:cs typeface="Calibri"/>
                <a:sym typeface="Calibri"/>
              </a:rPr>
              <a:t>C</a:t>
            </a:r>
            <a:r>
              <a:rPr lang="nb-NO" sz="2000" b="1" i="0" u="none" strike="noStrike" cap="none" dirty="0">
                <a:solidFill>
                  <a:schemeClr val="dk1"/>
                </a:solidFill>
                <a:latin typeface="Calibri"/>
                <a:ea typeface="Calibri"/>
                <a:cs typeface="Calibri"/>
                <a:sym typeface="Calibri"/>
              </a:rPr>
              <a:t>ritical </a:t>
            </a:r>
            <a:r>
              <a:rPr lang="nb-NO" sz="2000" b="1" i="0" u="none" strike="noStrike" cap="none" dirty="0" err="1">
                <a:solidFill>
                  <a:schemeClr val="dk1"/>
                </a:solidFill>
                <a:latin typeface="Calibri"/>
                <a:ea typeface="Calibri"/>
                <a:cs typeface="Calibri"/>
                <a:sym typeface="Calibri"/>
              </a:rPr>
              <a:t>theories</a:t>
            </a:r>
            <a:r>
              <a:rPr lang="nb-NO" sz="2000" b="1" i="0" u="none" strike="noStrike" cap="none" dirty="0">
                <a:solidFill>
                  <a:schemeClr val="dk1"/>
                </a:solidFill>
                <a:latin typeface="Calibri"/>
                <a:ea typeface="Calibri"/>
                <a:cs typeface="Calibri"/>
                <a:sym typeface="Calibri"/>
              </a:rPr>
              <a:t> in </a:t>
            </a:r>
            <a:r>
              <a:rPr lang="nb-NO" sz="2000" b="1" i="0" u="none" strike="noStrike" cap="none" dirty="0" err="1">
                <a:solidFill>
                  <a:schemeClr val="dk1"/>
                </a:solidFill>
                <a:latin typeface="Calibri"/>
                <a:ea typeface="Calibri"/>
                <a:cs typeface="Calibri"/>
                <a:sym typeface="Calibri"/>
              </a:rPr>
              <a:t>career</a:t>
            </a:r>
            <a:r>
              <a:rPr lang="nb-NO" sz="2000" b="1" i="0" u="none" strike="noStrike" cap="none" dirty="0">
                <a:solidFill>
                  <a:schemeClr val="dk1"/>
                </a:solidFill>
                <a:latin typeface="Calibri"/>
                <a:ea typeface="Calibri"/>
                <a:cs typeface="Calibri"/>
                <a:sym typeface="Calibri"/>
              </a:rPr>
              <a:t> </a:t>
            </a:r>
            <a:r>
              <a:rPr lang="nb-NO" sz="2000" b="1" i="0" u="none" strike="noStrike" cap="none" dirty="0" err="1">
                <a:solidFill>
                  <a:schemeClr val="dk1"/>
                </a:solidFill>
                <a:latin typeface="Calibri"/>
                <a:ea typeface="Calibri"/>
                <a:cs typeface="Calibri"/>
                <a:sym typeface="Calibri"/>
              </a:rPr>
              <a:t>guidance</a:t>
            </a:r>
            <a:endParaRPr lang="nb-NO" sz="2000" b="1" i="0" u="none" strike="noStrike" cap="none" dirty="0">
              <a:solidFill>
                <a:schemeClr val="dk1"/>
              </a:solidFill>
              <a:latin typeface="Calibri"/>
              <a:ea typeface="Calibri"/>
              <a:cs typeface="Calibri"/>
              <a:sym typeface="Calibri"/>
            </a:endParaRPr>
          </a:p>
          <a:p>
            <a:pPr marL="0" marR="0" lvl="0" indent="0" algn="ctr" rtl="0">
              <a:spcBef>
                <a:spcPts val="0"/>
              </a:spcBef>
              <a:spcAft>
                <a:spcPts val="0"/>
              </a:spcAft>
              <a:buNone/>
            </a:pPr>
            <a:r>
              <a:rPr lang="nb-NO" sz="2000" b="1" i="0" u="none" strike="noStrike" cap="none" dirty="0" err="1">
                <a:solidFill>
                  <a:schemeClr val="dk1"/>
                </a:solidFill>
                <a:latin typeface="Calibri"/>
                <a:ea typeface="Calibri"/>
                <a:cs typeface="Calibri"/>
                <a:sym typeface="Calibri"/>
              </a:rPr>
              <a:t>Workhop</a:t>
            </a:r>
            <a:r>
              <a:rPr lang="nb-NO" sz="2000" b="1" i="0" u="none" strike="noStrike" cap="none" dirty="0">
                <a:solidFill>
                  <a:schemeClr val="dk1"/>
                </a:solidFill>
                <a:latin typeface="Calibri"/>
                <a:ea typeface="Calibri"/>
                <a:cs typeface="Calibri"/>
                <a:sym typeface="Calibri"/>
              </a:rPr>
              <a:t> at </a:t>
            </a:r>
            <a:r>
              <a:rPr lang="nb-NO" sz="2000" b="1" i="0" u="none" strike="noStrike" cap="none" dirty="0" err="1">
                <a:solidFill>
                  <a:schemeClr val="dk1"/>
                </a:solidFill>
                <a:latin typeface="Calibri"/>
                <a:ea typeface="Calibri"/>
                <a:cs typeface="Calibri"/>
                <a:sym typeface="Calibri"/>
              </a:rPr>
              <a:t>the</a:t>
            </a:r>
            <a:r>
              <a:rPr lang="nb-NO" sz="2000" b="1" i="0" u="none" strike="noStrike" cap="none" dirty="0">
                <a:solidFill>
                  <a:schemeClr val="dk1"/>
                </a:solidFill>
                <a:latin typeface="Calibri"/>
                <a:ea typeface="Calibri"/>
                <a:cs typeface="Calibri"/>
                <a:sym typeface="Calibri"/>
              </a:rPr>
              <a:t> IAEVG 2023 </a:t>
            </a:r>
            <a:r>
              <a:rPr lang="nb-NO" sz="2000" b="1" i="0" u="none" strike="noStrike" cap="none" dirty="0" err="1">
                <a:solidFill>
                  <a:schemeClr val="dk1"/>
                </a:solidFill>
                <a:latin typeface="Calibri"/>
                <a:ea typeface="Calibri"/>
                <a:cs typeface="Calibri"/>
                <a:sym typeface="Calibri"/>
              </a:rPr>
              <a:t>conference</a:t>
            </a:r>
            <a:endParaRPr dirty="0"/>
          </a:p>
          <a:p>
            <a:pPr marL="0" marR="0" lvl="0" indent="0" algn="ctr" rtl="0">
              <a:spcBef>
                <a:spcPts val="0"/>
              </a:spcBef>
              <a:spcAft>
                <a:spcPts val="0"/>
              </a:spcAft>
              <a:buNone/>
            </a:pPr>
            <a:r>
              <a:rPr lang="nb-NO" sz="2000" dirty="0">
                <a:solidFill>
                  <a:schemeClr val="dk1"/>
                </a:solidFill>
                <a:latin typeface="Calibri"/>
                <a:ea typeface="Calibri"/>
                <a:cs typeface="Calibri"/>
                <a:sym typeface="Calibri"/>
              </a:rPr>
              <a:t>The </a:t>
            </a:r>
            <a:r>
              <a:rPr lang="nb-NO" sz="2000" dirty="0" err="1">
                <a:solidFill>
                  <a:schemeClr val="dk1"/>
                </a:solidFill>
                <a:latin typeface="Calibri"/>
                <a:ea typeface="Calibri"/>
                <a:cs typeface="Calibri"/>
                <a:sym typeface="Calibri"/>
              </a:rPr>
              <a:t>Hague</a:t>
            </a:r>
            <a:r>
              <a:rPr lang="nb-NO" sz="2000" dirty="0">
                <a:solidFill>
                  <a:schemeClr val="dk1"/>
                </a:solidFill>
                <a:latin typeface="Calibri"/>
                <a:ea typeface="Calibri"/>
                <a:cs typeface="Calibri"/>
                <a:sym typeface="Calibri"/>
              </a:rPr>
              <a:t> 27</a:t>
            </a:r>
            <a:r>
              <a:rPr lang="no-NO" sz="2000" b="0" i="0" u="none" strike="noStrike" cap="none" dirty="0">
                <a:solidFill>
                  <a:schemeClr val="dk1"/>
                </a:solidFill>
                <a:latin typeface="Calibri"/>
                <a:ea typeface="Calibri"/>
                <a:cs typeface="Calibri"/>
                <a:sym typeface="Calibri"/>
              </a:rPr>
              <a:t>.</a:t>
            </a:r>
            <a:r>
              <a:rPr lang="nb-NO" sz="2000" b="0" i="0" u="none" strike="noStrike" cap="none" dirty="0">
                <a:solidFill>
                  <a:schemeClr val="dk1"/>
                </a:solidFill>
                <a:latin typeface="Calibri"/>
                <a:ea typeface="Calibri"/>
                <a:cs typeface="Calibri"/>
                <a:sym typeface="Calibri"/>
              </a:rPr>
              <a:t>6</a:t>
            </a:r>
            <a:r>
              <a:rPr lang="no-NO" sz="2000" b="0" i="0" u="none" strike="noStrike" cap="none" dirty="0">
                <a:solidFill>
                  <a:schemeClr val="dk1"/>
                </a:solidFill>
                <a:latin typeface="Calibri"/>
                <a:ea typeface="Calibri"/>
                <a:cs typeface="Calibri"/>
                <a:sym typeface="Calibri"/>
              </a:rPr>
              <a:t>.202</a:t>
            </a:r>
            <a:r>
              <a:rPr lang="nb-NO" sz="2000" b="0" i="0" u="none" strike="noStrike" cap="none" dirty="0">
                <a:solidFill>
                  <a:schemeClr val="dk1"/>
                </a:solidFill>
                <a:latin typeface="Calibri"/>
                <a:ea typeface="Calibri"/>
                <a:cs typeface="Calibri"/>
                <a:sym typeface="Calibri"/>
              </a:rPr>
              <a:t>3</a:t>
            </a:r>
            <a:endParaRPr sz="2000" b="0" i="0" u="none" strike="noStrike" cap="none" dirty="0">
              <a:solidFill>
                <a:schemeClr val="dk1"/>
              </a:solidFill>
              <a:latin typeface="Calibri"/>
              <a:ea typeface="Calibri"/>
              <a:cs typeface="Calibri"/>
              <a:sym typeface="Calibri"/>
            </a:endParaRPr>
          </a:p>
          <a:p>
            <a:pPr marL="0" marR="0" lvl="0" indent="0" algn="ctr" rtl="0">
              <a:spcBef>
                <a:spcPts val="0"/>
              </a:spcBef>
              <a:spcAft>
                <a:spcPts val="0"/>
              </a:spcAft>
              <a:buNone/>
            </a:pPr>
            <a:endParaRPr sz="2000" b="0" i="0" u="none" strike="noStrike" cap="none" dirty="0">
              <a:solidFill>
                <a:schemeClr val="dk1"/>
              </a:solidFill>
              <a:latin typeface="Calibri"/>
              <a:ea typeface="Calibri"/>
              <a:cs typeface="Calibri"/>
              <a:sym typeface="Calibri"/>
            </a:endParaRPr>
          </a:p>
          <a:p>
            <a:pPr marL="0" marR="0" lvl="0" indent="0" algn="ctr" rtl="0">
              <a:spcBef>
                <a:spcPts val="0"/>
              </a:spcBef>
              <a:spcAft>
                <a:spcPts val="0"/>
              </a:spcAft>
              <a:buNone/>
            </a:pPr>
            <a:r>
              <a:rPr lang="no-NO" sz="2000" b="0" i="0" u="none" strike="noStrike" cap="none" dirty="0">
                <a:solidFill>
                  <a:schemeClr val="dk1"/>
                </a:solidFill>
                <a:latin typeface="Calibri"/>
                <a:ea typeface="Calibri"/>
                <a:cs typeface="Calibri"/>
                <a:sym typeface="Calibri"/>
              </a:rPr>
              <a:t>Sanna </a:t>
            </a:r>
            <a:r>
              <a:rPr lang="no-NO" sz="2000" b="0" i="0" u="none" strike="noStrike" cap="none" dirty="0" err="1">
                <a:solidFill>
                  <a:schemeClr val="dk1"/>
                </a:solidFill>
                <a:latin typeface="Calibri"/>
                <a:ea typeface="Calibri"/>
                <a:cs typeface="Calibri"/>
                <a:sym typeface="Calibri"/>
              </a:rPr>
              <a:t>Toiviainen</a:t>
            </a:r>
            <a:endParaRPr lang="nb-NO" sz="2000" dirty="0">
              <a:solidFill>
                <a:schemeClr val="dk1"/>
              </a:solidFill>
              <a:latin typeface="Calibri"/>
              <a:ea typeface="Calibri"/>
              <a:cs typeface="Calibri"/>
              <a:sym typeface="Calibri"/>
            </a:endParaRPr>
          </a:p>
          <a:p>
            <a:pPr marL="0" marR="0" lvl="0" indent="0" algn="ctr" rtl="0">
              <a:spcBef>
                <a:spcPts val="0"/>
              </a:spcBef>
              <a:spcAft>
                <a:spcPts val="0"/>
              </a:spcAft>
              <a:buNone/>
            </a:pPr>
            <a:r>
              <a:rPr lang="no-NO" sz="2000" b="0" i="0" u="none" strike="noStrike" cap="none" dirty="0" err="1">
                <a:solidFill>
                  <a:schemeClr val="dk1"/>
                </a:solidFill>
                <a:latin typeface="Calibri"/>
                <a:ea typeface="Calibri"/>
                <a:cs typeface="Calibri"/>
                <a:sym typeface="Calibri"/>
              </a:rPr>
              <a:t>Postdoctoral</a:t>
            </a:r>
            <a:r>
              <a:rPr lang="no-NO" sz="2000" b="0" i="0" u="none" strike="noStrike" cap="none" dirty="0">
                <a:solidFill>
                  <a:schemeClr val="dk1"/>
                </a:solidFill>
                <a:latin typeface="Calibri"/>
                <a:ea typeface="Calibri"/>
                <a:cs typeface="Calibri"/>
                <a:sym typeface="Calibri"/>
              </a:rPr>
              <a:t> </a:t>
            </a:r>
            <a:r>
              <a:rPr lang="no-NO" sz="2000" b="0" i="0" u="none" strike="noStrike" cap="none" dirty="0" err="1">
                <a:solidFill>
                  <a:schemeClr val="dk1"/>
                </a:solidFill>
                <a:latin typeface="Calibri"/>
                <a:ea typeface="Calibri"/>
                <a:cs typeface="Calibri"/>
                <a:sym typeface="Calibri"/>
              </a:rPr>
              <a:t>researche</a:t>
            </a:r>
            <a:r>
              <a:rPr lang="nb-NO" sz="2000" b="0" i="0" u="none" strike="noStrike" cap="none" dirty="0" err="1">
                <a:solidFill>
                  <a:schemeClr val="dk1"/>
                </a:solidFill>
                <a:latin typeface="Calibri"/>
                <a:ea typeface="Calibri"/>
                <a:cs typeface="Calibri"/>
                <a:sym typeface="Calibri"/>
              </a:rPr>
              <a:t>r</a:t>
            </a:r>
            <a:endParaRPr dirty="0"/>
          </a:p>
          <a:p>
            <a:pPr marL="0" marR="0" lvl="0" indent="0" algn="ctr" rtl="0">
              <a:spcBef>
                <a:spcPts val="0"/>
              </a:spcBef>
              <a:spcAft>
                <a:spcPts val="0"/>
              </a:spcAft>
              <a:buNone/>
            </a:pPr>
            <a:r>
              <a:rPr lang="no-NO" sz="2000" b="0" i="0" u="none" strike="noStrike" cap="none" dirty="0" err="1">
                <a:solidFill>
                  <a:schemeClr val="dk1"/>
                </a:solidFill>
                <a:latin typeface="Calibri"/>
                <a:ea typeface="Calibri"/>
                <a:cs typeface="Calibri"/>
                <a:sym typeface="Calibri"/>
              </a:rPr>
              <a:t>University</a:t>
            </a:r>
            <a:r>
              <a:rPr lang="no-NO" sz="2000" b="0" i="0" u="none" strike="noStrike" cap="none" dirty="0">
                <a:solidFill>
                  <a:schemeClr val="dk1"/>
                </a:solidFill>
                <a:latin typeface="Calibri"/>
                <a:ea typeface="Calibri"/>
                <a:cs typeface="Calibri"/>
                <a:sym typeface="Calibri"/>
              </a:rPr>
              <a:t> </a:t>
            </a:r>
            <a:r>
              <a:rPr lang="no-NO" sz="2000" b="0" i="0" u="none" strike="noStrike" cap="none" dirty="0" err="1">
                <a:solidFill>
                  <a:schemeClr val="dk1"/>
                </a:solidFill>
                <a:latin typeface="Calibri"/>
                <a:ea typeface="Calibri"/>
                <a:cs typeface="Calibri"/>
                <a:sym typeface="Calibri"/>
              </a:rPr>
              <a:t>of</a:t>
            </a:r>
            <a:r>
              <a:rPr lang="no-NO" sz="2000" b="0" i="0" u="none" strike="noStrike" cap="none" dirty="0">
                <a:solidFill>
                  <a:schemeClr val="dk1"/>
                </a:solidFill>
                <a:latin typeface="Calibri"/>
                <a:ea typeface="Calibri"/>
                <a:cs typeface="Calibri"/>
                <a:sym typeface="Calibri"/>
              </a:rPr>
              <a:t> South-</a:t>
            </a:r>
            <a:r>
              <a:rPr lang="no-NO" sz="2000" b="0" i="0" u="none" strike="noStrike" cap="none" dirty="0" err="1">
                <a:solidFill>
                  <a:schemeClr val="dk1"/>
                </a:solidFill>
                <a:latin typeface="Calibri"/>
                <a:ea typeface="Calibri"/>
                <a:cs typeface="Calibri"/>
                <a:sym typeface="Calibri"/>
              </a:rPr>
              <a:t>Eastern</a:t>
            </a:r>
            <a:r>
              <a:rPr lang="no-NO" sz="2000" b="0" i="0" u="none" strike="noStrike" cap="none" dirty="0">
                <a:solidFill>
                  <a:schemeClr val="dk1"/>
                </a:solidFill>
                <a:latin typeface="Calibri"/>
                <a:ea typeface="Calibri"/>
                <a:cs typeface="Calibri"/>
                <a:sym typeface="Calibri"/>
              </a:rPr>
              <a:t> Norway</a:t>
            </a:r>
            <a:endParaRPr dirty="0"/>
          </a:p>
          <a:p>
            <a:pPr marL="0" marR="0" lvl="0" indent="0" algn="ctr" rtl="0">
              <a:spcBef>
                <a:spcPts val="0"/>
              </a:spcBef>
              <a:spcAft>
                <a:spcPts val="0"/>
              </a:spcAft>
              <a:buNone/>
            </a:pPr>
            <a:endParaRPr sz="1200" b="0" i="0" u="none" strike="noStrike" cap="none" dirty="0">
              <a:solidFill>
                <a:schemeClr val="dk1"/>
              </a:solidFill>
              <a:latin typeface="Calibri"/>
              <a:ea typeface="Calibri"/>
              <a:cs typeface="Calibri"/>
              <a:sym typeface="Calibri"/>
            </a:endParaRPr>
          </a:p>
        </p:txBody>
      </p:sp>
      <p:pic>
        <p:nvPicPr>
          <p:cNvPr id="3" name="Picture 2" descr="A picture containing circle, turquoise, graphics, font&#10;&#10;Description automatically generated">
            <a:extLst>
              <a:ext uri="{FF2B5EF4-FFF2-40B4-BE49-F238E27FC236}">
                <a16:creationId xmlns:a16="http://schemas.microsoft.com/office/drawing/2014/main" id="{82CCD7F7-B66E-2C53-4999-BB88B57968F2}"/>
              </a:ext>
            </a:extLst>
          </p:cNvPr>
          <p:cNvPicPr>
            <a:picLocks noChangeAspect="1"/>
          </p:cNvPicPr>
          <p:nvPr/>
        </p:nvPicPr>
        <p:blipFill>
          <a:blip r:embed="rId5"/>
          <a:stretch>
            <a:fillRect/>
          </a:stretch>
        </p:blipFill>
        <p:spPr>
          <a:xfrm>
            <a:off x="206343" y="4073187"/>
            <a:ext cx="2586328" cy="2459132"/>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p8"/>
          <p:cNvSpPr txBox="1"/>
          <p:nvPr/>
        </p:nvSpPr>
        <p:spPr>
          <a:xfrm>
            <a:off x="4967692" y="1955622"/>
            <a:ext cx="6985416" cy="4524275"/>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chemeClr val="dk1"/>
              </a:buClr>
              <a:buSzPts val="1800"/>
              <a:buFont typeface="Arial"/>
              <a:buChar char="•"/>
            </a:pPr>
            <a:r>
              <a:rPr lang="nb-NO" sz="1800" dirty="0">
                <a:solidFill>
                  <a:schemeClr val="dk1"/>
                </a:solidFill>
                <a:latin typeface="Calibri"/>
                <a:ea typeface="Calibri"/>
                <a:cs typeface="Calibri"/>
                <a:sym typeface="Calibri"/>
              </a:rPr>
              <a:t>In </a:t>
            </a:r>
            <a:r>
              <a:rPr lang="nb-NO" sz="1800" dirty="0" err="1">
                <a:solidFill>
                  <a:schemeClr val="dk1"/>
                </a:solidFill>
                <a:latin typeface="Calibri"/>
                <a:ea typeface="Calibri"/>
                <a:cs typeface="Calibri"/>
                <a:sym typeface="Calibri"/>
              </a:rPr>
              <a:t>the</a:t>
            </a:r>
            <a:r>
              <a:rPr lang="nb-NO" sz="1800" dirty="0">
                <a:solidFill>
                  <a:schemeClr val="dk1"/>
                </a:solidFill>
                <a:latin typeface="Calibri"/>
                <a:ea typeface="Calibri"/>
                <a:cs typeface="Calibri"/>
                <a:sym typeface="Calibri"/>
              </a:rPr>
              <a:t> </a:t>
            </a:r>
            <a:r>
              <a:rPr lang="nb-NO" sz="1800" dirty="0" err="1">
                <a:solidFill>
                  <a:schemeClr val="dk1"/>
                </a:solidFill>
                <a:latin typeface="Calibri"/>
                <a:ea typeface="Calibri"/>
                <a:cs typeface="Calibri"/>
                <a:sym typeface="Calibri"/>
              </a:rPr>
              <a:t>humanistic-psychological</a:t>
            </a:r>
            <a:r>
              <a:rPr lang="nb-NO" sz="1800" dirty="0">
                <a:solidFill>
                  <a:schemeClr val="dk1"/>
                </a:solidFill>
                <a:latin typeface="Calibri"/>
                <a:ea typeface="Calibri"/>
                <a:cs typeface="Calibri"/>
                <a:sym typeface="Calibri"/>
              </a:rPr>
              <a:t> </a:t>
            </a:r>
            <a:r>
              <a:rPr lang="nb-NO" sz="1800" dirty="0" err="1">
                <a:solidFill>
                  <a:schemeClr val="dk1"/>
                </a:solidFill>
                <a:latin typeface="Calibri"/>
                <a:ea typeface="Calibri"/>
                <a:cs typeface="Calibri"/>
                <a:sym typeface="Calibri"/>
              </a:rPr>
              <a:t>tradition</a:t>
            </a:r>
            <a:r>
              <a:rPr lang="nb-NO" sz="1800" dirty="0">
                <a:solidFill>
                  <a:schemeClr val="dk1"/>
                </a:solidFill>
                <a:latin typeface="Calibri"/>
                <a:ea typeface="Calibri"/>
                <a:cs typeface="Calibri"/>
                <a:sym typeface="Calibri"/>
              </a:rPr>
              <a:t> </a:t>
            </a:r>
            <a:r>
              <a:rPr lang="nb-NO" sz="1800" dirty="0" err="1">
                <a:solidFill>
                  <a:schemeClr val="dk1"/>
                </a:solidFill>
                <a:latin typeface="Calibri"/>
                <a:ea typeface="Calibri"/>
                <a:cs typeface="Calibri"/>
                <a:sym typeface="Calibri"/>
              </a:rPr>
              <a:t>of</a:t>
            </a:r>
            <a:r>
              <a:rPr lang="nb-NO" sz="1800" dirty="0">
                <a:solidFill>
                  <a:schemeClr val="dk1"/>
                </a:solidFill>
                <a:latin typeface="Calibri"/>
                <a:ea typeface="Calibri"/>
                <a:cs typeface="Calibri"/>
                <a:sym typeface="Calibri"/>
              </a:rPr>
              <a:t> </a:t>
            </a:r>
            <a:r>
              <a:rPr lang="nb-NO" sz="1800" dirty="0" err="1">
                <a:solidFill>
                  <a:schemeClr val="dk1"/>
                </a:solidFill>
                <a:latin typeface="Calibri"/>
                <a:ea typeface="Calibri"/>
                <a:cs typeface="Calibri"/>
                <a:sym typeface="Calibri"/>
              </a:rPr>
              <a:t>career</a:t>
            </a:r>
            <a:r>
              <a:rPr lang="nb-NO" sz="1800" dirty="0">
                <a:solidFill>
                  <a:schemeClr val="dk1"/>
                </a:solidFill>
                <a:latin typeface="Calibri"/>
                <a:ea typeface="Calibri"/>
                <a:cs typeface="Calibri"/>
                <a:sym typeface="Calibri"/>
              </a:rPr>
              <a:t> </a:t>
            </a:r>
            <a:r>
              <a:rPr lang="nb-NO" sz="1800" dirty="0" err="1">
                <a:solidFill>
                  <a:schemeClr val="dk1"/>
                </a:solidFill>
                <a:latin typeface="Calibri"/>
                <a:ea typeface="Calibri"/>
                <a:cs typeface="Calibri"/>
                <a:sym typeface="Calibri"/>
              </a:rPr>
              <a:t>development</a:t>
            </a:r>
            <a:r>
              <a:rPr lang="nb-NO" sz="1800" dirty="0">
                <a:solidFill>
                  <a:schemeClr val="dk1"/>
                </a:solidFill>
                <a:latin typeface="Calibri"/>
                <a:ea typeface="Calibri"/>
                <a:cs typeface="Calibri"/>
                <a:sym typeface="Calibri"/>
              </a:rPr>
              <a:t> </a:t>
            </a:r>
            <a:r>
              <a:rPr lang="nb-NO" sz="1800" dirty="0" err="1">
                <a:solidFill>
                  <a:schemeClr val="dk1"/>
                </a:solidFill>
                <a:latin typeface="Calibri"/>
                <a:ea typeface="Calibri"/>
                <a:cs typeface="Calibri"/>
                <a:sym typeface="Calibri"/>
              </a:rPr>
              <a:t>theories</a:t>
            </a:r>
            <a:r>
              <a:rPr lang="nb-NO" sz="1800" dirty="0">
                <a:solidFill>
                  <a:schemeClr val="dk1"/>
                </a:solidFill>
                <a:latin typeface="Calibri"/>
                <a:ea typeface="Calibri"/>
                <a:cs typeface="Calibri"/>
                <a:sym typeface="Calibri"/>
              </a:rPr>
              <a:t> human </a:t>
            </a:r>
            <a:r>
              <a:rPr lang="nb-NO" sz="1800" dirty="0" err="1">
                <a:solidFill>
                  <a:schemeClr val="dk1"/>
                </a:solidFill>
                <a:latin typeface="Calibri"/>
                <a:ea typeface="Calibri"/>
                <a:cs typeface="Calibri"/>
                <a:sym typeface="Calibri"/>
              </a:rPr>
              <a:t>a</a:t>
            </a:r>
            <a:r>
              <a:rPr lang="no-NO" sz="1800" dirty="0" err="1">
                <a:solidFill>
                  <a:schemeClr val="dk1"/>
                </a:solidFill>
                <a:latin typeface="Calibri"/>
                <a:ea typeface="Calibri"/>
                <a:cs typeface="Calibri"/>
                <a:sym typeface="Calibri"/>
              </a:rPr>
              <a:t>gency</a:t>
            </a:r>
            <a:r>
              <a:rPr lang="no-NO" sz="1800" dirty="0">
                <a:solidFill>
                  <a:schemeClr val="dk1"/>
                </a:solidFill>
                <a:latin typeface="Calibri"/>
                <a:ea typeface="Calibri"/>
                <a:cs typeface="Calibri"/>
                <a:sym typeface="Calibri"/>
              </a:rPr>
              <a:t> </a:t>
            </a:r>
            <a:r>
              <a:rPr lang="no-NO" sz="1800" dirty="0" err="1">
                <a:solidFill>
                  <a:schemeClr val="dk1"/>
                </a:solidFill>
                <a:latin typeface="Calibri"/>
                <a:ea typeface="Calibri"/>
                <a:cs typeface="Calibri"/>
                <a:sym typeface="Calibri"/>
              </a:rPr>
              <a:t>often</a:t>
            </a:r>
            <a:r>
              <a:rPr lang="no-NO" sz="1800" dirty="0">
                <a:solidFill>
                  <a:schemeClr val="dk1"/>
                </a:solidFill>
                <a:latin typeface="Calibri"/>
                <a:ea typeface="Calibri"/>
                <a:cs typeface="Calibri"/>
                <a:sym typeface="Calibri"/>
              </a:rPr>
              <a:t> </a:t>
            </a:r>
            <a:r>
              <a:rPr lang="no-NO" sz="1800" dirty="0" err="1">
                <a:solidFill>
                  <a:schemeClr val="dk1"/>
                </a:solidFill>
                <a:latin typeface="Calibri"/>
                <a:ea typeface="Calibri"/>
                <a:cs typeface="Calibri"/>
                <a:sym typeface="Calibri"/>
              </a:rPr>
              <a:t>becomes</a:t>
            </a:r>
            <a:r>
              <a:rPr lang="no-NO" sz="1800" dirty="0">
                <a:solidFill>
                  <a:schemeClr val="dk1"/>
                </a:solidFill>
                <a:latin typeface="Calibri"/>
                <a:ea typeface="Calibri"/>
                <a:cs typeface="Calibri"/>
                <a:sym typeface="Calibri"/>
              </a:rPr>
              <a:t> </a:t>
            </a:r>
            <a:r>
              <a:rPr lang="no-NO" sz="1800" dirty="0" err="1">
                <a:solidFill>
                  <a:schemeClr val="dk1"/>
                </a:solidFill>
                <a:latin typeface="Calibri"/>
                <a:ea typeface="Calibri"/>
                <a:cs typeface="Calibri"/>
                <a:sym typeface="Calibri"/>
              </a:rPr>
              <a:t>defined</a:t>
            </a:r>
            <a:r>
              <a:rPr lang="no-NO" sz="1800" dirty="0">
                <a:solidFill>
                  <a:schemeClr val="dk1"/>
                </a:solidFill>
                <a:latin typeface="Calibri"/>
                <a:ea typeface="Calibri"/>
                <a:cs typeface="Calibri"/>
                <a:sym typeface="Calibri"/>
              </a:rPr>
              <a:t> </a:t>
            </a:r>
            <a:r>
              <a:rPr lang="no-NO" sz="1800" dirty="0" err="1">
                <a:solidFill>
                  <a:schemeClr val="dk1"/>
                </a:solidFill>
                <a:latin typeface="Calibri"/>
                <a:ea typeface="Calibri"/>
                <a:cs typeface="Calibri"/>
                <a:sym typeface="Calibri"/>
              </a:rPr>
              <a:t>through</a:t>
            </a:r>
            <a:r>
              <a:rPr lang="no-NO" sz="1800" dirty="0">
                <a:solidFill>
                  <a:schemeClr val="dk1"/>
                </a:solidFill>
                <a:latin typeface="Calibri"/>
                <a:ea typeface="Calibri"/>
                <a:cs typeface="Calibri"/>
                <a:sym typeface="Calibri"/>
              </a:rPr>
              <a:t> </a:t>
            </a:r>
            <a:r>
              <a:rPr lang="no-NO" sz="1800" dirty="0" err="1">
                <a:solidFill>
                  <a:schemeClr val="dk1"/>
                </a:solidFill>
                <a:latin typeface="Calibri"/>
                <a:ea typeface="Calibri"/>
                <a:cs typeface="Calibri"/>
                <a:sym typeface="Calibri"/>
              </a:rPr>
              <a:t>qualities</a:t>
            </a:r>
            <a:r>
              <a:rPr lang="no-NO" sz="1800" dirty="0">
                <a:solidFill>
                  <a:schemeClr val="dk1"/>
                </a:solidFill>
                <a:latin typeface="Calibri"/>
                <a:ea typeface="Calibri"/>
                <a:cs typeface="Calibri"/>
                <a:sym typeface="Calibri"/>
              </a:rPr>
              <a:t> and </a:t>
            </a:r>
            <a:r>
              <a:rPr lang="no-NO" sz="1800" dirty="0" err="1">
                <a:solidFill>
                  <a:schemeClr val="dk1"/>
                </a:solidFill>
                <a:latin typeface="Calibri"/>
                <a:ea typeface="Calibri"/>
                <a:cs typeface="Calibri"/>
                <a:sym typeface="Calibri"/>
              </a:rPr>
              <a:t>abilities</a:t>
            </a:r>
            <a:r>
              <a:rPr lang="no-NO" sz="1800" dirty="0">
                <a:solidFill>
                  <a:schemeClr val="dk1"/>
                </a:solidFill>
                <a:latin typeface="Calibri"/>
                <a:ea typeface="Calibri"/>
                <a:cs typeface="Calibri"/>
                <a:sym typeface="Calibri"/>
              </a:rPr>
              <a:t> </a:t>
            </a:r>
            <a:r>
              <a:rPr lang="no-NO" sz="1800" dirty="0" err="1">
                <a:solidFill>
                  <a:schemeClr val="dk1"/>
                </a:solidFill>
                <a:latin typeface="Calibri"/>
                <a:ea typeface="Calibri"/>
                <a:cs typeface="Calibri"/>
                <a:sym typeface="Calibri"/>
              </a:rPr>
              <a:t>considered</a:t>
            </a:r>
            <a:r>
              <a:rPr lang="no-NO" sz="1800" dirty="0">
                <a:solidFill>
                  <a:schemeClr val="dk1"/>
                </a:solidFill>
                <a:latin typeface="Calibri"/>
                <a:ea typeface="Calibri"/>
                <a:cs typeface="Calibri"/>
                <a:sym typeface="Calibri"/>
              </a:rPr>
              <a:t> </a:t>
            </a:r>
            <a:r>
              <a:rPr lang="nb-NO" sz="1800" dirty="0">
                <a:solidFill>
                  <a:schemeClr val="dk1"/>
                </a:solidFill>
                <a:latin typeface="Calibri"/>
                <a:ea typeface="Calibri"/>
                <a:cs typeface="Calibri"/>
                <a:sym typeface="Calibri"/>
              </a:rPr>
              <a:t>´</a:t>
            </a:r>
            <a:r>
              <a:rPr lang="no-NO" sz="1800" dirty="0" err="1">
                <a:solidFill>
                  <a:schemeClr val="dk1"/>
                </a:solidFill>
                <a:latin typeface="Calibri"/>
                <a:ea typeface="Calibri"/>
                <a:cs typeface="Calibri"/>
                <a:sym typeface="Calibri"/>
              </a:rPr>
              <a:t>agentic</a:t>
            </a:r>
            <a:r>
              <a:rPr lang="nb-NO" sz="1800" dirty="0">
                <a:solidFill>
                  <a:schemeClr val="dk1"/>
                </a:solidFill>
                <a:latin typeface="Calibri"/>
                <a:ea typeface="Calibri"/>
                <a:cs typeface="Calibri"/>
                <a:sym typeface="Calibri"/>
              </a:rPr>
              <a:t>´</a:t>
            </a:r>
            <a:r>
              <a:rPr lang="no-NO" sz="1800" dirty="0">
                <a:solidFill>
                  <a:schemeClr val="dk1"/>
                </a:solidFill>
                <a:latin typeface="Calibri"/>
                <a:ea typeface="Calibri"/>
                <a:cs typeface="Calibri"/>
                <a:sym typeface="Calibri"/>
              </a:rPr>
              <a:t> </a:t>
            </a:r>
            <a:r>
              <a:rPr lang="no-NO" sz="1800" dirty="0" err="1">
                <a:solidFill>
                  <a:schemeClr val="dk1"/>
                </a:solidFill>
                <a:latin typeface="Calibri"/>
                <a:ea typeface="Calibri"/>
                <a:cs typeface="Calibri"/>
                <a:sym typeface="Calibri"/>
              </a:rPr>
              <a:t>such</a:t>
            </a:r>
            <a:r>
              <a:rPr lang="no-NO" sz="1800" dirty="0">
                <a:solidFill>
                  <a:schemeClr val="dk1"/>
                </a:solidFill>
                <a:latin typeface="Calibri"/>
                <a:ea typeface="Calibri"/>
                <a:cs typeface="Calibri"/>
                <a:sym typeface="Calibri"/>
              </a:rPr>
              <a:t> as </a:t>
            </a:r>
            <a:r>
              <a:rPr lang="no-NO" sz="1800" dirty="0" err="1">
                <a:solidFill>
                  <a:schemeClr val="dk1"/>
                </a:solidFill>
                <a:latin typeface="Calibri"/>
                <a:ea typeface="Calibri"/>
                <a:cs typeface="Calibri"/>
                <a:sym typeface="Calibri"/>
              </a:rPr>
              <a:t>autonomy</a:t>
            </a:r>
            <a:r>
              <a:rPr lang="no-NO" sz="1800" dirty="0">
                <a:solidFill>
                  <a:schemeClr val="dk1"/>
                </a:solidFill>
                <a:latin typeface="Calibri"/>
                <a:ea typeface="Calibri"/>
                <a:cs typeface="Calibri"/>
                <a:sym typeface="Calibri"/>
              </a:rPr>
              <a:t>, </a:t>
            </a:r>
            <a:r>
              <a:rPr lang="no-NO" sz="1800" dirty="0" err="1">
                <a:solidFill>
                  <a:schemeClr val="dk1"/>
                </a:solidFill>
                <a:latin typeface="Calibri"/>
                <a:ea typeface="Calibri"/>
                <a:cs typeface="Calibri"/>
                <a:sym typeface="Calibri"/>
              </a:rPr>
              <a:t>independence</a:t>
            </a:r>
            <a:r>
              <a:rPr lang="no-NO" sz="1800" dirty="0">
                <a:solidFill>
                  <a:schemeClr val="dk1"/>
                </a:solidFill>
                <a:latin typeface="Calibri"/>
                <a:ea typeface="Calibri"/>
                <a:cs typeface="Calibri"/>
                <a:sym typeface="Calibri"/>
              </a:rPr>
              <a:t>, </a:t>
            </a:r>
            <a:r>
              <a:rPr lang="no-NO" sz="1800" dirty="0" err="1">
                <a:solidFill>
                  <a:schemeClr val="dk1"/>
                </a:solidFill>
                <a:latin typeface="Calibri"/>
                <a:ea typeface="Calibri"/>
                <a:cs typeface="Calibri"/>
                <a:sym typeface="Calibri"/>
              </a:rPr>
              <a:t>self-determination</a:t>
            </a:r>
            <a:r>
              <a:rPr lang="no-NO" sz="1800" dirty="0">
                <a:solidFill>
                  <a:schemeClr val="dk1"/>
                </a:solidFill>
                <a:latin typeface="Calibri"/>
                <a:ea typeface="Calibri"/>
                <a:cs typeface="Calibri"/>
                <a:sym typeface="Calibri"/>
              </a:rPr>
              <a:t>, </a:t>
            </a:r>
            <a:r>
              <a:rPr lang="no-NO" sz="1800" dirty="0" err="1">
                <a:solidFill>
                  <a:schemeClr val="dk1"/>
                </a:solidFill>
                <a:latin typeface="Calibri"/>
                <a:ea typeface="Calibri"/>
                <a:cs typeface="Calibri"/>
                <a:sym typeface="Calibri"/>
              </a:rPr>
              <a:t>intentionality</a:t>
            </a:r>
            <a:r>
              <a:rPr lang="no-NO" sz="1800" dirty="0">
                <a:solidFill>
                  <a:schemeClr val="dk1"/>
                </a:solidFill>
                <a:latin typeface="Calibri"/>
                <a:ea typeface="Calibri"/>
                <a:cs typeface="Calibri"/>
                <a:sym typeface="Calibri"/>
              </a:rPr>
              <a:t>, goal-</a:t>
            </a:r>
            <a:r>
              <a:rPr lang="no-NO" sz="1800" dirty="0" err="1">
                <a:solidFill>
                  <a:schemeClr val="dk1"/>
                </a:solidFill>
                <a:latin typeface="Calibri"/>
                <a:ea typeface="Calibri"/>
                <a:cs typeface="Calibri"/>
                <a:sym typeface="Calibri"/>
              </a:rPr>
              <a:t>directedness</a:t>
            </a:r>
            <a:r>
              <a:rPr lang="no-NO" sz="1800" dirty="0">
                <a:solidFill>
                  <a:schemeClr val="dk1"/>
                </a:solidFill>
                <a:latin typeface="Calibri"/>
                <a:ea typeface="Calibri"/>
                <a:cs typeface="Calibri"/>
                <a:sym typeface="Calibri"/>
              </a:rPr>
              <a:t>, </a:t>
            </a:r>
            <a:r>
              <a:rPr lang="no-NO" sz="1800" dirty="0" err="1">
                <a:solidFill>
                  <a:schemeClr val="dk1"/>
                </a:solidFill>
                <a:latin typeface="Calibri"/>
                <a:ea typeface="Calibri"/>
                <a:cs typeface="Calibri"/>
                <a:sym typeface="Calibri"/>
              </a:rPr>
              <a:t>perseverance</a:t>
            </a:r>
            <a:r>
              <a:rPr lang="no-NO" sz="1800" dirty="0">
                <a:solidFill>
                  <a:schemeClr val="dk1"/>
                </a:solidFill>
                <a:latin typeface="Calibri"/>
                <a:ea typeface="Calibri"/>
                <a:cs typeface="Calibri"/>
                <a:sym typeface="Calibri"/>
              </a:rPr>
              <a:t> (Little et al., 2006; Chen et al., 2020; Cochran &amp; </a:t>
            </a:r>
            <a:r>
              <a:rPr lang="no-NO" sz="1800" dirty="0" err="1">
                <a:solidFill>
                  <a:schemeClr val="dk1"/>
                </a:solidFill>
                <a:latin typeface="Calibri"/>
                <a:ea typeface="Calibri"/>
                <a:cs typeface="Calibri"/>
                <a:sym typeface="Calibri"/>
              </a:rPr>
              <a:t>Laub</a:t>
            </a:r>
            <a:r>
              <a:rPr lang="no-NO" sz="1800" dirty="0">
                <a:solidFill>
                  <a:schemeClr val="dk1"/>
                </a:solidFill>
                <a:latin typeface="Calibri"/>
                <a:ea typeface="Calibri"/>
                <a:cs typeface="Calibri"/>
                <a:sym typeface="Calibri"/>
              </a:rPr>
              <a:t>, 1994). </a:t>
            </a:r>
            <a:endParaRPr dirty="0"/>
          </a:p>
          <a:p>
            <a:pPr marL="285750" marR="0" lvl="0" indent="-171450" algn="l" rtl="0">
              <a:spcBef>
                <a:spcPts val="0"/>
              </a:spcBef>
              <a:spcAft>
                <a:spcPts val="0"/>
              </a:spcAft>
              <a:buClr>
                <a:schemeClr val="dk1"/>
              </a:buClr>
              <a:buSzPts val="1800"/>
              <a:buFont typeface="Arial"/>
              <a:buNone/>
            </a:pPr>
            <a:endParaRPr sz="1800" dirty="0">
              <a:solidFill>
                <a:schemeClr val="dk1"/>
              </a:solidFill>
              <a:latin typeface="Calibri"/>
              <a:ea typeface="Calibri"/>
              <a:cs typeface="Calibri"/>
              <a:sym typeface="Calibri"/>
            </a:endParaRPr>
          </a:p>
          <a:p>
            <a:pPr marL="285750" marR="0" lvl="0" indent="-285750" algn="l" rtl="0">
              <a:spcBef>
                <a:spcPts val="0"/>
              </a:spcBef>
              <a:spcAft>
                <a:spcPts val="0"/>
              </a:spcAft>
              <a:buClr>
                <a:schemeClr val="dk1"/>
              </a:buClr>
              <a:buSzPts val="1800"/>
              <a:buFont typeface="Arial"/>
              <a:buChar char="•"/>
            </a:pPr>
            <a:r>
              <a:rPr lang="no-NO" sz="1800" dirty="0">
                <a:solidFill>
                  <a:schemeClr val="dk1"/>
                </a:solidFill>
                <a:latin typeface="Calibri"/>
                <a:ea typeface="Calibri"/>
                <a:cs typeface="Calibri"/>
                <a:sym typeface="Calibri"/>
              </a:rPr>
              <a:t>The </a:t>
            </a:r>
            <a:r>
              <a:rPr lang="nb-NO" sz="1800" dirty="0" err="1">
                <a:solidFill>
                  <a:schemeClr val="dk1"/>
                </a:solidFill>
                <a:latin typeface="Calibri"/>
                <a:ea typeface="Calibri"/>
                <a:cs typeface="Calibri"/>
                <a:sym typeface="Calibri"/>
              </a:rPr>
              <a:t>humanistic</a:t>
            </a:r>
            <a:r>
              <a:rPr lang="nb-NO" sz="1800" dirty="0">
                <a:solidFill>
                  <a:schemeClr val="dk1"/>
                </a:solidFill>
                <a:latin typeface="Calibri"/>
                <a:ea typeface="Calibri"/>
                <a:cs typeface="Calibri"/>
                <a:sym typeface="Calibri"/>
              </a:rPr>
              <a:t> </a:t>
            </a:r>
            <a:r>
              <a:rPr lang="no-NO" sz="1800" dirty="0" err="1">
                <a:solidFill>
                  <a:schemeClr val="dk1"/>
                </a:solidFill>
                <a:latin typeface="Calibri"/>
                <a:ea typeface="Calibri"/>
                <a:cs typeface="Calibri"/>
                <a:sym typeface="Calibri"/>
              </a:rPr>
              <a:t>idea</a:t>
            </a:r>
            <a:r>
              <a:rPr lang="nb-NO" sz="1800" dirty="0">
                <a:solidFill>
                  <a:schemeClr val="dk1"/>
                </a:solidFill>
                <a:latin typeface="Calibri"/>
                <a:ea typeface="Calibri"/>
                <a:cs typeface="Calibri"/>
                <a:sym typeface="Calibri"/>
              </a:rPr>
              <a:t>(l)</a:t>
            </a:r>
            <a:r>
              <a:rPr lang="no-NO" sz="1800" dirty="0">
                <a:solidFill>
                  <a:schemeClr val="dk1"/>
                </a:solidFill>
                <a:latin typeface="Calibri"/>
                <a:ea typeface="Calibri"/>
                <a:cs typeface="Calibri"/>
                <a:sym typeface="Calibri"/>
              </a:rPr>
              <a:t> </a:t>
            </a:r>
            <a:r>
              <a:rPr lang="no-NO" sz="1800" dirty="0" err="1">
                <a:solidFill>
                  <a:schemeClr val="dk1"/>
                </a:solidFill>
                <a:latin typeface="Calibri"/>
                <a:ea typeface="Calibri"/>
                <a:cs typeface="Calibri"/>
                <a:sym typeface="Calibri"/>
              </a:rPr>
              <a:t>of</a:t>
            </a:r>
            <a:r>
              <a:rPr lang="no-NO" sz="1800" dirty="0">
                <a:solidFill>
                  <a:schemeClr val="dk1"/>
                </a:solidFill>
                <a:latin typeface="Calibri"/>
                <a:ea typeface="Calibri"/>
                <a:cs typeface="Calibri"/>
                <a:sym typeface="Calibri"/>
              </a:rPr>
              <a:t> a </a:t>
            </a:r>
            <a:r>
              <a:rPr lang="nb-NO" sz="1800" dirty="0">
                <a:solidFill>
                  <a:schemeClr val="dk1"/>
                </a:solidFill>
                <a:latin typeface="Calibri"/>
                <a:ea typeface="Calibri"/>
                <a:cs typeface="Calibri"/>
                <a:sym typeface="Calibri"/>
              </a:rPr>
              <a:t>´</a:t>
            </a:r>
            <a:r>
              <a:rPr lang="no-NO" sz="1800" dirty="0" err="1">
                <a:solidFill>
                  <a:schemeClr val="dk1"/>
                </a:solidFill>
                <a:latin typeface="Calibri"/>
                <a:ea typeface="Calibri"/>
                <a:cs typeface="Calibri"/>
                <a:sym typeface="Calibri"/>
              </a:rPr>
              <a:t>freely</a:t>
            </a:r>
            <a:r>
              <a:rPr lang="no-NO" sz="1800" dirty="0">
                <a:solidFill>
                  <a:schemeClr val="dk1"/>
                </a:solidFill>
                <a:latin typeface="Calibri"/>
                <a:ea typeface="Calibri"/>
                <a:cs typeface="Calibri"/>
                <a:sym typeface="Calibri"/>
              </a:rPr>
              <a:t> </a:t>
            </a:r>
            <a:r>
              <a:rPr lang="no-NO" sz="1800" dirty="0" err="1">
                <a:solidFill>
                  <a:schemeClr val="dk1"/>
                </a:solidFill>
                <a:latin typeface="Calibri"/>
                <a:ea typeface="Calibri"/>
                <a:cs typeface="Calibri"/>
                <a:sym typeface="Calibri"/>
              </a:rPr>
              <a:t>choosing</a:t>
            </a:r>
            <a:r>
              <a:rPr lang="nb-NO" sz="1800" dirty="0">
                <a:solidFill>
                  <a:schemeClr val="dk1"/>
                </a:solidFill>
                <a:latin typeface="Calibri"/>
                <a:ea typeface="Calibri"/>
                <a:cs typeface="Calibri"/>
                <a:sym typeface="Calibri"/>
              </a:rPr>
              <a:t>´, </a:t>
            </a:r>
            <a:r>
              <a:rPr lang="nb-NO" sz="1800" dirty="0" err="1">
                <a:solidFill>
                  <a:schemeClr val="dk1"/>
                </a:solidFill>
                <a:latin typeface="Calibri"/>
                <a:ea typeface="Calibri"/>
                <a:cs typeface="Calibri"/>
                <a:sym typeface="Calibri"/>
              </a:rPr>
              <a:t>reflexive</a:t>
            </a:r>
            <a:r>
              <a:rPr lang="no-NO" sz="1800" dirty="0">
                <a:solidFill>
                  <a:schemeClr val="dk1"/>
                </a:solidFill>
                <a:latin typeface="Calibri"/>
                <a:ea typeface="Calibri"/>
                <a:cs typeface="Calibri"/>
                <a:sym typeface="Calibri"/>
              </a:rPr>
              <a:t> and </a:t>
            </a:r>
            <a:r>
              <a:rPr lang="nb-NO" sz="1800" dirty="0">
                <a:solidFill>
                  <a:schemeClr val="dk1"/>
                </a:solidFill>
                <a:latin typeface="Calibri"/>
                <a:ea typeface="Calibri"/>
                <a:cs typeface="Calibri"/>
                <a:sym typeface="Calibri"/>
              </a:rPr>
              <a:t>´</a:t>
            </a:r>
            <a:r>
              <a:rPr lang="no-NO" sz="1800" dirty="0" err="1">
                <a:solidFill>
                  <a:schemeClr val="dk1"/>
                </a:solidFill>
                <a:latin typeface="Calibri"/>
                <a:ea typeface="Calibri"/>
                <a:cs typeface="Calibri"/>
                <a:sym typeface="Calibri"/>
              </a:rPr>
              <a:t>autonomous</a:t>
            </a:r>
            <a:r>
              <a:rPr lang="nb-NO" sz="1800" dirty="0">
                <a:solidFill>
                  <a:schemeClr val="dk1"/>
                </a:solidFill>
                <a:latin typeface="Calibri"/>
                <a:ea typeface="Calibri"/>
                <a:cs typeface="Calibri"/>
                <a:sym typeface="Calibri"/>
              </a:rPr>
              <a:t>´ </a:t>
            </a:r>
            <a:r>
              <a:rPr lang="no-NO" sz="1800" dirty="0">
                <a:solidFill>
                  <a:schemeClr val="dk1"/>
                </a:solidFill>
                <a:latin typeface="Calibri"/>
                <a:ea typeface="Calibri"/>
                <a:cs typeface="Calibri"/>
                <a:sym typeface="Calibri"/>
              </a:rPr>
              <a:t>agent is </a:t>
            </a:r>
            <a:r>
              <a:rPr lang="no-NO" sz="1800" dirty="0" err="1">
                <a:solidFill>
                  <a:schemeClr val="dk1"/>
                </a:solidFill>
                <a:latin typeface="Calibri"/>
                <a:ea typeface="Calibri"/>
                <a:cs typeface="Calibri"/>
                <a:sym typeface="Calibri"/>
              </a:rPr>
              <a:t>dominating</a:t>
            </a:r>
            <a:r>
              <a:rPr lang="no-NO" sz="1800" dirty="0">
                <a:solidFill>
                  <a:schemeClr val="dk1"/>
                </a:solidFill>
                <a:latin typeface="Calibri"/>
                <a:ea typeface="Calibri"/>
                <a:cs typeface="Calibri"/>
                <a:sym typeface="Calibri"/>
              </a:rPr>
              <a:t> in Western </a:t>
            </a:r>
            <a:r>
              <a:rPr lang="no-NO" sz="1800" dirty="0" err="1">
                <a:solidFill>
                  <a:schemeClr val="dk1"/>
                </a:solidFill>
                <a:latin typeface="Calibri"/>
                <a:ea typeface="Calibri"/>
                <a:cs typeface="Calibri"/>
                <a:sym typeface="Calibri"/>
              </a:rPr>
              <a:t>career</a:t>
            </a:r>
            <a:r>
              <a:rPr lang="no-NO" sz="1800" dirty="0">
                <a:solidFill>
                  <a:schemeClr val="dk1"/>
                </a:solidFill>
                <a:latin typeface="Calibri"/>
                <a:ea typeface="Calibri"/>
                <a:cs typeface="Calibri"/>
                <a:sym typeface="Calibri"/>
              </a:rPr>
              <a:t> </a:t>
            </a:r>
            <a:r>
              <a:rPr lang="no-NO" sz="1800" dirty="0" err="1">
                <a:solidFill>
                  <a:schemeClr val="dk1"/>
                </a:solidFill>
                <a:latin typeface="Calibri"/>
                <a:ea typeface="Calibri"/>
                <a:cs typeface="Calibri"/>
                <a:sym typeface="Calibri"/>
              </a:rPr>
              <a:t>theory</a:t>
            </a:r>
            <a:r>
              <a:rPr lang="no-NO" sz="1800" dirty="0">
                <a:solidFill>
                  <a:schemeClr val="dk1"/>
                </a:solidFill>
                <a:latin typeface="Calibri"/>
                <a:ea typeface="Calibri"/>
                <a:cs typeface="Calibri"/>
                <a:sym typeface="Calibri"/>
              </a:rPr>
              <a:t> </a:t>
            </a:r>
            <a:endParaRPr sz="1800" dirty="0">
              <a:solidFill>
                <a:schemeClr val="dk1"/>
              </a:solidFill>
              <a:latin typeface="Calibri"/>
              <a:ea typeface="Calibri"/>
              <a:cs typeface="Calibri"/>
              <a:sym typeface="Calibri"/>
            </a:endParaRPr>
          </a:p>
          <a:p>
            <a:pPr marL="285750" marR="0" lvl="0" indent="-171450" algn="l" rtl="0">
              <a:spcBef>
                <a:spcPts val="0"/>
              </a:spcBef>
              <a:spcAft>
                <a:spcPts val="0"/>
              </a:spcAft>
              <a:buClr>
                <a:schemeClr val="dk1"/>
              </a:buClr>
              <a:buSzPts val="1800"/>
              <a:buFont typeface="Arial"/>
              <a:buNone/>
            </a:pPr>
            <a:endParaRPr sz="1800" dirty="0">
              <a:solidFill>
                <a:schemeClr val="dk1"/>
              </a:solidFill>
              <a:latin typeface="Calibri"/>
              <a:ea typeface="Calibri"/>
              <a:cs typeface="Calibri"/>
              <a:sym typeface="Calibri"/>
            </a:endParaRPr>
          </a:p>
          <a:p>
            <a:pPr marL="285750" marR="0" lvl="0" indent="-285750" algn="l" rtl="0">
              <a:spcBef>
                <a:spcPts val="0"/>
              </a:spcBef>
              <a:spcAft>
                <a:spcPts val="0"/>
              </a:spcAft>
              <a:buClr>
                <a:schemeClr val="dk1"/>
              </a:buClr>
              <a:buSzPts val="1800"/>
              <a:buFont typeface="Arial"/>
              <a:buChar char="•"/>
            </a:pPr>
            <a:r>
              <a:rPr lang="no-NO" sz="1800" dirty="0">
                <a:solidFill>
                  <a:schemeClr val="dk1"/>
                </a:solidFill>
                <a:latin typeface="Calibri"/>
                <a:ea typeface="Calibri"/>
                <a:cs typeface="Calibri"/>
                <a:sym typeface="Calibri"/>
              </a:rPr>
              <a:t>This </a:t>
            </a:r>
            <a:r>
              <a:rPr lang="no-NO" sz="1800" dirty="0" err="1">
                <a:solidFill>
                  <a:schemeClr val="dk1"/>
                </a:solidFill>
                <a:latin typeface="Calibri"/>
                <a:ea typeface="Calibri"/>
                <a:cs typeface="Calibri"/>
                <a:sym typeface="Calibri"/>
              </a:rPr>
              <a:t>approach</a:t>
            </a:r>
            <a:r>
              <a:rPr lang="no-NO" sz="1800" dirty="0">
                <a:solidFill>
                  <a:schemeClr val="dk1"/>
                </a:solidFill>
                <a:latin typeface="Calibri"/>
                <a:ea typeface="Calibri"/>
                <a:cs typeface="Calibri"/>
                <a:sym typeface="Calibri"/>
              </a:rPr>
              <a:t> to </a:t>
            </a:r>
            <a:r>
              <a:rPr lang="no-NO" sz="1800" dirty="0" err="1">
                <a:solidFill>
                  <a:schemeClr val="dk1"/>
                </a:solidFill>
                <a:latin typeface="Calibri"/>
                <a:ea typeface="Calibri"/>
                <a:cs typeface="Calibri"/>
                <a:sym typeface="Calibri"/>
              </a:rPr>
              <a:t>agency</a:t>
            </a:r>
            <a:r>
              <a:rPr lang="no-NO" sz="1800" dirty="0">
                <a:solidFill>
                  <a:schemeClr val="dk1"/>
                </a:solidFill>
                <a:latin typeface="Calibri"/>
                <a:ea typeface="Calibri"/>
                <a:cs typeface="Calibri"/>
                <a:sym typeface="Calibri"/>
              </a:rPr>
              <a:t> is </a:t>
            </a:r>
            <a:r>
              <a:rPr lang="no-NO" sz="1800" dirty="0" err="1">
                <a:solidFill>
                  <a:schemeClr val="dk1"/>
                </a:solidFill>
                <a:latin typeface="Calibri"/>
                <a:ea typeface="Calibri"/>
                <a:cs typeface="Calibri"/>
                <a:sym typeface="Calibri"/>
              </a:rPr>
              <a:t>somewhat</a:t>
            </a:r>
            <a:r>
              <a:rPr lang="no-NO" sz="1800" dirty="0">
                <a:solidFill>
                  <a:schemeClr val="dk1"/>
                </a:solidFill>
                <a:latin typeface="Calibri"/>
                <a:ea typeface="Calibri"/>
                <a:cs typeface="Calibri"/>
                <a:sym typeface="Calibri"/>
              </a:rPr>
              <a:t> </a:t>
            </a:r>
            <a:r>
              <a:rPr lang="no-NO" sz="1800" dirty="0" err="1">
                <a:solidFill>
                  <a:schemeClr val="dk1"/>
                </a:solidFill>
                <a:latin typeface="Calibri"/>
                <a:ea typeface="Calibri"/>
                <a:cs typeface="Calibri"/>
                <a:sym typeface="Calibri"/>
              </a:rPr>
              <a:t>problematic</a:t>
            </a:r>
            <a:r>
              <a:rPr lang="no-NO" sz="1800" dirty="0">
                <a:solidFill>
                  <a:schemeClr val="dk1"/>
                </a:solidFill>
                <a:latin typeface="Calibri"/>
                <a:ea typeface="Calibri"/>
                <a:cs typeface="Calibri"/>
                <a:sym typeface="Calibri"/>
              </a:rPr>
              <a:t> as it </a:t>
            </a:r>
            <a:r>
              <a:rPr lang="no-NO" sz="1800" dirty="0" err="1">
                <a:solidFill>
                  <a:schemeClr val="dk1"/>
                </a:solidFill>
                <a:latin typeface="Calibri"/>
                <a:ea typeface="Calibri"/>
                <a:cs typeface="Calibri"/>
                <a:sym typeface="Calibri"/>
              </a:rPr>
              <a:t>does</a:t>
            </a:r>
            <a:r>
              <a:rPr lang="no-NO" sz="1800" dirty="0">
                <a:solidFill>
                  <a:schemeClr val="dk1"/>
                </a:solidFill>
                <a:latin typeface="Calibri"/>
                <a:ea typeface="Calibri"/>
                <a:cs typeface="Calibri"/>
                <a:sym typeface="Calibri"/>
              </a:rPr>
              <a:t> not </a:t>
            </a:r>
            <a:r>
              <a:rPr lang="no-NO" sz="1800" dirty="0" err="1">
                <a:solidFill>
                  <a:schemeClr val="dk1"/>
                </a:solidFill>
                <a:latin typeface="Calibri"/>
                <a:ea typeface="Calibri"/>
                <a:cs typeface="Calibri"/>
                <a:sym typeface="Calibri"/>
              </a:rPr>
              <a:t>adequately</a:t>
            </a:r>
            <a:r>
              <a:rPr lang="no-NO" sz="1800" dirty="0">
                <a:solidFill>
                  <a:schemeClr val="dk1"/>
                </a:solidFill>
                <a:latin typeface="Calibri"/>
                <a:ea typeface="Calibri"/>
                <a:cs typeface="Calibri"/>
                <a:sym typeface="Calibri"/>
              </a:rPr>
              <a:t> orient </a:t>
            </a:r>
            <a:r>
              <a:rPr lang="no-NO" sz="1800" dirty="0" err="1">
                <a:solidFill>
                  <a:schemeClr val="dk1"/>
                </a:solidFill>
                <a:latin typeface="Calibri"/>
                <a:ea typeface="Calibri"/>
                <a:cs typeface="Calibri"/>
                <a:sym typeface="Calibri"/>
              </a:rPr>
              <a:t>us</a:t>
            </a:r>
            <a:r>
              <a:rPr lang="no-NO" sz="1800" dirty="0">
                <a:solidFill>
                  <a:schemeClr val="dk1"/>
                </a:solidFill>
                <a:latin typeface="Calibri"/>
                <a:ea typeface="Calibri"/>
                <a:cs typeface="Calibri"/>
                <a:sym typeface="Calibri"/>
              </a:rPr>
              <a:t> </a:t>
            </a:r>
            <a:r>
              <a:rPr lang="no-NO" sz="1800" i="1" dirty="0" err="1">
                <a:solidFill>
                  <a:schemeClr val="dk1"/>
                </a:solidFill>
                <a:latin typeface="Calibri"/>
                <a:ea typeface="Calibri"/>
                <a:cs typeface="Calibri"/>
                <a:sym typeface="Calibri"/>
              </a:rPr>
              <a:t>epistemologically</a:t>
            </a:r>
            <a:r>
              <a:rPr lang="no-NO" sz="1800" i="1" dirty="0">
                <a:solidFill>
                  <a:schemeClr val="dk1"/>
                </a:solidFill>
                <a:latin typeface="Calibri"/>
                <a:ea typeface="Calibri"/>
                <a:cs typeface="Calibri"/>
                <a:sym typeface="Calibri"/>
              </a:rPr>
              <a:t> </a:t>
            </a:r>
            <a:r>
              <a:rPr lang="no-NO" sz="1800" dirty="0">
                <a:solidFill>
                  <a:schemeClr val="dk1"/>
                </a:solidFill>
                <a:latin typeface="Calibri"/>
                <a:ea typeface="Calibri"/>
                <a:cs typeface="Calibri"/>
                <a:sym typeface="Calibri"/>
              </a:rPr>
              <a:t>to </a:t>
            </a:r>
            <a:r>
              <a:rPr lang="no-NO" sz="1800" dirty="0" err="1">
                <a:solidFill>
                  <a:schemeClr val="dk1"/>
                </a:solidFill>
                <a:latin typeface="Calibri"/>
                <a:ea typeface="Calibri"/>
                <a:cs typeface="Calibri"/>
                <a:sym typeface="Calibri"/>
              </a:rPr>
              <a:t>explore</a:t>
            </a:r>
            <a:r>
              <a:rPr lang="no-NO" sz="1800" dirty="0">
                <a:solidFill>
                  <a:schemeClr val="dk1"/>
                </a:solidFill>
                <a:latin typeface="Calibri"/>
                <a:ea typeface="Calibri"/>
                <a:cs typeface="Calibri"/>
                <a:sym typeface="Calibri"/>
              </a:rPr>
              <a:t> </a:t>
            </a:r>
            <a:r>
              <a:rPr lang="no-NO" sz="1800" dirty="0" err="1">
                <a:solidFill>
                  <a:schemeClr val="dk1"/>
                </a:solidFill>
                <a:latin typeface="Calibri"/>
                <a:ea typeface="Calibri"/>
                <a:cs typeface="Calibri"/>
                <a:sym typeface="Calibri"/>
              </a:rPr>
              <a:t>agency</a:t>
            </a:r>
            <a:r>
              <a:rPr lang="no-NO" sz="1800" dirty="0">
                <a:solidFill>
                  <a:schemeClr val="dk1"/>
                </a:solidFill>
                <a:latin typeface="Calibri"/>
                <a:ea typeface="Calibri"/>
                <a:cs typeface="Calibri"/>
                <a:sym typeface="Calibri"/>
              </a:rPr>
              <a:t> as </a:t>
            </a:r>
            <a:r>
              <a:rPr lang="no-NO" sz="1800" dirty="0" err="1">
                <a:solidFill>
                  <a:schemeClr val="dk1"/>
                </a:solidFill>
                <a:latin typeface="Calibri"/>
                <a:ea typeface="Calibri"/>
                <a:cs typeface="Calibri"/>
                <a:sym typeface="Calibri"/>
              </a:rPr>
              <a:t>something</a:t>
            </a:r>
            <a:r>
              <a:rPr lang="no-NO" sz="1800" dirty="0">
                <a:solidFill>
                  <a:schemeClr val="dk1"/>
                </a:solidFill>
                <a:latin typeface="Calibri"/>
                <a:ea typeface="Calibri"/>
                <a:cs typeface="Calibri"/>
                <a:sym typeface="Calibri"/>
              </a:rPr>
              <a:t> </a:t>
            </a:r>
            <a:r>
              <a:rPr lang="nb-NO" sz="1800" dirty="0" err="1">
                <a:solidFill>
                  <a:schemeClr val="dk1"/>
                </a:solidFill>
                <a:latin typeface="Calibri"/>
                <a:ea typeface="Calibri"/>
                <a:cs typeface="Calibri"/>
                <a:sym typeface="Calibri"/>
              </a:rPr>
              <a:t>continuously</a:t>
            </a:r>
            <a:r>
              <a:rPr lang="nb-NO" sz="1800" dirty="0">
                <a:solidFill>
                  <a:schemeClr val="dk1"/>
                </a:solidFill>
                <a:latin typeface="Calibri"/>
                <a:ea typeface="Calibri"/>
                <a:cs typeface="Calibri"/>
                <a:sym typeface="Calibri"/>
              </a:rPr>
              <a:t> </a:t>
            </a:r>
            <a:r>
              <a:rPr lang="no-NO" sz="1800" dirty="0" err="1">
                <a:solidFill>
                  <a:schemeClr val="dk1"/>
                </a:solidFill>
                <a:latin typeface="Calibri"/>
                <a:ea typeface="Calibri"/>
                <a:cs typeface="Calibri"/>
                <a:sym typeface="Calibri"/>
              </a:rPr>
              <a:t>emerging</a:t>
            </a:r>
            <a:r>
              <a:rPr lang="no-NO" sz="1800" dirty="0">
                <a:solidFill>
                  <a:schemeClr val="dk1"/>
                </a:solidFill>
                <a:latin typeface="Calibri"/>
                <a:ea typeface="Calibri"/>
                <a:cs typeface="Calibri"/>
                <a:sym typeface="Calibri"/>
              </a:rPr>
              <a:t> in </a:t>
            </a:r>
            <a:r>
              <a:rPr lang="nb-NO" sz="1800" dirty="0" err="1">
                <a:solidFill>
                  <a:schemeClr val="dk1"/>
                </a:solidFill>
                <a:latin typeface="Calibri"/>
                <a:ea typeface="Calibri"/>
                <a:cs typeface="Calibri"/>
                <a:sym typeface="Calibri"/>
              </a:rPr>
              <a:t>precarious</a:t>
            </a:r>
            <a:r>
              <a:rPr lang="nb-NO" sz="1800" dirty="0">
                <a:solidFill>
                  <a:schemeClr val="dk1"/>
                </a:solidFill>
                <a:latin typeface="Calibri"/>
                <a:ea typeface="Calibri"/>
                <a:cs typeface="Calibri"/>
                <a:sym typeface="Calibri"/>
              </a:rPr>
              <a:t> and transformative </a:t>
            </a:r>
            <a:r>
              <a:rPr lang="no-NO" sz="1800" i="1" dirty="0" err="1">
                <a:solidFill>
                  <a:schemeClr val="dk1"/>
                </a:solidFill>
                <a:latin typeface="Calibri"/>
                <a:ea typeface="Calibri"/>
                <a:cs typeface="Calibri"/>
                <a:sym typeface="Calibri"/>
              </a:rPr>
              <a:t>relations</a:t>
            </a:r>
            <a:r>
              <a:rPr lang="nb-NO" sz="1800" i="1" dirty="0">
                <a:solidFill>
                  <a:schemeClr val="dk1"/>
                </a:solidFill>
                <a:latin typeface="Calibri"/>
                <a:ea typeface="Calibri"/>
                <a:cs typeface="Calibri"/>
                <a:sym typeface="Calibri"/>
              </a:rPr>
              <a:t> to </a:t>
            </a:r>
            <a:r>
              <a:rPr lang="nb-NO" sz="1800" i="1" dirty="0" err="1">
                <a:solidFill>
                  <a:schemeClr val="dk1"/>
                </a:solidFill>
                <a:latin typeface="Calibri"/>
                <a:ea typeface="Calibri"/>
                <a:cs typeface="Calibri"/>
                <a:sym typeface="Calibri"/>
              </a:rPr>
              <a:t>others</a:t>
            </a:r>
            <a:r>
              <a:rPr lang="no-NO" sz="1800" i="1" dirty="0">
                <a:solidFill>
                  <a:schemeClr val="dk1"/>
                </a:solidFill>
                <a:latin typeface="Calibri"/>
                <a:ea typeface="Calibri"/>
                <a:cs typeface="Calibri"/>
                <a:sym typeface="Calibri"/>
              </a:rPr>
              <a:t> </a:t>
            </a:r>
            <a:endParaRPr dirty="0"/>
          </a:p>
          <a:p>
            <a:pPr marL="285750" marR="0" lvl="0" indent="-171450" algn="l" rtl="0">
              <a:spcBef>
                <a:spcPts val="0"/>
              </a:spcBef>
              <a:spcAft>
                <a:spcPts val="0"/>
              </a:spcAft>
              <a:buClr>
                <a:schemeClr val="dk1"/>
              </a:buClr>
              <a:buSzPts val="1800"/>
              <a:buFont typeface="Arial"/>
              <a:buNone/>
            </a:pPr>
            <a:endParaRPr lang="nb-NO" sz="1800" dirty="0">
              <a:solidFill>
                <a:schemeClr val="dk1"/>
              </a:solidFill>
              <a:latin typeface="Calibri"/>
              <a:ea typeface="Calibri"/>
              <a:cs typeface="Calibri"/>
              <a:sym typeface="Calibri"/>
            </a:endParaRPr>
          </a:p>
          <a:p>
            <a:pPr marL="285750" marR="0" lvl="0" indent="-171450" algn="l" rtl="0">
              <a:spcBef>
                <a:spcPts val="0"/>
              </a:spcBef>
              <a:spcAft>
                <a:spcPts val="0"/>
              </a:spcAft>
              <a:buClr>
                <a:schemeClr val="dk1"/>
              </a:buClr>
              <a:buSzPts val="1800"/>
              <a:buFont typeface="Arial"/>
              <a:buNone/>
            </a:pPr>
            <a:endParaRPr sz="1800" dirty="0">
              <a:solidFill>
                <a:schemeClr val="dk1"/>
              </a:solidFill>
              <a:latin typeface="Calibri"/>
              <a:ea typeface="Calibri"/>
              <a:cs typeface="Calibri"/>
              <a:sym typeface="Calibri"/>
            </a:endParaRPr>
          </a:p>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pic>
        <p:nvPicPr>
          <p:cNvPr id="168" name="Google Shape;168;p8" descr="Figuras de palitos de familias cogiéndose de las manos"/>
          <p:cNvPicPr preferRelativeResize="0"/>
          <p:nvPr/>
        </p:nvPicPr>
        <p:blipFill rotWithShape="1">
          <a:blip r:embed="rId3">
            <a:alphaModFix/>
          </a:blip>
          <a:srcRect l="53400"/>
          <a:stretch/>
        </p:blipFill>
        <p:spPr>
          <a:xfrm>
            <a:off x="-1" y="0"/>
            <a:ext cx="4793729" cy="6858000"/>
          </a:xfrm>
          <a:prstGeom prst="rect">
            <a:avLst/>
          </a:prstGeom>
          <a:noFill/>
          <a:ln>
            <a:noFill/>
          </a:ln>
        </p:spPr>
      </p:pic>
      <p:sp>
        <p:nvSpPr>
          <p:cNvPr id="169" name="Google Shape;169;p8"/>
          <p:cNvSpPr txBox="1"/>
          <p:nvPr/>
        </p:nvSpPr>
        <p:spPr>
          <a:xfrm>
            <a:off x="5147650" y="249075"/>
            <a:ext cx="6625500" cy="1477297"/>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Font typeface="Arial"/>
              <a:buNone/>
            </a:pPr>
            <a:r>
              <a:rPr lang="nb-NO" sz="2800" b="1" dirty="0">
                <a:solidFill>
                  <a:schemeClr val="dk2"/>
                </a:solidFill>
                <a:latin typeface="Montserrat"/>
                <a:ea typeface="Montserrat"/>
                <a:cs typeface="Montserrat"/>
                <a:sym typeface="Montserrat"/>
              </a:rPr>
              <a:t>PROBLEMATISING </a:t>
            </a:r>
            <a:r>
              <a:rPr lang="no-NO" sz="2800" b="1" dirty="0">
                <a:solidFill>
                  <a:schemeClr val="dk2"/>
                </a:solidFill>
                <a:latin typeface="Montserrat"/>
                <a:ea typeface="Montserrat"/>
                <a:cs typeface="Montserrat"/>
                <a:sym typeface="Montserrat"/>
              </a:rPr>
              <a:t>THE HUMANISTIC NOTION OF THE FREE AGENT</a:t>
            </a:r>
            <a:endParaRPr sz="2000" dirty="0">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4"/>
        <p:cNvGrpSpPr/>
        <p:nvPr/>
      </p:nvGrpSpPr>
      <p:grpSpPr>
        <a:xfrm>
          <a:off x="0" y="0"/>
          <a:ext cx="0" cy="0"/>
          <a:chOff x="0" y="0"/>
          <a:chExt cx="0" cy="0"/>
        </a:xfrm>
      </p:grpSpPr>
      <p:sp>
        <p:nvSpPr>
          <p:cNvPr id="175" name="Google Shape;175;p9"/>
          <p:cNvSpPr/>
          <p:nvPr/>
        </p:nvSpPr>
        <p:spPr>
          <a:xfrm>
            <a:off x="-1"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176" name="Google Shape;176;p9"/>
          <p:cNvPicPr preferRelativeResize="0"/>
          <p:nvPr/>
        </p:nvPicPr>
        <p:blipFill rotWithShape="1">
          <a:blip r:embed="rId3">
            <a:alphaModFix amt="35000"/>
          </a:blip>
          <a:srcRect b="5435"/>
          <a:stretch/>
        </p:blipFill>
        <p:spPr>
          <a:xfrm>
            <a:off x="4423" y="10"/>
            <a:ext cx="9669642" cy="6857990"/>
          </a:xfrm>
          <a:prstGeom prst="rect">
            <a:avLst/>
          </a:prstGeom>
          <a:noFill/>
          <a:ln>
            <a:noFill/>
          </a:ln>
        </p:spPr>
      </p:pic>
      <p:sp>
        <p:nvSpPr>
          <p:cNvPr id="177" name="Google Shape;177;p9"/>
          <p:cNvSpPr/>
          <p:nvPr/>
        </p:nvSpPr>
        <p:spPr>
          <a:xfrm flipH="1">
            <a:off x="5125019" y="0"/>
            <a:ext cx="7066978" cy="6858000"/>
          </a:xfrm>
          <a:prstGeom prst="rect">
            <a:avLst/>
          </a:prstGeom>
          <a:gradFill>
            <a:gsLst>
              <a:gs pos="0">
                <a:srgbClr val="FFFFFF">
                  <a:alpha val="0"/>
                </a:srgbClr>
              </a:gs>
              <a:gs pos="19000">
                <a:srgbClr val="FFFFFF">
                  <a:alpha val="37647"/>
                </a:srgbClr>
              </a:gs>
              <a:gs pos="35000">
                <a:srgbClr val="FFFFFF">
                  <a:alpha val="76862"/>
                </a:srgbClr>
              </a:gs>
              <a:gs pos="48000">
                <a:schemeClr val="lt1"/>
              </a:gs>
              <a:gs pos="100000">
                <a:schemeClr val="lt1"/>
              </a:gs>
            </a:gsLst>
            <a:lin ang="108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78" name="Google Shape;178;p9"/>
          <p:cNvSpPr txBox="1"/>
          <p:nvPr/>
        </p:nvSpPr>
        <p:spPr>
          <a:xfrm>
            <a:off x="194872" y="6071016"/>
            <a:ext cx="1918741"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no-NO" sz="1400">
                <a:solidFill>
                  <a:schemeClr val="dk1"/>
                </a:solidFill>
                <a:latin typeface="Calibri"/>
                <a:ea typeface="Calibri"/>
                <a:cs typeface="Calibri"/>
                <a:sym typeface="Calibri"/>
              </a:rPr>
              <a:t>Photo by </a:t>
            </a:r>
            <a:r>
              <a:rPr lang="no-NO" sz="1400" u="sng">
                <a:solidFill>
                  <a:schemeClr val="dk1"/>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Omar Flores</a:t>
            </a:r>
            <a:r>
              <a:rPr lang="no-NO" sz="1400">
                <a:solidFill>
                  <a:schemeClr val="dk1"/>
                </a:solidFill>
                <a:latin typeface="Calibri"/>
                <a:ea typeface="Calibri"/>
                <a:cs typeface="Calibri"/>
                <a:sym typeface="Calibri"/>
              </a:rPr>
              <a:t> on </a:t>
            </a:r>
            <a:r>
              <a:rPr lang="no-NO" sz="1400" u="sng">
                <a:solidFill>
                  <a:schemeClr val="dk1"/>
                </a:solidFill>
                <a:latin typeface="Calibri"/>
                <a:ea typeface="Calibri"/>
                <a:cs typeface="Calibri"/>
                <a:sym typeface="Calibri"/>
                <a:hlinkClick r:id="rId5">
                  <a:extLst>
                    <a:ext uri="{A12FA001-AC4F-418D-AE19-62706E023703}">
                      <ahyp:hlinkClr xmlns:ahyp="http://schemas.microsoft.com/office/drawing/2018/hyperlinkcolor" val="tx"/>
                    </a:ext>
                  </a:extLst>
                </a:hlinkClick>
              </a:rPr>
              <a:t>Unsplash</a:t>
            </a:r>
            <a:r>
              <a:rPr lang="no-NO" sz="1400">
                <a:solidFill>
                  <a:schemeClr val="dk1"/>
                </a:solidFill>
                <a:latin typeface="Calibri"/>
                <a:ea typeface="Calibri"/>
                <a:cs typeface="Calibri"/>
                <a:sym typeface="Calibri"/>
              </a:rPr>
              <a:t> </a:t>
            </a:r>
            <a:endParaRPr sz="1400">
              <a:solidFill>
                <a:schemeClr val="dk1"/>
              </a:solidFill>
              <a:latin typeface="Calibri"/>
              <a:ea typeface="Calibri"/>
              <a:cs typeface="Calibri"/>
              <a:sym typeface="Calibri"/>
            </a:endParaRPr>
          </a:p>
        </p:txBody>
      </p:sp>
      <p:grpSp>
        <p:nvGrpSpPr>
          <p:cNvPr id="179" name="Google Shape;179;p9"/>
          <p:cNvGrpSpPr/>
          <p:nvPr/>
        </p:nvGrpSpPr>
        <p:grpSpPr>
          <a:xfrm>
            <a:off x="4553886" y="460953"/>
            <a:ext cx="7438246" cy="1277839"/>
            <a:chOff x="7416516" y="1437333"/>
            <a:chExt cx="10325599" cy="1711068"/>
          </a:xfrm>
        </p:grpSpPr>
        <p:sp>
          <p:nvSpPr>
            <p:cNvPr id="180" name="Google Shape;180;p9"/>
            <p:cNvSpPr txBox="1"/>
            <p:nvPr/>
          </p:nvSpPr>
          <p:spPr>
            <a:xfrm>
              <a:off x="7416516" y="1437333"/>
              <a:ext cx="10325599" cy="6181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no-NO" sz="2400" b="1" dirty="0">
                  <a:solidFill>
                    <a:schemeClr val="dk2"/>
                  </a:solidFill>
                  <a:latin typeface="Montserrat"/>
                  <a:ea typeface="Montserrat"/>
                  <a:cs typeface="Montserrat"/>
                  <a:sym typeface="Montserrat"/>
                </a:rPr>
                <a:t>AGENCY AS A RELATIONAL PHENOMENON</a:t>
              </a:r>
              <a:endParaRPr sz="1800" dirty="0"/>
            </a:p>
          </p:txBody>
        </p:sp>
        <p:sp>
          <p:nvSpPr>
            <p:cNvPr id="181" name="Google Shape;181;p9"/>
            <p:cNvSpPr txBox="1"/>
            <p:nvPr/>
          </p:nvSpPr>
          <p:spPr>
            <a:xfrm>
              <a:off x="10958380" y="2716015"/>
              <a:ext cx="5830168" cy="432386"/>
            </a:xfrm>
            <a:prstGeom prst="rect">
              <a:avLst/>
            </a:prstGeom>
            <a:noFill/>
            <a:ln>
              <a:noFill/>
            </a:ln>
          </p:spPr>
          <p:txBody>
            <a:bodyPr spcFirstLastPara="1" wrap="square" lIns="91425" tIns="45700" rIns="91425" bIns="45700" anchor="t" anchorCtr="0">
              <a:spAutoFit/>
            </a:bodyPr>
            <a:lstStyle/>
            <a:p>
              <a:pPr marL="228600" marR="0" lvl="0" indent="-139700" algn="l" rtl="0">
                <a:lnSpc>
                  <a:spcPct val="145714"/>
                </a:lnSpc>
                <a:spcBef>
                  <a:spcPts val="0"/>
                </a:spcBef>
                <a:spcAft>
                  <a:spcPts val="0"/>
                </a:spcAft>
                <a:buClr>
                  <a:schemeClr val="dk1"/>
                </a:buClr>
                <a:buSzPts val="1400"/>
                <a:buFont typeface="Arial"/>
                <a:buNone/>
              </a:pPr>
              <a:endParaRPr sz="1400">
                <a:solidFill>
                  <a:schemeClr val="dk2"/>
                </a:solidFill>
                <a:latin typeface="Lato Light"/>
                <a:ea typeface="Lato Light"/>
                <a:cs typeface="Lato Light"/>
                <a:sym typeface="Lato Light"/>
              </a:endParaRPr>
            </a:p>
          </p:txBody>
        </p:sp>
      </p:grpSp>
      <p:sp>
        <p:nvSpPr>
          <p:cNvPr id="182" name="Google Shape;182;p9"/>
          <p:cNvSpPr txBox="1"/>
          <p:nvPr/>
        </p:nvSpPr>
        <p:spPr>
          <a:xfrm>
            <a:off x="4556931" y="861647"/>
            <a:ext cx="7435200" cy="5909270"/>
          </a:xfrm>
          <a:prstGeom prst="rect">
            <a:avLst/>
          </a:prstGeom>
          <a:noFill/>
          <a:ln>
            <a:noFill/>
          </a:ln>
        </p:spPr>
        <p:txBody>
          <a:bodyPr spcFirstLastPara="1" wrap="square" lIns="91425" tIns="45700" rIns="91425" bIns="45700" anchor="t" anchorCtr="0">
            <a:spAutoFit/>
          </a:bodyPr>
          <a:lstStyle/>
          <a:p>
            <a:pPr marL="285750" indent="-285750">
              <a:spcBef>
                <a:spcPts val="1800"/>
              </a:spcBef>
              <a:buClr>
                <a:schemeClr val="dk1"/>
              </a:buClr>
              <a:buSzPts val="1800"/>
              <a:buFont typeface="Arial" panose="020B0604020202020204" pitchFamily="34" charset="0"/>
              <a:buChar char="•"/>
            </a:pPr>
            <a:r>
              <a:rPr lang="en-GB" sz="1800" dirty="0">
                <a:latin typeface="AdvOT46dcae81"/>
              </a:rPr>
              <a:t>In this paper </a:t>
            </a:r>
            <a:r>
              <a:rPr lang="en-GB" sz="1800" dirty="0">
                <a:effectLst/>
                <a:latin typeface="AdvOT46dcae81"/>
              </a:rPr>
              <a:t>I argue for a relational turn in conceptualising agency in both guidance theories and practices. </a:t>
            </a:r>
          </a:p>
          <a:p>
            <a:pPr marL="285750" indent="-285750">
              <a:spcBef>
                <a:spcPts val="1800"/>
              </a:spcBef>
              <a:buClr>
                <a:schemeClr val="dk1"/>
              </a:buClr>
              <a:buSzPts val="1800"/>
              <a:buFont typeface="Arial" panose="020B0604020202020204" pitchFamily="34" charset="0"/>
              <a:buChar char="•"/>
            </a:pPr>
            <a:r>
              <a:rPr lang="nb-NO" sz="1800" b="1" dirty="0">
                <a:solidFill>
                  <a:schemeClr val="dk1"/>
                </a:solidFill>
                <a:latin typeface="Calibri"/>
                <a:ea typeface="Calibri"/>
                <a:cs typeface="Calibri"/>
                <a:sym typeface="Calibri"/>
              </a:rPr>
              <a:t>Feminist </a:t>
            </a:r>
            <a:r>
              <a:rPr lang="nb-NO" sz="1800" b="1" dirty="0" err="1">
                <a:solidFill>
                  <a:schemeClr val="dk1"/>
                </a:solidFill>
                <a:latin typeface="Calibri"/>
                <a:ea typeface="Calibri"/>
                <a:cs typeface="Calibri"/>
                <a:sym typeface="Calibri"/>
              </a:rPr>
              <a:t>scholarship</a:t>
            </a:r>
            <a:r>
              <a:rPr lang="nb-NO" sz="1800" b="1" dirty="0">
                <a:solidFill>
                  <a:schemeClr val="dk1"/>
                </a:solidFill>
                <a:latin typeface="Calibri"/>
                <a:ea typeface="Calibri"/>
                <a:cs typeface="Calibri"/>
                <a:sym typeface="Calibri"/>
              </a:rPr>
              <a:t> </a:t>
            </a:r>
            <a:r>
              <a:rPr lang="nb-NO" sz="1800" dirty="0">
                <a:solidFill>
                  <a:schemeClr val="dk1"/>
                </a:solidFill>
                <a:latin typeface="Calibri"/>
                <a:ea typeface="Calibri"/>
                <a:cs typeface="Calibri"/>
                <a:sym typeface="Calibri"/>
              </a:rPr>
              <a:t>has most </a:t>
            </a:r>
            <a:r>
              <a:rPr lang="nb-NO" sz="1800" dirty="0" err="1">
                <a:solidFill>
                  <a:schemeClr val="dk1"/>
                </a:solidFill>
                <a:latin typeface="Calibri"/>
                <a:ea typeface="Calibri"/>
                <a:cs typeface="Calibri"/>
                <a:sym typeface="Calibri"/>
              </a:rPr>
              <a:t>explicitly</a:t>
            </a:r>
            <a:r>
              <a:rPr lang="nb-NO" sz="1800" dirty="0">
                <a:solidFill>
                  <a:schemeClr val="dk1"/>
                </a:solidFill>
                <a:latin typeface="Calibri"/>
                <a:ea typeface="Calibri"/>
                <a:cs typeface="Calibri"/>
                <a:sym typeface="Calibri"/>
              </a:rPr>
              <a:t> </a:t>
            </a:r>
            <a:r>
              <a:rPr lang="nb-NO" sz="1800" dirty="0" err="1">
                <a:solidFill>
                  <a:schemeClr val="dk1"/>
                </a:solidFill>
                <a:latin typeface="Calibri"/>
                <a:ea typeface="Calibri"/>
                <a:cs typeface="Calibri"/>
                <a:sym typeface="Calibri"/>
              </a:rPr>
              <a:t>argued</a:t>
            </a:r>
            <a:r>
              <a:rPr lang="nb-NO" sz="1800" dirty="0">
                <a:solidFill>
                  <a:schemeClr val="dk1"/>
                </a:solidFill>
                <a:latin typeface="Calibri"/>
                <a:ea typeface="Calibri"/>
                <a:cs typeface="Calibri"/>
                <a:sym typeface="Calibri"/>
              </a:rPr>
              <a:t> for a more </a:t>
            </a:r>
            <a:r>
              <a:rPr lang="en-GB" sz="1800" dirty="0">
                <a:effectLst/>
                <a:latin typeface="AdvOT46dcae81"/>
              </a:rPr>
              <a:t>situational understanding of agency: actors and actions are tied to inter- subjective relations and structural hierarchies of power </a:t>
            </a:r>
            <a:r>
              <a:rPr lang="no-NO" sz="1800" dirty="0">
                <a:solidFill>
                  <a:schemeClr val="dk1"/>
                </a:solidFill>
                <a:latin typeface="Calibri"/>
                <a:ea typeface="Calibri"/>
                <a:cs typeface="Calibri"/>
                <a:sym typeface="Calibri"/>
              </a:rPr>
              <a:t>(</a:t>
            </a:r>
            <a:r>
              <a:rPr lang="no-NO" sz="1800" dirty="0" err="1">
                <a:solidFill>
                  <a:schemeClr val="dk1"/>
                </a:solidFill>
                <a:latin typeface="Calibri"/>
                <a:ea typeface="Calibri"/>
                <a:cs typeface="Calibri"/>
                <a:sym typeface="Calibri"/>
              </a:rPr>
              <a:t>McNay</a:t>
            </a:r>
            <a:r>
              <a:rPr lang="no-NO" sz="1800" dirty="0">
                <a:solidFill>
                  <a:schemeClr val="dk1"/>
                </a:solidFill>
                <a:latin typeface="Calibri"/>
                <a:ea typeface="Calibri"/>
                <a:cs typeface="Calibri"/>
                <a:sym typeface="Calibri"/>
              </a:rPr>
              <a:t> 2016)</a:t>
            </a:r>
            <a:endParaRPr lang="nb-NO" sz="1800" dirty="0">
              <a:solidFill>
                <a:schemeClr val="dk1"/>
              </a:solidFill>
              <a:latin typeface="Calibri"/>
              <a:ea typeface="Calibri"/>
              <a:cs typeface="Calibri"/>
              <a:sym typeface="Calibri"/>
            </a:endParaRPr>
          </a:p>
          <a:p>
            <a:pPr marL="285750" indent="-285750">
              <a:spcBef>
                <a:spcPts val="1800"/>
              </a:spcBef>
              <a:buClr>
                <a:schemeClr val="dk1"/>
              </a:buClr>
              <a:buSzPts val="1800"/>
              <a:buFont typeface="Arial" panose="020B0604020202020204" pitchFamily="34" charset="0"/>
              <a:buChar char="•"/>
            </a:pPr>
            <a:r>
              <a:rPr lang="en-GB" sz="1800" b="1" dirty="0">
                <a:solidFill>
                  <a:schemeClr val="dk1"/>
                </a:solidFill>
                <a:latin typeface="Calibri"/>
                <a:ea typeface="Calibri"/>
                <a:cs typeface="Calibri"/>
                <a:sym typeface="Calibri"/>
              </a:rPr>
              <a:t>Relational sociology </a:t>
            </a:r>
            <a:r>
              <a:rPr lang="en-GB" sz="1800" dirty="0">
                <a:solidFill>
                  <a:schemeClr val="dk1"/>
                </a:solidFill>
                <a:latin typeface="Calibri"/>
                <a:ea typeface="Calibri"/>
                <a:cs typeface="Calibri"/>
                <a:sym typeface="Calibri"/>
              </a:rPr>
              <a:t>repositions agency as </a:t>
            </a:r>
            <a:r>
              <a:rPr lang="en-GB" sz="1800" dirty="0">
                <a:effectLst/>
                <a:latin typeface="AdvOT46dcae81"/>
              </a:rPr>
              <a:t>profoundly embedded in interactive processes of co-construction and co-action (Burkitt, </a:t>
            </a:r>
            <a:r>
              <a:rPr lang="en-GB" sz="1800" dirty="0">
                <a:solidFill>
                  <a:srgbClr val="000082"/>
                </a:solidFill>
                <a:effectLst/>
                <a:latin typeface="AdvOT46dcae81"/>
              </a:rPr>
              <a:t>2016</a:t>
            </a:r>
            <a:r>
              <a:rPr lang="en-GB" sz="1800" dirty="0">
                <a:effectLst/>
                <a:latin typeface="AdvOT46dcae81"/>
              </a:rPr>
              <a:t>; </a:t>
            </a:r>
            <a:r>
              <a:rPr lang="en-GB" sz="1800" dirty="0" err="1">
                <a:effectLst/>
                <a:latin typeface="AdvOT46dcae81"/>
              </a:rPr>
              <a:t>Emirbayer</a:t>
            </a:r>
            <a:r>
              <a:rPr lang="en-GB" sz="1800" dirty="0">
                <a:effectLst/>
                <a:latin typeface="AdvOT46dcae81"/>
              </a:rPr>
              <a:t> &amp; </a:t>
            </a:r>
            <a:r>
              <a:rPr lang="en-GB" sz="1800" dirty="0" err="1">
                <a:effectLst/>
                <a:latin typeface="AdvOT46dcae81"/>
              </a:rPr>
              <a:t>Mische</a:t>
            </a:r>
            <a:r>
              <a:rPr lang="en-GB" sz="1800" dirty="0">
                <a:effectLst/>
                <a:latin typeface="AdvOT46dcae81"/>
              </a:rPr>
              <a:t>, </a:t>
            </a:r>
            <a:r>
              <a:rPr lang="en-GB" sz="1800" dirty="0">
                <a:solidFill>
                  <a:srgbClr val="000082"/>
                </a:solidFill>
                <a:effectLst/>
                <a:latin typeface="AdvOT46dcae81"/>
              </a:rPr>
              <a:t>1998</a:t>
            </a:r>
            <a:r>
              <a:rPr lang="en-GB" sz="1800" dirty="0">
                <a:effectLst/>
                <a:latin typeface="AdvOT46dcae81"/>
              </a:rPr>
              <a:t>) within interactions, relations and networks (</a:t>
            </a:r>
            <a:r>
              <a:rPr lang="en-GB" sz="1800" dirty="0" err="1">
                <a:effectLst/>
                <a:latin typeface="AdvOT46dcae81"/>
              </a:rPr>
              <a:t>Dépelteau</a:t>
            </a:r>
            <a:r>
              <a:rPr lang="en-GB" sz="1800" dirty="0">
                <a:effectLst/>
                <a:latin typeface="AdvOT46dcae81"/>
              </a:rPr>
              <a:t>, </a:t>
            </a:r>
            <a:r>
              <a:rPr lang="en-GB" sz="1800" dirty="0">
                <a:solidFill>
                  <a:srgbClr val="000082"/>
                </a:solidFill>
                <a:effectLst/>
                <a:latin typeface="AdvOT46dcae81"/>
              </a:rPr>
              <a:t>2018</a:t>
            </a:r>
            <a:r>
              <a:rPr lang="en-GB" sz="1800" dirty="0">
                <a:effectLst/>
                <a:latin typeface="AdvOT46dcae81"/>
              </a:rPr>
              <a:t>, p. 4).</a:t>
            </a:r>
            <a:endParaRPr lang="nb-NO" sz="1800" b="1" dirty="0">
              <a:solidFill>
                <a:schemeClr val="dk1"/>
              </a:solidFill>
              <a:latin typeface="Calibri"/>
              <a:ea typeface="Calibri"/>
              <a:cs typeface="Calibri"/>
              <a:sym typeface="Calibri"/>
            </a:endParaRPr>
          </a:p>
          <a:p>
            <a:pPr marL="285750" indent="-285750">
              <a:spcBef>
                <a:spcPts val="1800"/>
              </a:spcBef>
              <a:buClr>
                <a:schemeClr val="dk1"/>
              </a:buClr>
              <a:buSzPts val="1800"/>
              <a:buFont typeface="Arial"/>
              <a:buChar char="•"/>
            </a:pPr>
            <a:r>
              <a:rPr lang="en-GB" sz="1800" dirty="0">
                <a:solidFill>
                  <a:schemeClr val="dk1"/>
                </a:solidFill>
                <a:latin typeface="Calibri"/>
                <a:ea typeface="Calibri"/>
                <a:cs typeface="Calibri"/>
                <a:sym typeface="Calibri"/>
              </a:rPr>
              <a:t>Locating power from individuals/structures to social relations</a:t>
            </a:r>
            <a:r>
              <a:rPr lang="en-GB" sz="1800" b="1" dirty="0">
                <a:solidFill>
                  <a:schemeClr val="dk1"/>
                </a:solidFill>
                <a:latin typeface="Calibri"/>
                <a:ea typeface="Calibri"/>
                <a:cs typeface="Calibri"/>
                <a:sym typeface="Calibri"/>
              </a:rPr>
              <a:t> of interdependence </a:t>
            </a:r>
            <a:r>
              <a:rPr lang="en-GB" sz="1800" dirty="0">
                <a:solidFill>
                  <a:schemeClr val="dk1"/>
                </a:solidFill>
                <a:latin typeface="Calibri"/>
                <a:ea typeface="Calibri"/>
                <a:cs typeface="Calibri"/>
                <a:sym typeface="Calibri"/>
              </a:rPr>
              <a:t>with others (Burkitt 2018)</a:t>
            </a:r>
          </a:p>
          <a:p>
            <a:pPr marL="285750" marR="0" lvl="0" indent="-285750" algn="l" rtl="0">
              <a:spcBef>
                <a:spcPts val="1800"/>
              </a:spcBef>
              <a:spcAft>
                <a:spcPts val="0"/>
              </a:spcAft>
              <a:buClr>
                <a:schemeClr val="dk1"/>
              </a:buClr>
              <a:buSzPts val="1800"/>
              <a:buFont typeface="Arial"/>
              <a:buChar char="•"/>
            </a:pPr>
            <a:r>
              <a:rPr lang="no-NO" sz="1800" dirty="0" err="1">
                <a:solidFill>
                  <a:schemeClr val="dk1"/>
                </a:solidFill>
                <a:latin typeface="Calibri"/>
                <a:ea typeface="Calibri"/>
                <a:cs typeface="Calibri"/>
                <a:sym typeface="Calibri"/>
              </a:rPr>
              <a:t>Agency</a:t>
            </a:r>
            <a:r>
              <a:rPr lang="no-NO" sz="1800" dirty="0">
                <a:solidFill>
                  <a:schemeClr val="dk1"/>
                </a:solidFill>
                <a:latin typeface="Calibri"/>
                <a:ea typeface="Calibri"/>
                <a:cs typeface="Calibri"/>
                <a:sym typeface="Calibri"/>
              </a:rPr>
              <a:t> is not pure </a:t>
            </a:r>
            <a:r>
              <a:rPr lang="no-NO" sz="1800" dirty="0" err="1">
                <a:solidFill>
                  <a:schemeClr val="dk1"/>
                </a:solidFill>
                <a:latin typeface="Calibri"/>
                <a:ea typeface="Calibri"/>
                <a:cs typeface="Calibri"/>
                <a:sym typeface="Calibri"/>
              </a:rPr>
              <a:t>consciousness</a:t>
            </a:r>
            <a:r>
              <a:rPr lang="no-NO" sz="1800" dirty="0">
                <a:solidFill>
                  <a:schemeClr val="dk1"/>
                </a:solidFill>
                <a:latin typeface="Calibri"/>
                <a:ea typeface="Calibri"/>
                <a:cs typeface="Calibri"/>
                <a:sym typeface="Calibri"/>
              </a:rPr>
              <a:t>, </a:t>
            </a:r>
            <a:r>
              <a:rPr lang="no-NO" sz="1800" dirty="0" err="1">
                <a:solidFill>
                  <a:schemeClr val="dk1"/>
                </a:solidFill>
                <a:latin typeface="Calibri"/>
                <a:ea typeface="Calibri"/>
                <a:cs typeface="Calibri"/>
                <a:sym typeface="Calibri"/>
              </a:rPr>
              <a:t>but</a:t>
            </a:r>
            <a:r>
              <a:rPr lang="no-NO" sz="1800" dirty="0">
                <a:solidFill>
                  <a:schemeClr val="dk1"/>
                </a:solidFill>
                <a:latin typeface="Calibri"/>
                <a:ea typeface="Calibri"/>
                <a:cs typeface="Calibri"/>
                <a:sym typeface="Calibri"/>
              </a:rPr>
              <a:t> </a:t>
            </a:r>
            <a:r>
              <a:rPr lang="no-NO" sz="1800" dirty="0" err="1">
                <a:solidFill>
                  <a:schemeClr val="dk1"/>
                </a:solidFill>
                <a:latin typeface="Calibri"/>
                <a:ea typeface="Calibri"/>
                <a:cs typeface="Calibri"/>
                <a:sym typeface="Calibri"/>
              </a:rPr>
              <a:t>also</a:t>
            </a:r>
            <a:r>
              <a:rPr lang="no-NO" sz="1800" dirty="0">
                <a:solidFill>
                  <a:schemeClr val="dk1"/>
                </a:solidFill>
                <a:latin typeface="Calibri"/>
                <a:ea typeface="Calibri"/>
                <a:cs typeface="Calibri"/>
                <a:sym typeface="Calibri"/>
              </a:rPr>
              <a:t> </a:t>
            </a:r>
            <a:r>
              <a:rPr lang="no-NO" sz="1800" dirty="0" err="1">
                <a:solidFill>
                  <a:schemeClr val="dk1"/>
                </a:solidFill>
                <a:latin typeface="Calibri"/>
                <a:ea typeface="Calibri"/>
                <a:cs typeface="Calibri"/>
                <a:sym typeface="Calibri"/>
              </a:rPr>
              <a:t>emerges</a:t>
            </a:r>
            <a:r>
              <a:rPr lang="no-NO" sz="1800" dirty="0">
                <a:solidFill>
                  <a:schemeClr val="dk1"/>
                </a:solidFill>
                <a:latin typeface="Calibri"/>
                <a:ea typeface="Calibri"/>
                <a:cs typeface="Calibri"/>
                <a:sym typeface="Calibri"/>
              </a:rPr>
              <a:t> </a:t>
            </a:r>
            <a:r>
              <a:rPr lang="no-NO" sz="1800" dirty="0" err="1">
                <a:solidFill>
                  <a:schemeClr val="dk1"/>
                </a:solidFill>
                <a:latin typeface="Calibri"/>
                <a:ea typeface="Calibri"/>
                <a:cs typeface="Calibri"/>
                <a:sym typeface="Calibri"/>
              </a:rPr>
              <a:t>out</a:t>
            </a:r>
            <a:r>
              <a:rPr lang="no-NO" sz="1800" dirty="0">
                <a:solidFill>
                  <a:schemeClr val="dk1"/>
                </a:solidFill>
                <a:latin typeface="Calibri"/>
                <a:ea typeface="Calibri"/>
                <a:cs typeface="Calibri"/>
                <a:sym typeface="Calibri"/>
              </a:rPr>
              <a:t> </a:t>
            </a:r>
            <a:r>
              <a:rPr lang="no-NO" sz="1800" dirty="0" err="1">
                <a:solidFill>
                  <a:schemeClr val="dk1"/>
                </a:solidFill>
                <a:latin typeface="Calibri"/>
                <a:ea typeface="Calibri"/>
                <a:cs typeface="Calibri"/>
                <a:sym typeface="Calibri"/>
              </a:rPr>
              <a:t>of</a:t>
            </a:r>
            <a:r>
              <a:rPr lang="no-NO" sz="1800" dirty="0">
                <a:solidFill>
                  <a:schemeClr val="dk1"/>
                </a:solidFill>
                <a:latin typeface="Calibri"/>
                <a:ea typeface="Calibri"/>
                <a:cs typeface="Calibri"/>
                <a:sym typeface="Calibri"/>
              </a:rPr>
              <a:t> </a:t>
            </a:r>
            <a:r>
              <a:rPr lang="no-NO" sz="1800" b="1" dirty="0" err="1">
                <a:solidFill>
                  <a:schemeClr val="dk1"/>
                </a:solidFill>
                <a:latin typeface="Calibri"/>
                <a:ea typeface="Calibri"/>
                <a:cs typeface="Calibri"/>
                <a:sym typeface="Calibri"/>
              </a:rPr>
              <a:t>embodied</a:t>
            </a:r>
            <a:r>
              <a:rPr lang="no-NO" sz="1800" b="1" dirty="0">
                <a:solidFill>
                  <a:schemeClr val="dk1"/>
                </a:solidFill>
                <a:latin typeface="Calibri"/>
                <a:ea typeface="Calibri"/>
                <a:cs typeface="Calibri"/>
                <a:sym typeface="Calibri"/>
              </a:rPr>
              <a:t> </a:t>
            </a:r>
            <a:r>
              <a:rPr lang="no-NO" sz="1800" b="1" dirty="0" err="1">
                <a:solidFill>
                  <a:schemeClr val="dk1"/>
                </a:solidFill>
                <a:latin typeface="Calibri"/>
                <a:ea typeface="Calibri"/>
                <a:cs typeface="Calibri"/>
                <a:sym typeface="Calibri"/>
              </a:rPr>
              <a:t>relations</a:t>
            </a:r>
            <a:r>
              <a:rPr lang="no-NO" sz="1800" dirty="0">
                <a:solidFill>
                  <a:schemeClr val="dk1"/>
                </a:solidFill>
                <a:latin typeface="Calibri"/>
                <a:ea typeface="Calibri"/>
                <a:cs typeface="Calibri"/>
                <a:sym typeface="Calibri"/>
              </a:rPr>
              <a:t> </a:t>
            </a:r>
            <a:r>
              <a:rPr lang="no-NO" sz="1800" dirty="0" err="1">
                <a:solidFill>
                  <a:schemeClr val="dk1"/>
                </a:solidFill>
                <a:latin typeface="Calibri"/>
                <a:ea typeface="Calibri"/>
                <a:cs typeface="Calibri"/>
                <a:sym typeface="Calibri"/>
              </a:rPr>
              <a:t>of</a:t>
            </a:r>
            <a:r>
              <a:rPr lang="no-NO" sz="1800" dirty="0">
                <a:solidFill>
                  <a:schemeClr val="dk1"/>
                </a:solidFill>
                <a:latin typeface="Calibri"/>
                <a:ea typeface="Calibri"/>
                <a:cs typeface="Calibri"/>
                <a:sym typeface="Calibri"/>
              </a:rPr>
              <a:t> being-in-</a:t>
            </a:r>
            <a:r>
              <a:rPr lang="no-NO" sz="1800" dirty="0" err="1">
                <a:solidFill>
                  <a:schemeClr val="dk1"/>
                </a:solidFill>
                <a:latin typeface="Calibri"/>
                <a:ea typeface="Calibri"/>
                <a:cs typeface="Calibri"/>
                <a:sym typeface="Calibri"/>
              </a:rPr>
              <a:t>the</a:t>
            </a:r>
            <a:r>
              <a:rPr lang="no-NO" sz="1800" dirty="0">
                <a:solidFill>
                  <a:schemeClr val="dk1"/>
                </a:solidFill>
                <a:latin typeface="Calibri"/>
                <a:ea typeface="Calibri"/>
                <a:cs typeface="Calibri"/>
                <a:sym typeface="Calibri"/>
              </a:rPr>
              <a:t>-</a:t>
            </a:r>
            <a:r>
              <a:rPr lang="no-NO" sz="1800" dirty="0" err="1">
                <a:solidFill>
                  <a:schemeClr val="dk1"/>
                </a:solidFill>
                <a:latin typeface="Calibri"/>
                <a:ea typeface="Calibri"/>
                <a:cs typeface="Calibri"/>
                <a:sym typeface="Calibri"/>
              </a:rPr>
              <a:t>world</a:t>
            </a:r>
            <a:r>
              <a:rPr lang="no-NO" sz="1800" dirty="0">
                <a:solidFill>
                  <a:schemeClr val="dk1"/>
                </a:solidFill>
                <a:latin typeface="Calibri"/>
                <a:ea typeface="Calibri"/>
                <a:cs typeface="Calibri"/>
                <a:sym typeface="Calibri"/>
              </a:rPr>
              <a:t> (</a:t>
            </a:r>
            <a:r>
              <a:rPr lang="no-NO" sz="1800" dirty="0" err="1">
                <a:solidFill>
                  <a:schemeClr val="dk1"/>
                </a:solidFill>
                <a:latin typeface="Calibri"/>
                <a:ea typeface="Calibri"/>
                <a:cs typeface="Calibri"/>
                <a:sym typeface="Calibri"/>
              </a:rPr>
              <a:t>Merleau-Ponty</a:t>
            </a:r>
            <a:r>
              <a:rPr lang="no-NO" sz="1800" dirty="0">
                <a:solidFill>
                  <a:schemeClr val="dk1"/>
                </a:solidFill>
                <a:latin typeface="Calibri"/>
                <a:ea typeface="Calibri"/>
                <a:cs typeface="Calibri"/>
                <a:sym typeface="Calibri"/>
              </a:rPr>
              <a:t>, 1945)</a:t>
            </a:r>
            <a:endParaRPr sz="1800" dirty="0">
              <a:solidFill>
                <a:schemeClr val="dk1"/>
              </a:solidFill>
              <a:latin typeface="Calibri"/>
              <a:ea typeface="Calibri"/>
              <a:cs typeface="Calibri"/>
              <a:sym typeface="Calibri"/>
            </a:endParaRPr>
          </a:p>
          <a:p>
            <a:pPr marL="285750" marR="0" lvl="0" indent="-285750" algn="l" rtl="0">
              <a:spcBef>
                <a:spcPts val="1800"/>
              </a:spcBef>
              <a:spcAft>
                <a:spcPts val="0"/>
              </a:spcAft>
              <a:buClr>
                <a:schemeClr val="dk1"/>
              </a:buClr>
              <a:buSzPts val="1800"/>
              <a:buFont typeface="Arial"/>
              <a:buChar char="•"/>
            </a:pPr>
            <a:r>
              <a:rPr lang="no-NO" sz="1800" dirty="0" err="1">
                <a:solidFill>
                  <a:schemeClr val="dk1"/>
                </a:solidFill>
                <a:latin typeface="Calibri"/>
                <a:ea typeface="Calibri"/>
                <a:cs typeface="Calibri"/>
                <a:sym typeface="Calibri"/>
              </a:rPr>
              <a:t>Agency</a:t>
            </a:r>
            <a:r>
              <a:rPr lang="no-NO" sz="1800" dirty="0">
                <a:solidFill>
                  <a:schemeClr val="dk1"/>
                </a:solidFill>
                <a:latin typeface="Calibri"/>
                <a:ea typeface="Calibri"/>
                <a:cs typeface="Calibri"/>
                <a:sym typeface="Calibri"/>
              </a:rPr>
              <a:t> as an </a:t>
            </a:r>
            <a:r>
              <a:rPr lang="no-NO" sz="1800" dirty="0" err="1">
                <a:solidFill>
                  <a:schemeClr val="dk1"/>
                </a:solidFill>
                <a:latin typeface="Calibri"/>
                <a:ea typeface="Calibri"/>
                <a:cs typeface="Calibri"/>
                <a:sym typeface="Calibri"/>
              </a:rPr>
              <a:t>intersubjective</a:t>
            </a:r>
            <a:r>
              <a:rPr lang="no-NO" sz="1800" dirty="0">
                <a:solidFill>
                  <a:schemeClr val="dk1"/>
                </a:solidFill>
                <a:latin typeface="Calibri"/>
                <a:ea typeface="Calibri"/>
                <a:cs typeface="Calibri"/>
                <a:sym typeface="Calibri"/>
              </a:rPr>
              <a:t> </a:t>
            </a:r>
            <a:r>
              <a:rPr lang="nb-NO" sz="1800" dirty="0">
                <a:solidFill>
                  <a:schemeClr val="dk1"/>
                </a:solidFill>
                <a:latin typeface="Calibri"/>
                <a:ea typeface="Calibri"/>
                <a:cs typeface="Calibri"/>
                <a:sym typeface="Calibri"/>
              </a:rPr>
              <a:t>transformative </a:t>
            </a:r>
            <a:r>
              <a:rPr lang="nb-NO" sz="1800" dirty="0" err="1">
                <a:solidFill>
                  <a:schemeClr val="dk1"/>
                </a:solidFill>
                <a:latin typeface="Calibri"/>
                <a:ea typeface="Calibri"/>
                <a:cs typeface="Calibri"/>
                <a:sym typeface="Calibri"/>
              </a:rPr>
              <a:t>process</a:t>
            </a:r>
            <a:r>
              <a:rPr lang="nb-NO" sz="1800" dirty="0">
                <a:solidFill>
                  <a:schemeClr val="dk1"/>
                </a:solidFill>
                <a:latin typeface="Calibri"/>
                <a:ea typeface="Calibri"/>
                <a:cs typeface="Calibri"/>
                <a:sym typeface="Calibri"/>
              </a:rPr>
              <a:t> </a:t>
            </a:r>
            <a:r>
              <a:rPr lang="no-NO" sz="1800" dirty="0" err="1">
                <a:solidFill>
                  <a:schemeClr val="dk1"/>
                </a:solidFill>
                <a:latin typeface="Calibri"/>
                <a:ea typeface="Calibri"/>
                <a:cs typeface="Calibri"/>
                <a:sym typeface="Calibri"/>
              </a:rPr>
              <a:t>that</a:t>
            </a:r>
            <a:r>
              <a:rPr lang="no-NO" sz="1800" dirty="0">
                <a:solidFill>
                  <a:schemeClr val="dk1"/>
                </a:solidFill>
                <a:latin typeface="Calibri"/>
                <a:ea typeface="Calibri"/>
                <a:cs typeface="Calibri"/>
                <a:sym typeface="Calibri"/>
              </a:rPr>
              <a:t> </a:t>
            </a:r>
            <a:r>
              <a:rPr lang="no-NO" sz="1800" dirty="0" err="1">
                <a:solidFill>
                  <a:schemeClr val="dk1"/>
                </a:solidFill>
                <a:latin typeface="Calibri"/>
                <a:ea typeface="Calibri"/>
                <a:cs typeface="Calibri"/>
                <a:sym typeface="Calibri"/>
              </a:rPr>
              <a:t>draws</a:t>
            </a:r>
            <a:r>
              <a:rPr lang="no-NO" sz="1800" dirty="0">
                <a:solidFill>
                  <a:schemeClr val="dk1"/>
                </a:solidFill>
                <a:latin typeface="Calibri"/>
                <a:ea typeface="Calibri"/>
                <a:cs typeface="Calibri"/>
                <a:sym typeface="Calibri"/>
              </a:rPr>
              <a:t> </a:t>
            </a:r>
            <a:r>
              <a:rPr lang="no-NO" sz="1800" b="1" dirty="0" err="1">
                <a:solidFill>
                  <a:schemeClr val="dk1"/>
                </a:solidFill>
                <a:latin typeface="Calibri"/>
                <a:ea typeface="Calibri"/>
                <a:cs typeface="Calibri"/>
                <a:sym typeface="Calibri"/>
              </a:rPr>
              <a:t>simultaneously</a:t>
            </a:r>
            <a:r>
              <a:rPr lang="no-NO" sz="1800" b="1" dirty="0">
                <a:solidFill>
                  <a:schemeClr val="dk1"/>
                </a:solidFill>
                <a:latin typeface="Calibri"/>
                <a:ea typeface="Calibri"/>
                <a:cs typeface="Calibri"/>
                <a:sym typeface="Calibri"/>
              </a:rPr>
              <a:t> from </a:t>
            </a:r>
            <a:r>
              <a:rPr lang="no-NO" sz="1800" b="1" dirty="0" err="1">
                <a:solidFill>
                  <a:schemeClr val="dk1"/>
                </a:solidFill>
                <a:latin typeface="Calibri"/>
                <a:ea typeface="Calibri"/>
                <a:cs typeface="Calibri"/>
                <a:sym typeface="Calibri"/>
              </a:rPr>
              <a:t>several</a:t>
            </a:r>
            <a:r>
              <a:rPr lang="no-NO" sz="1800" b="1" dirty="0">
                <a:solidFill>
                  <a:schemeClr val="dk1"/>
                </a:solidFill>
                <a:latin typeface="Calibri"/>
                <a:ea typeface="Calibri"/>
                <a:cs typeface="Calibri"/>
                <a:sym typeface="Calibri"/>
              </a:rPr>
              <a:t> </a:t>
            </a:r>
            <a:r>
              <a:rPr lang="no-NO" sz="1800" b="1" dirty="0" err="1">
                <a:solidFill>
                  <a:schemeClr val="dk1"/>
                </a:solidFill>
                <a:latin typeface="Calibri"/>
                <a:ea typeface="Calibri"/>
                <a:cs typeface="Calibri"/>
                <a:sym typeface="Calibri"/>
              </a:rPr>
              <a:t>social</a:t>
            </a:r>
            <a:r>
              <a:rPr lang="no-NO" sz="1800" b="1" dirty="0">
                <a:solidFill>
                  <a:schemeClr val="dk1"/>
                </a:solidFill>
                <a:latin typeface="Calibri"/>
                <a:ea typeface="Calibri"/>
                <a:cs typeface="Calibri"/>
                <a:sym typeface="Calibri"/>
              </a:rPr>
              <a:t> and temporal </a:t>
            </a:r>
            <a:r>
              <a:rPr lang="no-NO" sz="1800" b="1" dirty="0" err="1">
                <a:solidFill>
                  <a:schemeClr val="dk1"/>
                </a:solidFill>
                <a:latin typeface="Calibri"/>
                <a:ea typeface="Calibri"/>
                <a:cs typeface="Calibri"/>
                <a:sym typeface="Calibri"/>
              </a:rPr>
              <a:t>contexts</a:t>
            </a:r>
            <a:r>
              <a:rPr lang="no-NO" sz="1800" dirty="0">
                <a:solidFill>
                  <a:schemeClr val="dk1"/>
                </a:solidFill>
                <a:latin typeface="Calibri"/>
                <a:ea typeface="Calibri"/>
                <a:cs typeface="Calibri"/>
                <a:sym typeface="Calibri"/>
              </a:rPr>
              <a:t> (Emirbayer &amp; </a:t>
            </a:r>
            <a:r>
              <a:rPr lang="no-NO" sz="1800" dirty="0" err="1">
                <a:solidFill>
                  <a:schemeClr val="dk1"/>
                </a:solidFill>
                <a:latin typeface="Calibri"/>
                <a:ea typeface="Calibri"/>
                <a:cs typeface="Calibri"/>
                <a:sym typeface="Calibri"/>
              </a:rPr>
              <a:t>Mishce</a:t>
            </a:r>
            <a:r>
              <a:rPr lang="no-NO" sz="1800" dirty="0">
                <a:solidFill>
                  <a:schemeClr val="dk1"/>
                </a:solidFill>
                <a:latin typeface="Calibri"/>
                <a:ea typeface="Calibri"/>
                <a:cs typeface="Calibri"/>
                <a:sym typeface="Calibri"/>
              </a:rPr>
              <a:t>, 1998)</a:t>
            </a:r>
            <a:endParaRPr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grpSp>
        <p:nvGrpSpPr>
          <p:cNvPr id="216" name="Google Shape;216;p11"/>
          <p:cNvGrpSpPr/>
          <p:nvPr/>
        </p:nvGrpSpPr>
        <p:grpSpPr>
          <a:xfrm>
            <a:off x="5257499" y="355340"/>
            <a:ext cx="6932914" cy="1146119"/>
            <a:chOff x="10958380" y="1613710"/>
            <a:chExt cx="5830168" cy="1534691"/>
          </a:xfrm>
        </p:grpSpPr>
        <p:sp>
          <p:nvSpPr>
            <p:cNvPr id="217" name="Google Shape;217;p11"/>
            <p:cNvSpPr txBox="1"/>
            <p:nvPr/>
          </p:nvSpPr>
          <p:spPr>
            <a:xfrm>
              <a:off x="10958380" y="1613710"/>
              <a:ext cx="5830168" cy="78297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3200" b="1" dirty="0">
                  <a:solidFill>
                    <a:schemeClr val="dk2"/>
                  </a:solidFill>
                  <a:latin typeface="Montserrat"/>
                  <a:ea typeface="Montserrat"/>
                  <a:cs typeface="Montserrat"/>
                  <a:sym typeface="Montserrat"/>
                </a:rPr>
                <a:t>A CASE EXAMPLE</a:t>
              </a:r>
              <a:endParaRPr lang="en-GB" sz="2400" dirty="0"/>
            </a:p>
          </p:txBody>
        </p:sp>
        <p:sp>
          <p:nvSpPr>
            <p:cNvPr id="218" name="Google Shape;218;p11"/>
            <p:cNvSpPr txBox="1"/>
            <p:nvPr/>
          </p:nvSpPr>
          <p:spPr>
            <a:xfrm>
              <a:off x="10958380" y="2716015"/>
              <a:ext cx="5830168" cy="432386"/>
            </a:xfrm>
            <a:prstGeom prst="rect">
              <a:avLst/>
            </a:prstGeom>
            <a:noFill/>
            <a:ln>
              <a:noFill/>
            </a:ln>
          </p:spPr>
          <p:txBody>
            <a:bodyPr spcFirstLastPara="1" wrap="square" lIns="91425" tIns="45700" rIns="91425" bIns="45700" anchor="t" anchorCtr="0">
              <a:spAutoFit/>
            </a:bodyPr>
            <a:lstStyle/>
            <a:p>
              <a:pPr marL="228600" marR="0" lvl="0" indent="-139700" algn="l" rtl="0">
                <a:lnSpc>
                  <a:spcPct val="145714"/>
                </a:lnSpc>
                <a:spcBef>
                  <a:spcPts val="0"/>
                </a:spcBef>
                <a:spcAft>
                  <a:spcPts val="0"/>
                </a:spcAft>
                <a:buClr>
                  <a:schemeClr val="dk1"/>
                </a:buClr>
                <a:buSzPts val="1400"/>
                <a:buFont typeface="Arial"/>
                <a:buNone/>
              </a:pPr>
              <a:endParaRPr sz="1400">
                <a:solidFill>
                  <a:schemeClr val="dk2"/>
                </a:solidFill>
                <a:latin typeface="Lato Light"/>
                <a:ea typeface="Lato Light"/>
                <a:cs typeface="Lato Light"/>
                <a:sym typeface="Lato Light"/>
              </a:endParaRPr>
            </a:p>
          </p:txBody>
        </p:sp>
      </p:grpSp>
      <p:sp>
        <p:nvSpPr>
          <p:cNvPr id="219" name="Google Shape;219;p11"/>
          <p:cNvSpPr txBox="1"/>
          <p:nvPr/>
        </p:nvSpPr>
        <p:spPr>
          <a:xfrm>
            <a:off x="5257499" y="2208280"/>
            <a:ext cx="6496493" cy="369332"/>
          </a:xfrm>
          <a:prstGeom prst="rect">
            <a:avLst/>
          </a:prstGeom>
          <a:noFill/>
          <a:ln>
            <a:noFill/>
          </a:ln>
        </p:spPr>
        <p:txBody>
          <a:bodyPr spcFirstLastPara="1" wrap="square" lIns="91425" tIns="45700" rIns="91425" bIns="45700" anchor="t" anchorCtr="0">
            <a:spAutoFit/>
          </a:bodyPr>
          <a:lstStyle/>
          <a:p>
            <a:pPr marL="285750" marR="0" lvl="0" indent="-228600" algn="l" rtl="0">
              <a:spcBef>
                <a:spcPts val="0"/>
              </a:spcBef>
              <a:spcAft>
                <a:spcPts val="0"/>
              </a:spcAft>
              <a:buClr>
                <a:schemeClr val="dk1"/>
              </a:buClr>
              <a:buSzPts val="900"/>
              <a:buFont typeface="Arial"/>
              <a:buNone/>
            </a:pPr>
            <a:endParaRPr sz="900">
              <a:solidFill>
                <a:schemeClr val="dk1"/>
              </a:solidFill>
              <a:latin typeface="Calibri"/>
              <a:ea typeface="Calibri"/>
              <a:cs typeface="Calibri"/>
              <a:sym typeface="Calibri"/>
            </a:endParaRPr>
          </a:p>
          <a:p>
            <a:pPr marL="285750" marR="0" lvl="0" indent="-228600" algn="l" rtl="0">
              <a:spcBef>
                <a:spcPts val="0"/>
              </a:spcBef>
              <a:spcAft>
                <a:spcPts val="0"/>
              </a:spcAft>
              <a:buClr>
                <a:schemeClr val="dk1"/>
              </a:buClr>
              <a:buSzPts val="900"/>
              <a:buFont typeface="Arial"/>
              <a:buNone/>
            </a:pPr>
            <a:endParaRPr sz="900">
              <a:solidFill>
                <a:schemeClr val="dk1"/>
              </a:solidFill>
              <a:latin typeface="Calibri"/>
              <a:ea typeface="Calibri"/>
              <a:cs typeface="Calibri"/>
              <a:sym typeface="Calibri"/>
            </a:endParaRPr>
          </a:p>
        </p:txBody>
      </p:sp>
      <p:sp>
        <p:nvSpPr>
          <p:cNvPr id="220" name="Google Shape;220;p11"/>
          <p:cNvSpPr txBox="1"/>
          <p:nvPr/>
        </p:nvSpPr>
        <p:spPr>
          <a:xfrm>
            <a:off x="5394434" y="1159661"/>
            <a:ext cx="6222622" cy="529375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no-NO" sz="2000" dirty="0" err="1">
                <a:solidFill>
                  <a:schemeClr val="dk1"/>
                </a:solidFill>
                <a:latin typeface="Calibri"/>
                <a:ea typeface="Calibri"/>
                <a:cs typeface="Calibri"/>
                <a:sym typeface="Calibri"/>
              </a:rPr>
              <a:t>Ethnographic</a:t>
            </a:r>
            <a:r>
              <a:rPr lang="no-NO" sz="2000" dirty="0">
                <a:solidFill>
                  <a:schemeClr val="dk1"/>
                </a:solidFill>
                <a:latin typeface="Calibri"/>
                <a:ea typeface="Calibri"/>
                <a:cs typeface="Calibri"/>
                <a:sym typeface="Calibri"/>
              </a:rPr>
              <a:t> and narrative </a:t>
            </a:r>
            <a:r>
              <a:rPr lang="no-NO" sz="2000" dirty="0" err="1">
                <a:solidFill>
                  <a:schemeClr val="dk1"/>
                </a:solidFill>
                <a:latin typeface="Calibri"/>
                <a:ea typeface="Calibri"/>
                <a:cs typeface="Calibri"/>
                <a:sym typeface="Calibri"/>
              </a:rPr>
              <a:t>study</a:t>
            </a:r>
            <a:r>
              <a:rPr lang="no-NO" sz="2000" dirty="0">
                <a:solidFill>
                  <a:schemeClr val="dk1"/>
                </a:solidFill>
                <a:latin typeface="Calibri"/>
                <a:ea typeface="Calibri"/>
                <a:cs typeface="Calibri"/>
                <a:sym typeface="Calibri"/>
              </a:rPr>
              <a:t> </a:t>
            </a:r>
            <a:r>
              <a:rPr lang="no-NO" sz="2000" dirty="0" err="1">
                <a:solidFill>
                  <a:schemeClr val="dk1"/>
                </a:solidFill>
                <a:latin typeface="Calibri"/>
                <a:ea typeface="Calibri"/>
                <a:cs typeface="Calibri"/>
                <a:sym typeface="Calibri"/>
              </a:rPr>
              <a:t>on</a:t>
            </a:r>
            <a:r>
              <a:rPr lang="no-NO" sz="2000" dirty="0">
                <a:solidFill>
                  <a:schemeClr val="dk1"/>
                </a:solidFill>
                <a:latin typeface="Calibri"/>
                <a:ea typeface="Calibri"/>
                <a:cs typeface="Calibri"/>
                <a:sym typeface="Calibri"/>
              </a:rPr>
              <a:t> </a:t>
            </a:r>
            <a:r>
              <a:rPr lang="no-NO" sz="2000" dirty="0" err="1">
                <a:solidFill>
                  <a:schemeClr val="dk1"/>
                </a:solidFill>
                <a:latin typeface="Calibri"/>
                <a:ea typeface="Calibri"/>
                <a:cs typeface="Calibri"/>
                <a:sym typeface="Calibri"/>
              </a:rPr>
              <a:t>the</a:t>
            </a:r>
            <a:r>
              <a:rPr lang="no-NO" sz="2000" dirty="0">
                <a:solidFill>
                  <a:schemeClr val="dk1"/>
                </a:solidFill>
                <a:latin typeface="Calibri"/>
                <a:ea typeface="Calibri"/>
                <a:cs typeface="Calibri"/>
                <a:sym typeface="Calibri"/>
              </a:rPr>
              <a:t> </a:t>
            </a:r>
            <a:r>
              <a:rPr lang="no-NO" sz="2000" dirty="0" err="1">
                <a:solidFill>
                  <a:schemeClr val="dk1"/>
                </a:solidFill>
                <a:latin typeface="Calibri"/>
                <a:ea typeface="Calibri"/>
                <a:cs typeface="Calibri"/>
                <a:sym typeface="Calibri"/>
              </a:rPr>
              <a:t>construction</a:t>
            </a:r>
            <a:r>
              <a:rPr lang="no-NO" sz="2000" dirty="0">
                <a:solidFill>
                  <a:schemeClr val="dk1"/>
                </a:solidFill>
                <a:latin typeface="Calibri"/>
                <a:ea typeface="Calibri"/>
                <a:cs typeface="Calibri"/>
                <a:sym typeface="Calibri"/>
              </a:rPr>
              <a:t> </a:t>
            </a:r>
            <a:r>
              <a:rPr lang="no-NO" sz="2000" dirty="0" err="1">
                <a:solidFill>
                  <a:schemeClr val="dk1"/>
                </a:solidFill>
                <a:latin typeface="Calibri"/>
                <a:ea typeface="Calibri"/>
                <a:cs typeface="Calibri"/>
                <a:sym typeface="Calibri"/>
              </a:rPr>
              <a:t>of</a:t>
            </a:r>
            <a:r>
              <a:rPr lang="no-NO" sz="2000" dirty="0">
                <a:solidFill>
                  <a:schemeClr val="dk1"/>
                </a:solidFill>
                <a:latin typeface="Calibri"/>
                <a:ea typeface="Calibri"/>
                <a:cs typeface="Calibri"/>
                <a:sym typeface="Calibri"/>
              </a:rPr>
              <a:t> </a:t>
            </a:r>
            <a:r>
              <a:rPr lang="no-NO" sz="2000" dirty="0" err="1">
                <a:solidFill>
                  <a:schemeClr val="dk1"/>
                </a:solidFill>
                <a:latin typeface="Calibri"/>
                <a:ea typeface="Calibri"/>
                <a:cs typeface="Calibri"/>
                <a:sym typeface="Calibri"/>
              </a:rPr>
              <a:t>agency</a:t>
            </a:r>
            <a:r>
              <a:rPr lang="no-NO" sz="2000" dirty="0">
                <a:solidFill>
                  <a:schemeClr val="dk1"/>
                </a:solidFill>
                <a:latin typeface="Calibri"/>
                <a:ea typeface="Calibri"/>
                <a:cs typeface="Calibri"/>
                <a:sym typeface="Calibri"/>
              </a:rPr>
              <a:t> </a:t>
            </a:r>
            <a:r>
              <a:rPr lang="no-NO" sz="2000" dirty="0" err="1">
                <a:solidFill>
                  <a:schemeClr val="dk1"/>
                </a:solidFill>
                <a:latin typeface="Calibri"/>
                <a:ea typeface="Calibri"/>
                <a:cs typeface="Calibri"/>
                <a:sym typeface="Calibri"/>
              </a:rPr>
              <a:t>of</a:t>
            </a:r>
            <a:r>
              <a:rPr lang="no-NO" sz="2000" dirty="0">
                <a:solidFill>
                  <a:schemeClr val="dk1"/>
                </a:solidFill>
                <a:latin typeface="Calibri"/>
                <a:ea typeface="Calibri"/>
                <a:cs typeface="Calibri"/>
                <a:sym typeface="Calibri"/>
              </a:rPr>
              <a:t> </a:t>
            </a:r>
            <a:r>
              <a:rPr lang="no-NO" sz="2000" dirty="0" err="1">
                <a:solidFill>
                  <a:schemeClr val="dk1"/>
                </a:solidFill>
                <a:latin typeface="Calibri"/>
                <a:ea typeface="Calibri"/>
                <a:cs typeface="Calibri"/>
                <a:sym typeface="Calibri"/>
              </a:rPr>
              <a:t>young</a:t>
            </a:r>
            <a:r>
              <a:rPr lang="no-NO" sz="2000" dirty="0">
                <a:solidFill>
                  <a:schemeClr val="dk1"/>
                </a:solidFill>
                <a:latin typeface="Calibri"/>
                <a:ea typeface="Calibri"/>
                <a:cs typeface="Calibri"/>
                <a:sym typeface="Calibri"/>
              </a:rPr>
              <a:t> adults </a:t>
            </a:r>
            <a:r>
              <a:rPr lang="no-NO" sz="2000" dirty="0" err="1">
                <a:solidFill>
                  <a:schemeClr val="dk1"/>
                </a:solidFill>
                <a:latin typeface="Calibri"/>
                <a:ea typeface="Calibri"/>
                <a:cs typeface="Calibri"/>
                <a:sym typeface="Calibri"/>
              </a:rPr>
              <a:t>outside</a:t>
            </a:r>
            <a:r>
              <a:rPr lang="no-NO" sz="2000" dirty="0">
                <a:solidFill>
                  <a:schemeClr val="dk1"/>
                </a:solidFill>
                <a:latin typeface="Calibri"/>
                <a:ea typeface="Calibri"/>
                <a:cs typeface="Calibri"/>
                <a:sym typeface="Calibri"/>
              </a:rPr>
              <a:t> </a:t>
            </a:r>
            <a:r>
              <a:rPr lang="no-NO" sz="2000" dirty="0" err="1">
                <a:solidFill>
                  <a:schemeClr val="dk1"/>
                </a:solidFill>
                <a:latin typeface="Calibri"/>
                <a:ea typeface="Calibri"/>
                <a:cs typeface="Calibri"/>
                <a:sym typeface="Calibri"/>
              </a:rPr>
              <a:t>education</a:t>
            </a:r>
            <a:r>
              <a:rPr lang="no-NO" sz="2000" dirty="0">
                <a:solidFill>
                  <a:schemeClr val="dk1"/>
                </a:solidFill>
                <a:latin typeface="Calibri"/>
                <a:ea typeface="Calibri"/>
                <a:cs typeface="Calibri"/>
                <a:sym typeface="Calibri"/>
              </a:rPr>
              <a:t> and </a:t>
            </a:r>
            <a:r>
              <a:rPr lang="no-NO" sz="2000" dirty="0" err="1">
                <a:solidFill>
                  <a:schemeClr val="dk1"/>
                </a:solidFill>
                <a:latin typeface="Calibri"/>
                <a:ea typeface="Calibri"/>
                <a:cs typeface="Calibri"/>
                <a:sym typeface="Calibri"/>
              </a:rPr>
              <a:t>work</a:t>
            </a:r>
            <a:r>
              <a:rPr lang="no-NO" sz="2000" dirty="0">
                <a:solidFill>
                  <a:schemeClr val="dk1"/>
                </a:solidFill>
                <a:latin typeface="Calibri"/>
                <a:ea typeface="Calibri"/>
                <a:cs typeface="Calibri"/>
                <a:sym typeface="Calibri"/>
              </a:rPr>
              <a:t> (</a:t>
            </a:r>
            <a:r>
              <a:rPr lang="no-NO" sz="2000" dirty="0" err="1">
                <a:solidFill>
                  <a:schemeClr val="dk1"/>
                </a:solidFill>
                <a:latin typeface="Calibri"/>
                <a:ea typeface="Calibri"/>
                <a:cs typeface="Calibri"/>
                <a:sym typeface="Calibri"/>
              </a:rPr>
              <a:t>Toiviainen</a:t>
            </a:r>
            <a:r>
              <a:rPr lang="no-NO" sz="2000" dirty="0">
                <a:solidFill>
                  <a:schemeClr val="dk1"/>
                </a:solidFill>
                <a:latin typeface="Calibri"/>
                <a:ea typeface="Calibri"/>
                <a:cs typeface="Calibri"/>
                <a:sym typeface="Calibri"/>
              </a:rPr>
              <a:t>, 2019)</a:t>
            </a:r>
            <a:endParaRPr dirty="0"/>
          </a:p>
          <a:p>
            <a:pPr marL="0" marR="0" lvl="0" indent="0" algn="l" rtl="0">
              <a:spcBef>
                <a:spcPts val="0"/>
              </a:spcBef>
              <a:spcAft>
                <a:spcPts val="0"/>
              </a:spcAft>
              <a:buNone/>
            </a:pPr>
            <a:endParaRPr sz="2000" dirty="0">
              <a:solidFill>
                <a:schemeClr val="dk1"/>
              </a:solidFill>
              <a:latin typeface="Calibri"/>
              <a:ea typeface="Calibri"/>
              <a:cs typeface="Calibri"/>
              <a:sym typeface="Calibri"/>
            </a:endParaRPr>
          </a:p>
          <a:p>
            <a:pPr marL="0" marR="0" lvl="0" indent="0" algn="l" rtl="0">
              <a:spcBef>
                <a:spcPts val="0"/>
              </a:spcBef>
              <a:spcAft>
                <a:spcPts val="0"/>
              </a:spcAft>
              <a:buNone/>
            </a:pPr>
            <a:r>
              <a:rPr lang="no-NO" sz="2000" dirty="0" err="1">
                <a:solidFill>
                  <a:schemeClr val="dk1"/>
                </a:solidFill>
                <a:latin typeface="Calibri"/>
                <a:ea typeface="Calibri"/>
                <a:cs typeface="Calibri"/>
                <a:sym typeface="Calibri"/>
              </a:rPr>
              <a:t>Context</a:t>
            </a:r>
            <a:r>
              <a:rPr lang="no-NO" sz="2000" dirty="0">
                <a:solidFill>
                  <a:schemeClr val="dk1"/>
                </a:solidFill>
                <a:latin typeface="Calibri"/>
                <a:ea typeface="Calibri"/>
                <a:cs typeface="Calibri"/>
                <a:sym typeface="Calibri"/>
              </a:rPr>
              <a:t> </a:t>
            </a:r>
            <a:r>
              <a:rPr lang="no-NO" sz="2000" dirty="0" err="1">
                <a:solidFill>
                  <a:schemeClr val="dk1"/>
                </a:solidFill>
                <a:latin typeface="Calibri"/>
                <a:ea typeface="Calibri"/>
                <a:cs typeface="Calibri"/>
                <a:sym typeface="Calibri"/>
              </a:rPr>
              <a:t>of</a:t>
            </a:r>
            <a:r>
              <a:rPr lang="no-NO" sz="2000" dirty="0">
                <a:solidFill>
                  <a:schemeClr val="dk1"/>
                </a:solidFill>
                <a:latin typeface="Calibri"/>
                <a:ea typeface="Calibri"/>
                <a:cs typeface="Calibri"/>
                <a:sym typeface="Calibri"/>
              </a:rPr>
              <a:t> </a:t>
            </a:r>
            <a:r>
              <a:rPr lang="no-NO" sz="2000" dirty="0" err="1">
                <a:solidFill>
                  <a:schemeClr val="dk1"/>
                </a:solidFill>
                <a:latin typeface="Calibri"/>
                <a:ea typeface="Calibri"/>
                <a:cs typeface="Calibri"/>
                <a:sym typeface="Calibri"/>
              </a:rPr>
              <a:t>the</a:t>
            </a:r>
            <a:r>
              <a:rPr lang="no-NO" sz="2000" dirty="0">
                <a:solidFill>
                  <a:schemeClr val="dk1"/>
                </a:solidFill>
                <a:latin typeface="Calibri"/>
                <a:ea typeface="Calibri"/>
                <a:cs typeface="Calibri"/>
                <a:sym typeface="Calibri"/>
              </a:rPr>
              <a:t> </a:t>
            </a:r>
            <a:r>
              <a:rPr lang="no-NO" sz="2000" dirty="0" err="1">
                <a:solidFill>
                  <a:schemeClr val="dk1"/>
                </a:solidFill>
                <a:latin typeface="Calibri"/>
                <a:ea typeface="Calibri"/>
                <a:cs typeface="Calibri"/>
                <a:sym typeface="Calibri"/>
              </a:rPr>
              <a:t>study</a:t>
            </a:r>
            <a:r>
              <a:rPr lang="no-NO" sz="2000" dirty="0">
                <a:solidFill>
                  <a:schemeClr val="dk1"/>
                </a:solidFill>
                <a:latin typeface="Calibri"/>
                <a:ea typeface="Calibri"/>
                <a:cs typeface="Calibri"/>
                <a:sym typeface="Calibri"/>
              </a:rPr>
              <a:t>:</a:t>
            </a:r>
            <a:endParaRPr dirty="0"/>
          </a:p>
          <a:p>
            <a:pPr marL="285750" marR="0" lvl="0" indent="-285750" algn="l" rtl="0">
              <a:spcBef>
                <a:spcPts val="0"/>
              </a:spcBef>
              <a:spcAft>
                <a:spcPts val="0"/>
              </a:spcAft>
              <a:buClr>
                <a:schemeClr val="dk1"/>
              </a:buClr>
              <a:buSzPts val="2000"/>
              <a:buFont typeface="Arial"/>
              <a:buChar char="•"/>
            </a:pPr>
            <a:r>
              <a:rPr lang="no-NO" sz="2000" dirty="0" err="1">
                <a:solidFill>
                  <a:schemeClr val="dk1"/>
                </a:solidFill>
                <a:latin typeface="Calibri"/>
                <a:ea typeface="Calibri"/>
                <a:cs typeface="Calibri"/>
                <a:sym typeface="Calibri"/>
              </a:rPr>
              <a:t>Local</a:t>
            </a:r>
            <a:r>
              <a:rPr lang="no-NO" sz="2000" dirty="0">
                <a:solidFill>
                  <a:schemeClr val="dk1"/>
                </a:solidFill>
                <a:latin typeface="Calibri"/>
                <a:ea typeface="Calibri"/>
                <a:cs typeface="Calibri"/>
                <a:sym typeface="Calibri"/>
              </a:rPr>
              <a:t> </a:t>
            </a:r>
            <a:r>
              <a:rPr lang="no-NO" sz="2000" dirty="0" err="1">
                <a:solidFill>
                  <a:schemeClr val="dk1"/>
                </a:solidFill>
                <a:latin typeface="Calibri"/>
                <a:ea typeface="Calibri"/>
                <a:cs typeface="Calibri"/>
                <a:sym typeface="Calibri"/>
              </a:rPr>
              <a:t>youth</a:t>
            </a:r>
            <a:r>
              <a:rPr lang="no-NO" sz="2000" dirty="0">
                <a:solidFill>
                  <a:schemeClr val="dk1"/>
                </a:solidFill>
                <a:latin typeface="Calibri"/>
                <a:ea typeface="Calibri"/>
                <a:cs typeface="Calibri"/>
                <a:sym typeface="Calibri"/>
              </a:rPr>
              <a:t> and support </a:t>
            </a:r>
            <a:r>
              <a:rPr lang="no-NO" sz="2000" dirty="0" err="1">
                <a:solidFill>
                  <a:schemeClr val="dk1"/>
                </a:solidFill>
                <a:latin typeface="Calibri"/>
                <a:ea typeface="Calibri"/>
                <a:cs typeface="Calibri"/>
                <a:sym typeface="Calibri"/>
              </a:rPr>
              <a:t>guidance</a:t>
            </a:r>
            <a:r>
              <a:rPr lang="no-NO" sz="2000" dirty="0">
                <a:solidFill>
                  <a:schemeClr val="dk1"/>
                </a:solidFill>
                <a:latin typeface="Calibri"/>
                <a:ea typeface="Calibri"/>
                <a:cs typeface="Calibri"/>
                <a:sym typeface="Calibri"/>
              </a:rPr>
              <a:t> </a:t>
            </a:r>
            <a:r>
              <a:rPr lang="no-NO" sz="2000" dirty="0" err="1">
                <a:solidFill>
                  <a:schemeClr val="dk1"/>
                </a:solidFill>
                <a:latin typeface="Calibri"/>
                <a:ea typeface="Calibri"/>
                <a:cs typeface="Calibri"/>
                <a:sym typeface="Calibri"/>
              </a:rPr>
              <a:t>project</a:t>
            </a:r>
            <a:r>
              <a:rPr lang="no-NO" sz="2000" dirty="0">
                <a:solidFill>
                  <a:schemeClr val="dk1"/>
                </a:solidFill>
                <a:latin typeface="Calibri"/>
                <a:ea typeface="Calibri"/>
                <a:cs typeface="Calibri"/>
                <a:sym typeface="Calibri"/>
              </a:rPr>
              <a:t> </a:t>
            </a:r>
            <a:r>
              <a:rPr lang="no-NO" sz="2000" dirty="0" err="1">
                <a:solidFill>
                  <a:schemeClr val="dk1"/>
                </a:solidFill>
                <a:latin typeface="Calibri"/>
                <a:ea typeface="Calibri"/>
                <a:cs typeface="Calibri"/>
                <a:sym typeface="Calibri"/>
              </a:rPr>
              <a:t>that</a:t>
            </a:r>
            <a:r>
              <a:rPr lang="no-NO" sz="2000" dirty="0">
                <a:solidFill>
                  <a:schemeClr val="dk1"/>
                </a:solidFill>
                <a:latin typeface="Calibri"/>
                <a:ea typeface="Calibri"/>
                <a:cs typeface="Calibri"/>
                <a:sym typeface="Calibri"/>
              </a:rPr>
              <a:t> </a:t>
            </a:r>
            <a:r>
              <a:rPr lang="no-NO" sz="2000" dirty="0" err="1">
                <a:solidFill>
                  <a:schemeClr val="dk1"/>
                </a:solidFill>
                <a:latin typeface="Calibri"/>
                <a:ea typeface="Calibri"/>
                <a:cs typeface="Calibri"/>
                <a:sym typeface="Calibri"/>
              </a:rPr>
              <a:t>operated</a:t>
            </a:r>
            <a:r>
              <a:rPr lang="no-NO" sz="2000" dirty="0">
                <a:solidFill>
                  <a:schemeClr val="dk1"/>
                </a:solidFill>
                <a:latin typeface="Calibri"/>
                <a:ea typeface="Calibri"/>
                <a:cs typeface="Calibri"/>
                <a:sym typeface="Calibri"/>
              </a:rPr>
              <a:t> in </a:t>
            </a:r>
            <a:r>
              <a:rPr lang="no-NO" sz="2000" dirty="0" err="1">
                <a:solidFill>
                  <a:schemeClr val="dk1"/>
                </a:solidFill>
                <a:latin typeface="Calibri"/>
                <a:ea typeface="Calibri"/>
                <a:cs typeface="Calibri"/>
                <a:sym typeface="Calibri"/>
              </a:rPr>
              <a:t>Eastern</a:t>
            </a:r>
            <a:r>
              <a:rPr lang="no-NO" sz="2000" dirty="0">
                <a:solidFill>
                  <a:schemeClr val="dk1"/>
                </a:solidFill>
                <a:latin typeface="Calibri"/>
                <a:ea typeface="Calibri"/>
                <a:cs typeface="Calibri"/>
                <a:sym typeface="Calibri"/>
              </a:rPr>
              <a:t> Finland, North </a:t>
            </a:r>
            <a:r>
              <a:rPr lang="no-NO" sz="2000" dirty="0" err="1">
                <a:solidFill>
                  <a:schemeClr val="dk1"/>
                </a:solidFill>
                <a:latin typeface="Calibri"/>
                <a:ea typeface="Calibri"/>
                <a:cs typeface="Calibri"/>
                <a:sym typeface="Calibri"/>
              </a:rPr>
              <a:t>Carelia</a:t>
            </a:r>
            <a:r>
              <a:rPr lang="no-NO" sz="2000" dirty="0">
                <a:solidFill>
                  <a:schemeClr val="dk1"/>
                </a:solidFill>
                <a:latin typeface="Calibri"/>
                <a:ea typeface="Calibri"/>
                <a:cs typeface="Calibri"/>
                <a:sym typeface="Calibri"/>
              </a:rPr>
              <a:t> region, </a:t>
            </a:r>
            <a:r>
              <a:rPr lang="no-NO" sz="2000" dirty="0" err="1">
                <a:solidFill>
                  <a:schemeClr val="dk1"/>
                </a:solidFill>
                <a:latin typeface="Calibri"/>
                <a:ea typeface="Calibri"/>
                <a:cs typeface="Calibri"/>
                <a:sym typeface="Calibri"/>
              </a:rPr>
              <a:t>between</a:t>
            </a:r>
            <a:r>
              <a:rPr lang="no-NO" sz="2000" dirty="0">
                <a:solidFill>
                  <a:schemeClr val="dk1"/>
                </a:solidFill>
                <a:latin typeface="Calibri"/>
                <a:ea typeface="Calibri"/>
                <a:cs typeface="Calibri"/>
                <a:sym typeface="Calibri"/>
              </a:rPr>
              <a:t> 2010–2014</a:t>
            </a:r>
            <a:endParaRPr dirty="0"/>
          </a:p>
          <a:p>
            <a:pPr marL="0" marR="0" lvl="0" indent="0" algn="l" rtl="0">
              <a:spcBef>
                <a:spcPts val="0"/>
              </a:spcBef>
              <a:spcAft>
                <a:spcPts val="0"/>
              </a:spcAft>
              <a:buNone/>
            </a:pPr>
            <a:endParaRPr sz="2000" dirty="0">
              <a:solidFill>
                <a:schemeClr val="dk1"/>
              </a:solidFill>
              <a:latin typeface="Calibri"/>
              <a:ea typeface="Calibri"/>
              <a:cs typeface="Calibri"/>
              <a:sym typeface="Calibri"/>
            </a:endParaRPr>
          </a:p>
          <a:p>
            <a:pPr marL="0" marR="0" lvl="0" indent="0" algn="l" rtl="0">
              <a:spcBef>
                <a:spcPts val="0"/>
              </a:spcBef>
              <a:spcAft>
                <a:spcPts val="0"/>
              </a:spcAft>
              <a:buNone/>
            </a:pPr>
            <a:r>
              <a:rPr lang="no-NO" sz="2000" dirty="0">
                <a:solidFill>
                  <a:schemeClr val="dk1"/>
                </a:solidFill>
                <a:latin typeface="Calibri"/>
                <a:ea typeface="Calibri"/>
                <a:cs typeface="Calibri"/>
                <a:sym typeface="Calibri"/>
              </a:rPr>
              <a:t>Data:</a:t>
            </a:r>
            <a:endParaRPr dirty="0"/>
          </a:p>
          <a:p>
            <a:pPr marL="285750" marR="0" lvl="0" indent="-285750" algn="l" rtl="0">
              <a:spcBef>
                <a:spcPts val="0"/>
              </a:spcBef>
              <a:spcAft>
                <a:spcPts val="0"/>
              </a:spcAft>
              <a:buClr>
                <a:schemeClr val="dk1"/>
              </a:buClr>
              <a:buSzPts val="2000"/>
              <a:buFont typeface="Arial"/>
              <a:buChar char="•"/>
            </a:pPr>
            <a:r>
              <a:rPr lang="no-NO" sz="2000" dirty="0" err="1">
                <a:solidFill>
                  <a:schemeClr val="dk1"/>
                </a:solidFill>
                <a:latin typeface="Calibri"/>
                <a:ea typeface="Calibri"/>
                <a:cs typeface="Calibri"/>
                <a:sym typeface="Calibri"/>
              </a:rPr>
              <a:t>Participant</a:t>
            </a:r>
            <a:r>
              <a:rPr lang="no-NO" sz="2000" dirty="0">
                <a:solidFill>
                  <a:schemeClr val="dk1"/>
                </a:solidFill>
                <a:latin typeface="Calibri"/>
                <a:ea typeface="Calibri"/>
                <a:cs typeface="Calibri"/>
                <a:sym typeface="Calibri"/>
              </a:rPr>
              <a:t> </a:t>
            </a:r>
            <a:r>
              <a:rPr lang="no-NO" sz="2000" dirty="0" err="1">
                <a:solidFill>
                  <a:schemeClr val="dk1"/>
                </a:solidFill>
                <a:latin typeface="Calibri"/>
                <a:ea typeface="Calibri"/>
                <a:cs typeface="Calibri"/>
                <a:sym typeface="Calibri"/>
              </a:rPr>
              <a:t>observation</a:t>
            </a:r>
            <a:r>
              <a:rPr lang="no-NO" sz="2000" dirty="0">
                <a:solidFill>
                  <a:schemeClr val="dk1"/>
                </a:solidFill>
                <a:latin typeface="Calibri"/>
                <a:ea typeface="Calibri"/>
                <a:cs typeface="Calibri"/>
                <a:sym typeface="Calibri"/>
              </a:rPr>
              <a:t> in a </a:t>
            </a:r>
            <a:r>
              <a:rPr lang="no-NO" sz="2000" dirty="0" err="1">
                <a:solidFill>
                  <a:schemeClr val="dk1"/>
                </a:solidFill>
                <a:latin typeface="Calibri"/>
                <a:ea typeface="Calibri"/>
                <a:cs typeface="Calibri"/>
                <a:sym typeface="Calibri"/>
              </a:rPr>
              <a:t>guidance</a:t>
            </a:r>
            <a:r>
              <a:rPr lang="no-NO" sz="2000" dirty="0">
                <a:solidFill>
                  <a:schemeClr val="dk1"/>
                </a:solidFill>
                <a:latin typeface="Calibri"/>
                <a:ea typeface="Calibri"/>
                <a:cs typeface="Calibri"/>
                <a:sym typeface="Calibri"/>
              </a:rPr>
              <a:t> </a:t>
            </a:r>
            <a:r>
              <a:rPr lang="no-NO" sz="2000" dirty="0" err="1">
                <a:solidFill>
                  <a:schemeClr val="dk1"/>
                </a:solidFill>
                <a:latin typeface="Calibri"/>
                <a:ea typeface="Calibri"/>
                <a:cs typeface="Calibri"/>
                <a:sym typeface="Calibri"/>
              </a:rPr>
              <a:t>centre</a:t>
            </a:r>
            <a:r>
              <a:rPr lang="no-NO" sz="2000" dirty="0">
                <a:solidFill>
                  <a:schemeClr val="dk1"/>
                </a:solidFill>
                <a:latin typeface="Calibri"/>
                <a:ea typeface="Calibri"/>
                <a:cs typeface="Calibri"/>
                <a:sym typeface="Calibri"/>
              </a:rPr>
              <a:t> </a:t>
            </a:r>
            <a:r>
              <a:rPr lang="no-NO" sz="2000" dirty="0" err="1">
                <a:solidFill>
                  <a:schemeClr val="dk1"/>
                </a:solidFill>
                <a:latin typeface="Calibri"/>
                <a:ea typeface="Calibri"/>
                <a:cs typeface="Calibri"/>
                <a:sym typeface="Calibri"/>
              </a:rPr>
              <a:t>that</a:t>
            </a:r>
            <a:r>
              <a:rPr lang="no-NO" sz="2000" dirty="0">
                <a:solidFill>
                  <a:schemeClr val="dk1"/>
                </a:solidFill>
                <a:latin typeface="Calibri"/>
                <a:ea typeface="Calibri"/>
                <a:cs typeface="Calibri"/>
                <a:sym typeface="Calibri"/>
              </a:rPr>
              <a:t> </a:t>
            </a:r>
            <a:r>
              <a:rPr lang="no-NO" sz="2000" dirty="0" err="1">
                <a:solidFill>
                  <a:schemeClr val="dk1"/>
                </a:solidFill>
                <a:latin typeface="Calibri"/>
                <a:ea typeface="Calibri"/>
                <a:cs typeface="Calibri"/>
                <a:sym typeface="Calibri"/>
              </a:rPr>
              <a:t>offered</a:t>
            </a:r>
            <a:r>
              <a:rPr lang="no-NO" sz="2000" dirty="0">
                <a:solidFill>
                  <a:schemeClr val="dk1"/>
                </a:solidFill>
                <a:latin typeface="Calibri"/>
                <a:ea typeface="Calibri"/>
                <a:cs typeface="Calibri"/>
                <a:sym typeface="Calibri"/>
              </a:rPr>
              <a:t> </a:t>
            </a:r>
            <a:r>
              <a:rPr lang="no-NO" sz="2000" dirty="0" err="1">
                <a:solidFill>
                  <a:schemeClr val="dk1"/>
                </a:solidFill>
                <a:latin typeface="Calibri"/>
                <a:ea typeface="Calibri"/>
                <a:cs typeface="Calibri"/>
                <a:sym typeface="Calibri"/>
              </a:rPr>
              <a:t>guidance</a:t>
            </a:r>
            <a:r>
              <a:rPr lang="no-NO" sz="2000" dirty="0">
                <a:solidFill>
                  <a:schemeClr val="dk1"/>
                </a:solidFill>
                <a:latin typeface="Calibri"/>
                <a:ea typeface="Calibri"/>
                <a:cs typeface="Calibri"/>
                <a:sym typeface="Calibri"/>
              </a:rPr>
              <a:t> and preparatory training (2014, 3 </a:t>
            </a:r>
            <a:r>
              <a:rPr lang="no-NO" sz="2000" dirty="0" err="1">
                <a:solidFill>
                  <a:schemeClr val="dk1"/>
                </a:solidFill>
                <a:latin typeface="Calibri"/>
                <a:ea typeface="Calibri"/>
                <a:cs typeface="Calibri"/>
                <a:sym typeface="Calibri"/>
              </a:rPr>
              <a:t>months</a:t>
            </a:r>
            <a:r>
              <a:rPr lang="no-NO" sz="2000" dirty="0">
                <a:solidFill>
                  <a:schemeClr val="dk1"/>
                </a:solidFill>
                <a:latin typeface="Calibri"/>
                <a:ea typeface="Calibri"/>
                <a:cs typeface="Calibri"/>
                <a:sym typeface="Calibri"/>
              </a:rPr>
              <a:t>)</a:t>
            </a:r>
            <a:endParaRPr dirty="0"/>
          </a:p>
          <a:p>
            <a:pPr marL="285750" marR="0" lvl="0" indent="-285750" algn="l" rtl="0">
              <a:spcBef>
                <a:spcPts val="0"/>
              </a:spcBef>
              <a:spcAft>
                <a:spcPts val="0"/>
              </a:spcAft>
              <a:buClr>
                <a:schemeClr val="dk1"/>
              </a:buClr>
              <a:buSzPts val="2000"/>
              <a:buFont typeface="Arial"/>
              <a:buChar char="•"/>
            </a:pPr>
            <a:r>
              <a:rPr lang="no-NO" sz="2000" dirty="0" err="1">
                <a:solidFill>
                  <a:schemeClr val="dk1"/>
                </a:solidFill>
                <a:latin typeface="Calibri"/>
                <a:ea typeface="Calibri"/>
                <a:cs typeface="Calibri"/>
                <a:sym typeface="Calibri"/>
              </a:rPr>
              <a:t>Interviews</a:t>
            </a:r>
            <a:r>
              <a:rPr lang="no-NO" sz="2000" dirty="0">
                <a:solidFill>
                  <a:schemeClr val="dk1"/>
                </a:solidFill>
                <a:latin typeface="Calibri"/>
                <a:ea typeface="Calibri"/>
                <a:cs typeface="Calibri"/>
                <a:sym typeface="Calibri"/>
              </a:rPr>
              <a:t> </a:t>
            </a:r>
            <a:r>
              <a:rPr lang="no-NO" sz="2000" dirty="0" err="1">
                <a:solidFill>
                  <a:schemeClr val="dk1"/>
                </a:solidFill>
                <a:latin typeface="Calibri"/>
                <a:ea typeface="Calibri"/>
                <a:cs typeface="Calibri"/>
                <a:sym typeface="Calibri"/>
              </a:rPr>
              <a:t>with</a:t>
            </a:r>
            <a:r>
              <a:rPr lang="no-NO" sz="2000" dirty="0">
                <a:solidFill>
                  <a:schemeClr val="dk1"/>
                </a:solidFill>
                <a:latin typeface="Calibri"/>
                <a:ea typeface="Calibri"/>
                <a:cs typeface="Calibri"/>
                <a:sym typeface="Calibri"/>
              </a:rPr>
              <a:t> 17 </a:t>
            </a:r>
            <a:r>
              <a:rPr lang="no-NO" sz="2000" dirty="0" err="1">
                <a:solidFill>
                  <a:schemeClr val="dk1"/>
                </a:solidFill>
                <a:latin typeface="Calibri"/>
                <a:ea typeface="Calibri"/>
                <a:cs typeface="Calibri"/>
                <a:sym typeface="Calibri"/>
              </a:rPr>
              <a:t>young</a:t>
            </a:r>
            <a:r>
              <a:rPr lang="no-NO" sz="2000" dirty="0">
                <a:solidFill>
                  <a:schemeClr val="dk1"/>
                </a:solidFill>
                <a:latin typeface="Calibri"/>
                <a:ea typeface="Calibri"/>
                <a:cs typeface="Calibri"/>
                <a:sym typeface="Calibri"/>
              </a:rPr>
              <a:t> </a:t>
            </a:r>
            <a:r>
              <a:rPr lang="no-NO" sz="2000" dirty="0" err="1">
                <a:solidFill>
                  <a:schemeClr val="dk1"/>
                </a:solidFill>
                <a:latin typeface="Calibri"/>
                <a:ea typeface="Calibri"/>
                <a:cs typeface="Calibri"/>
                <a:sym typeface="Calibri"/>
              </a:rPr>
              <a:t>people</a:t>
            </a:r>
            <a:r>
              <a:rPr lang="no-NO" sz="2000" dirty="0">
                <a:solidFill>
                  <a:schemeClr val="dk1"/>
                </a:solidFill>
                <a:latin typeface="Calibri"/>
                <a:ea typeface="Calibri"/>
                <a:cs typeface="Calibri"/>
                <a:sym typeface="Calibri"/>
              </a:rPr>
              <a:t> (18–25 </a:t>
            </a:r>
            <a:r>
              <a:rPr lang="no-NO" sz="2000" dirty="0" err="1">
                <a:solidFill>
                  <a:schemeClr val="dk1"/>
                </a:solidFill>
                <a:latin typeface="Calibri"/>
                <a:ea typeface="Calibri"/>
                <a:cs typeface="Calibri"/>
                <a:sym typeface="Calibri"/>
              </a:rPr>
              <a:t>years</a:t>
            </a:r>
            <a:r>
              <a:rPr lang="no-NO" sz="2000" dirty="0">
                <a:solidFill>
                  <a:schemeClr val="dk1"/>
                </a:solidFill>
                <a:latin typeface="Calibri"/>
                <a:ea typeface="Calibri"/>
                <a:cs typeface="Calibri"/>
                <a:sym typeface="Calibri"/>
              </a:rPr>
              <a:t>, 10 </a:t>
            </a:r>
            <a:r>
              <a:rPr lang="no-NO" sz="2000" dirty="0" err="1">
                <a:solidFill>
                  <a:schemeClr val="dk1"/>
                </a:solidFill>
                <a:latin typeface="Calibri"/>
                <a:ea typeface="Calibri"/>
                <a:cs typeface="Calibri"/>
                <a:sym typeface="Calibri"/>
              </a:rPr>
              <a:t>women</a:t>
            </a:r>
            <a:r>
              <a:rPr lang="no-NO" sz="2000" dirty="0">
                <a:solidFill>
                  <a:schemeClr val="dk1"/>
                </a:solidFill>
                <a:latin typeface="Calibri"/>
                <a:ea typeface="Calibri"/>
                <a:cs typeface="Calibri"/>
                <a:sym typeface="Calibri"/>
              </a:rPr>
              <a:t>, 7 men) </a:t>
            </a:r>
            <a:r>
              <a:rPr lang="no-NO" sz="2000" dirty="0" err="1">
                <a:solidFill>
                  <a:schemeClr val="dk1"/>
                </a:solidFill>
                <a:latin typeface="Calibri"/>
                <a:ea typeface="Calibri"/>
                <a:cs typeface="Calibri"/>
                <a:sym typeface="Calibri"/>
              </a:rPr>
              <a:t>participating</a:t>
            </a:r>
            <a:r>
              <a:rPr lang="no-NO" sz="2000" dirty="0">
                <a:solidFill>
                  <a:schemeClr val="dk1"/>
                </a:solidFill>
                <a:latin typeface="Calibri"/>
                <a:ea typeface="Calibri"/>
                <a:cs typeface="Calibri"/>
                <a:sym typeface="Calibri"/>
              </a:rPr>
              <a:t> in </a:t>
            </a:r>
            <a:r>
              <a:rPr lang="no-NO" sz="2000" dirty="0" err="1">
                <a:solidFill>
                  <a:schemeClr val="dk1"/>
                </a:solidFill>
                <a:latin typeface="Calibri"/>
                <a:ea typeface="Calibri"/>
                <a:cs typeface="Calibri"/>
                <a:sym typeface="Calibri"/>
              </a:rPr>
              <a:t>activities</a:t>
            </a:r>
            <a:r>
              <a:rPr lang="no-NO" sz="2000" dirty="0">
                <a:solidFill>
                  <a:schemeClr val="dk1"/>
                </a:solidFill>
                <a:latin typeface="Calibri"/>
                <a:ea typeface="Calibri"/>
                <a:cs typeface="Calibri"/>
                <a:sym typeface="Calibri"/>
              </a:rPr>
              <a:t> (2014)</a:t>
            </a:r>
            <a:endParaRPr dirty="0"/>
          </a:p>
          <a:p>
            <a:pPr marL="285750" marR="0" lvl="0" indent="-285750" algn="l" rtl="0">
              <a:spcBef>
                <a:spcPts val="0"/>
              </a:spcBef>
              <a:spcAft>
                <a:spcPts val="0"/>
              </a:spcAft>
              <a:buClr>
                <a:schemeClr val="dk1"/>
              </a:buClr>
              <a:buSzPts val="2000"/>
              <a:buFont typeface="Arial"/>
              <a:buChar char="•"/>
            </a:pPr>
            <a:r>
              <a:rPr lang="no-NO" sz="2000" dirty="0" err="1">
                <a:solidFill>
                  <a:schemeClr val="dk1"/>
                </a:solidFill>
                <a:latin typeface="Calibri"/>
                <a:ea typeface="Calibri"/>
                <a:cs typeface="Calibri"/>
                <a:sym typeface="Calibri"/>
              </a:rPr>
              <a:t>Follow</a:t>
            </a:r>
            <a:r>
              <a:rPr lang="no-NO" sz="2000" dirty="0">
                <a:solidFill>
                  <a:schemeClr val="dk1"/>
                </a:solidFill>
                <a:latin typeface="Calibri"/>
                <a:ea typeface="Calibri"/>
                <a:cs typeface="Calibri"/>
                <a:sym typeface="Calibri"/>
              </a:rPr>
              <a:t>-up </a:t>
            </a:r>
            <a:r>
              <a:rPr lang="no-NO" sz="2000" dirty="0" err="1">
                <a:solidFill>
                  <a:schemeClr val="dk1"/>
                </a:solidFill>
                <a:latin typeface="Calibri"/>
                <a:ea typeface="Calibri"/>
                <a:cs typeface="Calibri"/>
                <a:sym typeface="Calibri"/>
              </a:rPr>
              <a:t>interviews</a:t>
            </a:r>
            <a:r>
              <a:rPr lang="no-NO" sz="2000" dirty="0">
                <a:solidFill>
                  <a:schemeClr val="dk1"/>
                </a:solidFill>
                <a:latin typeface="Calibri"/>
                <a:ea typeface="Calibri"/>
                <a:cs typeface="Calibri"/>
                <a:sym typeface="Calibri"/>
              </a:rPr>
              <a:t> </a:t>
            </a:r>
            <a:r>
              <a:rPr lang="no-NO" sz="2000" dirty="0" err="1">
                <a:solidFill>
                  <a:schemeClr val="dk1"/>
                </a:solidFill>
                <a:latin typeface="Calibri"/>
                <a:ea typeface="Calibri"/>
                <a:cs typeface="Calibri"/>
                <a:sym typeface="Calibri"/>
              </a:rPr>
              <a:t>with</a:t>
            </a:r>
            <a:r>
              <a:rPr lang="no-NO" sz="2000" dirty="0">
                <a:solidFill>
                  <a:schemeClr val="dk1"/>
                </a:solidFill>
                <a:latin typeface="Calibri"/>
                <a:ea typeface="Calibri"/>
                <a:cs typeface="Calibri"/>
                <a:sym typeface="Calibri"/>
              </a:rPr>
              <a:t> 12 </a:t>
            </a:r>
            <a:r>
              <a:rPr lang="no-NO" sz="2000" dirty="0" err="1">
                <a:solidFill>
                  <a:schemeClr val="dk1"/>
                </a:solidFill>
                <a:latin typeface="Calibri"/>
                <a:ea typeface="Calibri"/>
                <a:cs typeface="Calibri"/>
                <a:sym typeface="Calibri"/>
              </a:rPr>
              <a:t>young</a:t>
            </a:r>
            <a:r>
              <a:rPr lang="no-NO" sz="2000" dirty="0">
                <a:solidFill>
                  <a:schemeClr val="dk1"/>
                </a:solidFill>
                <a:latin typeface="Calibri"/>
                <a:ea typeface="Calibri"/>
                <a:cs typeface="Calibri"/>
                <a:sym typeface="Calibri"/>
              </a:rPr>
              <a:t> </a:t>
            </a:r>
            <a:r>
              <a:rPr lang="no-NO" sz="2000" dirty="0" err="1">
                <a:solidFill>
                  <a:schemeClr val="dk1"/>
                </a:solidFill>
                <a:latin typeface="Calibri"/>
                <a:ea typeface="Calibri"/>
                <a:cs typeface="Calibri"/>
                <a:sym typeface="Calibri"/>
              </a:rPr>
              <a:t>people</a:t>
            </a:r>
            <a:r>
              <a:rPr lang="no-NO" sz="2000" dirty="0">
                <a:solidFill>
                  <a:schemeClr val="dk1"/>
                </a:solidFill>
                <a:latin typeface="Calibri"/>
                <a:ea typeface="Calibri"/>
                <a:cs typeface="Calibri"/>
                <a:sym typeface="Calibri"/>
              </a:rPr>
              <a:t> (2015-2016)</a:t>
            </a:r>
            <a:endParaRPr dirty="0"/>
          </a:p>
        </p:txBody>
      </p:sp>
      <p:sp>
        <p:nvSpPr>
          <p:cNvPr id="221" name="Google Shape;221;p11"/>
          <p:cNvSpPr txBox="1"/>
          <p:nvPr/>
        </p:nvSpPr>
        <p:spPr>
          <a:xfrm>
            <a:off x="63254" y="6234948"/>
            <a:ext cx="2953063"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no-NO" sz="1800">
                <a:solidFill>
                  <a:schemeClr val="lt1"/>
                </a:solidFill>
                <a:latin typeface="Calibri"/>
                <a:ea typeface="Calibri"/>
                <a:cs typeface="Calibri"/>
                <a:sym typeface="Calibri"/>
              </a:rPr>
              <a:t>Picture: Reima Hirvonen</a:t>
            </a:r>
            <a:endParaRPr sz="1800">
              <a:solidFill>
                <a:schemeClr val="lt1"/>
              </a:solidFill>
              <a:latin typeface="Calibri"/>
              <a:ea typeface="Calibri"/>
              <a:cs typeface="Calibri"/>
              <a:sym typeface="Calibri"/>
            </a:endParaRPr>
          </a:p>
        </p:txBody>
      </p:sp>
      <p:pic>
        <p:nvPicPr>
          <p:cNvPr id="222" name="Google Shape;222;p11" descr="A picture containing colorful, sitting, large, table&#10;&#10;Description automatically generated"/>
          <p:cNvPicPr preferRelativeResize="0">
            <a:picLocks noGrp="1"/>
          </p:cNvPicPr>
          <p:nvPr>
            <p:ph type="pic" idx="2"/>
          </p:nvPr>
        </p:nvPicPr>
        <p:blipFill rotWithShape="1">
          <a:blip r:embed="rId3">
            <a:alphaModFix/>
          </a:blip>
          <a:srcRect t="1195" b="1195"/>
          <a:stretch/>
        </p:blipFill>
        <p:spPr>
          <a:xfrm>
            <a:off x="0" y="0"/>
            <a:ext cx="4962757" cy="6858000"/>
          </a:xfrm>
          <a:prstGeom prst="rect">
            <a:avLst/>
          </a:prstGeom>
          <a:solidFill>
            <a:srgbClr val="F2F2F2"/>
          </a:solidFill>
          <a:ln>
            <a:noFill/>
          </a:ln>
        </p:spPr>
      </p:pic>
      <p:sp>
        <p:nvSpPr>
          <p:cNvPr id="223" name="Google Shape;223;p11"/>
          <p:cNvSpPr txBox="1"/>
          <p:nvPr/>
        </p:nvSpPr>
        <p:spPr>
          <a:xfrm>
            <a:off x="438008" y="6268752"/>
            <a:ext cx="2578309"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no-NO" sz="1800">
                <a:solidFill>
                  <a:schemeClr val="lt1"/>
                </a:solidFill>
                <a:latin typeface="Calibri"/>
                <a:ea typeface="Calibri"/>
                <a:cs typeface="Calibri"/>
                <a:sym typeface="Calibri"/>
              </a:rPr>
              <a:t>Picture: Reima Hirvonen</a:t>
            </a:r>
            <a:endParaRPr sz="1800">
              <a:solidFill>
                <a:schemeClr val="lt1"/>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grpSp>
        <p:nvGrpSpPr>
          <p:cNvPr id="251" name="Google Shape;251;p14"/>
          <p:cNvGrpSpPr/>
          <p:nvPr/>
        </p:nvGrpSpPr>
        <p:grpSpPr>
          <a:xfrm>
            <a:off x="5257499" y="587160"/>
            <a:ext cx="6932914" cy="1146119"/>
            <a:chOff x="10958380" y="1613710"/>
            <a:chExt cx="5830168" cy="1534691"/>
          </a:xfrm>
        </p:grpSpPr>
        <p:sp>
          <p:nvSpPr>
            <p:cNvPr id="252" name="Google Shape;252;p14"/>
            <p:cNvSpPr txBox="1"/>
            <p:nvPr/>
          </p:nvSpPr>
          <p:spPr>
            <a:xfrm>
              <a:off x="10958380" y="1613710"/>
              <a:ext cx="5830168" cy="6181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no-NO" sz="2400" b="1" dirty="0">
                  <a:solidFill>
                    <a:schemeClr val="dk2"/>
                  </a:solidFill>
                  <a:latin typeface="Montserrat"/>
                  <a:ea typeface="Montserrat"/>
                  <a:cs typeface="Montserrat"/>
                  <a:sym typeface="Montserrat"/>
                </a:rPr>
                <a:t>THREE CONTEXTS OF AGENCY</a:t>
              </a:r>
              <a:r>
                <a:rPr lang="nb-NO" sz="2400" b="1" dirty="0">
                  <a:solidFill>
                    <a:schemeClr val="dk2"/>
                  </a:solidFill>
                  <a:latin typeface="Montserrat"/>
                  <a:ea typeface="Montserrat"/>
                  <a:cs typeface="Montserrat"/>
                  <a:sym typeface="Montserrat"/>
                </a:rPr>
                <a:t> EXPLORED</a:t>
              </a:r>
              <a:endParaRPr sz="1800" dirty="0"/>
            </a:p>
          </p:txBody>
        </p:sp>
        <p:sp>
          <p:nvSpPr>
            <p:cNvPr id="253" name="Google Shape;253;p14"/>
            <p:cNvSpPr txBox="1"/>
            <p:nvPr/>
          </p:nvSpPr>
          <p:spPr>
            <a:xfrm>
              <a:off x="10958380" y="2716015"/>
              <a:ext cx="5830168" cy="432386"/>
            </a:xfrm>
            <a:prstGeom prst="rect">
              <a:avLst/>
            </a:prstGeom>
            <a:noFill/>
            <a:ln>
              <a:noFill/>
            </a:ln>
          </p:spPr>
          <p:txBody>
            <a:bodyPr spcFirstLastPara="1" wrap="square" lIns="91425" tIns="45700" rIns="91425" bIns="45700" anchor="t" anchorCtr="0">
              <a:spAutoFit/>
            </a:bodyPr>
            <a:lstStyle/>
            <a:p>
              <a:pPr marL="228600" marR="0" lvl="0" indent="-139700" algn="l" rtl="0">
                <a:lnSpc>
                  <a:spcPct val="145714"/>
                </a:lnSpc>
                <a:spcBef>
                  <a:spcPts val="0"/>
                </a:spcBef>
                <a:spcAft>
                  <a:spcPts val="0"/>
                </a:spcAft>
                <a:buClr>
                  <a:schemeClr val="dk1"/>
                </a:buClr>
                <a:buSzPts val="1400"/>
                <a:buFont typeface="Arial"/>
                <a:buNone/>
              </a:pPr>
              <a:endParaRPr sz="1400">
                <a:solidFill>
                  <a:schemeClr val="dk2"/>
                </a:solidFill>
                <a:latin typeface="Lato Light"/>
                <a:ea typeface="Lato Light"/>
                <a:cs typeface="Lato Light"/>
                <a:sym typeface="Lato Light"/>
              </a:endParaRPr>
            </a:p>
          </p:txBody>
        </p:sp>
      </p:grpSp>
      <p:sp>
        <p:nvSpPr>
          <p:cNvPr id="254" name="Google Shape;254;p14"/>
          <p:cNvSpPr txBox="1"/>
          <p:nvPr/>
        </p:nvSpPr>
        <p:spPr>
          <a:xfrm>
            <a:off x="5257499" y="2208280"/>
            <a:ext cx="6496493" cy="369332"/>
          </a:xfrm>
          <a:prstGeom prst="rect">
            <a:avLst/>
          </a:prstGeom>
          <a:noFill/>
          <a:ln>
            <a:noFill/>
          </a:ln>
        </p:spPr>
        <p:txBody>
          <a:bodyPr spcFirstLastPara="1" wrap="square" lIns="91425" tIns="45700" rIns="91425" bIns="45700" anchor="t" anchorCtr="0">
            <a:spAutoFit/>
          </a:bodyPr>
          <a:lstStyle/>
          <a:p>
            <a:pPr marL="285750" marR="0" lvl="0" indent="-228600" algn="l" rtl="0">
              <a:spcBef>
                <a:spcPts val="0"/>
              </a:spcBef>
              <a:spcAft>
                <a:spcPts val="0"/>
              </a:spcAft>
              <a:buClr>
                <a:schemeClr val="dk1"/>
              </a:buClr>
              <a:buSzPts val="900"/>
              <a:buFont typeface="Arial"/>
              <a:buNone/>
            </a:pPr>
            <a:endParaRPr sz="900">
              <a:solidFill>
                <a:schemeClr val="dk1"/>
              </a:solidFill>
              <a:latin typeface="Calibri"/>
              <a:ea typeface="Calibri"/>
              <a:cs typeface="Calibri"/>
              <a:sym typeface="Calibri"/>
            </a:endParaRPr>
          </a:p>
          <a:p>
            <a:pPr marL="285750" marR="0" lvl="0" indent="-228600" algn="l" rtl="0">
              <a:spcBef>
                <a:spcPts val="0"/>
              </a:spcBef>
              <a:spcAft>
                <a:spcPts val="0"/>
              </a:spcAft>
              <a:buClr>
                <a:schemeClr val="dk1"/>
              </a:buClr>
              <a:buSzPts val="900"/>
              <a:buFont typeface="Arial"/>
              <a:buNone/>
            </a:pPr>
            <a:endParaRPr sz="900">
              <a:solidFill>
                <a:schemeClr val="dk1"/>
              </a:solidFill>
              <a:latin typeface="Calibri"/>
              <a:ea typeface="Calibri"/>
              <a:cs typeface="Calibri"/>
              <a:sym typeface="Calibri"/>
            </a:endParaRPr>
          </a:p>
        </p:txBody>
      </p:sp>
      <p:sp>
        <p:nvSpPr>
          <p:cNvPr id="255" name="Google Shape;255;p14"/>
          <p:cNvSpPr txBox="1"/>
          <p:nvPr/>
        </p:nvSpPr>
        <p:spPr>
          <a:xfrm>
            <a:off x="63254" y="6234948"/>
            <a:ext cx="2953063"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no-NO" sz="1800">
                <a:solidFill>
                  <a:schemeClr val="lt1"/>
                </a:solidFill>
                <a:latin typeface="Calibri"/>
                <a:ea typeface="Calibri"/>
                <a:cs typeface="Calibri"/>
                <a:sym typeface="Calibri"/>
              </a:rPr>
              <a:t>Picture: Reima Hirvonen</a:t>
            </a:r>
            <a:endParaRPr sz="1800">
              <a:solidFill>
                <a:schemeClr val="lt1"/>
              </a:solidFill>
              <a:latin typeface="Calibri"/>
              <a:ea typeface="Calibri"/>
              <a:cs typeface="Calibri"/>
              <a:sym typeface="Calibri"/>
            </a:endParaRPr>
          </a:p>
        </p:txBody>
      </p:sp>
      <p:pic>
        <p:nvPicPr>
          <p:cNvPr id="256" name="Google Shape;256;p14" descr="A picture containing colorful, sitting, large, table&#10;&#10;Description automatically generated"/>
          <p:cNvPicPr preferRelativeResize="0">
            <a:picLocks noGrp="1"/>
          </p:cNvPicPr>
          <p:nvPr>
            <p:ph type="pic" idx="2"/>
          </p:nvPr>
        </p:nvPicPr>
        <p:blipFill rotWithShape="1">
          <a:blip r:embed="rId3">
            <a:alphaModFix/>
          </a:blip>
          <a:srcRect t="1195" b="1195"/>
          <a:stretch/>
        </p:blipFill>
        <p:spPr>
          <a:xfrm>
            <a:off x="0" y="0"/>
            <a:ext cx="4962757" cy="6858000"/>
          </a:xfrm>
          <a:prstGeom prst="rect">
            <a:avLst/>
          </a:prstGeom>
          <a:solidFill>
            <a:srgbClr val="F2F2F2"/>
          </a:solidFill>
          <a:ln>
            <a:noFill/>
          </a:ln>
        </p:spPr>
      </p:pic>
      <p:sp>
        <p:nvSpPr>
          <p:cNvPr id="257" name="Google Shape;257;p14"/>
          <p:cNvSpPr txBox="1"/>
          <p:nvPr/>
        </p:nvSpPr>
        <p:spPr>
          <a:xfrm>
            <a:off x="438008" y="6268752"/>
            <a:ext cx="2578309"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no-NO" sz="1800">
                <a:solidFill>
                  <a:schemeClr val="lt1"/>
                </a:solidFill>
                <a:latin typeface="Calibri"/>
                <a:ea typeface="Calibri"/>
                <a:cs typeface="Calibri"/>
                <a:sym typeface="Calibri"/>
              </a:rPr>
              <a:t>Picture: Reima Hirvonen</a:t>
            </a:r>
            <a:endParaRPr sz="1800">
              <a:solidFill>
                <a:schemeClr val="lt1"/>
              </a:solidFill>
              <a:latin typeface="Calibri"/>
              <a:ea typeface="Calibri"/>
              <a:cs typeface="Calibri"/>
              <a:sym typeface="Calibri"/>
            </a:endParaRPr>
          </a:p>
        </p:txBody>
      </p:sp>
      <p:sp>
        <p:nvSpPr>
          <p:cNvPr id="258" name="Google Shape;258;p14"/>
          <p:cNvSpPr txBox="1"/>
          <p:nvPr/>
        </p:nvSpPr>
        <p:spPr>
          <a:xfrm>
            <a:off x="5486399" y="1501459"/>
            <a:ext cx="5531371" cy="3447098"/>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chemeClr val="dk1"/>
              </a:buClr>
              <a:buSzPts val="2000"/>
              <a:buFont typeface="Arial"/>
              <a:buChar char="•"/>
            </a:pPr>
            <a:r>
              <a:rPr lang="no-NO" sz="2000" dirty="0" err="1">
                <a:solidFill>
                  <a:schemeClr val="dk1"/>
                </a:solidFill>
                <a:latin typeface="Calibri"/>
                <a:ea typeface="Calibri"/>
                <a:cs typeface="Calibri"/>
                <a:sym typeface="Calibri"/>
              </a:rPr>
              <a:t>Agency</a:t>
            </a:r>
            <a:r>
              <a:rPr lang="no-NO" sz="2000" dirty="0">
                <a:solidFill>
                  <a:schemeClr val="dk1"/>
                </a:solidFill>
                <a:latin typeface="Calibri"/>
                <a:ea typeface="Calibri"/>
                <a:cs typeface="Calibri"/>
                <a:sym typeface="Calibri"/>
              </a:rPr>
              <a:t> as </a:t>
            </a:r>
            <a:r>
              <a:rPr lang="no-NO" sz="2000" dirty="0" err="1">
                <a:solidFill>
                  <a:schemeClr val="dk1"/>
                </a:solidFill>
                <a:latin typeface="Calibri"/>
                <a:ea typeface="Calibri"/>
                <a:cs typeface="Calibri"/>
                <a:sym typeface="Calibri"/>
              </a:rPr>
              <a:t>interaction</a:t>
            </a:r>
            <a:r>
              <a:rPr lang="no-NO" sz="2000" dirty="0">
                <a:solidFill>
                  <a:schemeClr val="dk1"/>
                </a:solidFill>
                <a:latin typeface="Calibri"/>
                <a:ea typeface="Calibri"/>
                <a:cs typeface="Calibri"/>
                <a:sym typeface="Calibri"/>
              </a:rPr>
              <a:t> </a:t>
            </a:r>
            <a:r>
              <a:rPr lang="no-NO" sz="2000" dirty="0" err="1">
                <a:solidFill>
                  <a:schemeClr val="dk1"/>
                </a:solidFill>
                <a:latin typeface="Calibri"/>
                <a:ea typeface="Calibri"/>
                <a:cs typeface="Calibri"/>
                <a:sym typeface="Calibri"/>
              </a:rPr>
              <a:t>between</a:t>
            </a:r>
            <a:r>
              <a:rPr lang="no-NO" sz="2000" dirty="0">
                <a:solidFill>
                  <a:schemeClr val="dk1"/>
                </a:solidFill>
                <a:latin typeface="Calibri"/>
                <a:ea typeface="Calibri"/>
                <a:cs typeface="Calibri"/>
                <a:sym typeface="Calibri"/>
              </a:rPr>
              <a:t> </a:t>
            </a:r>
            <a:r>
              <a:rPr lang="no-NO" sz="2000" dirty="0" err="1">
                <a:solidFill>
                  <a:schemeClr val="dk1"/>
                </a:solidFill>
                <a:latin typeface="Calibri"/>
                <a:ea typeface="Calibri"/>
                <a:cs typeface="Calibri"/>
                <a:sym typeface="Calibri"/>
              </a:rPr>
              <a:t>the</a:t>
            </a:r>
            <a:r>
              <a:rPr lang="no-NO" sz="2000" dirty="0">
                <a:solidFill>
                  <a:schemeClr val="dk1"/>
                </a:solidFill>
                <a:latin typeface="Calibri"/>
                <a:ea typeface="Calibri"/>
                <a:cs typeface="Calibri"/>
                <a:sym typeface="Calibri"/>
              </a:rPr>
              <a:t> </a:t>
            </a:r>
            <a:r>
              <a:rPr lang="no-NO" sz="2000" dirty="0" err="1">
                <a:solidFill>
                  <a:schemeClr val="dk1"/>
                </a:solidFill>
                <a:latin typeface="Calibri"/>
                <a:ea typeface="Calibri"/>
                <a:cs typeface="Calibri"/>
                <a:sym typeface="Calibri"/>
              </a:rPr>
              <a:t>career</a:t>
            </a:r>
            <a:r>
              <a:rPr lang="no-NO" sz="2000" dirty="0">
                <a:solidFill>
                  <a:schemeClr val="dk1"/>
                </a:solidFill>
                <a:latin typeface="Calibri"/>
                <a:ea typeface="Calibri"/>
                <a:cs typeface="Calibri"/>
                <a:sym typeface="Calibri"/>
              </a:rPr>
              <a:t> </a:t>
            </a:r>
            <a:r>
              <a:rPr lang="no-NO" sz="2000" dirty="0" err="1">
                <a:solidFill>
                  <a:schemeClr val="dk1"/>
                </a:solidFill>
                <a:latin typeface="Calibri"/>
                <a:ea typeface="Calibri"/>
                <a:cs typeface="Calibri"/>
                <a:sym typeface="Calibri"/>
              </a:rPr>
              <a:t>counsellors</a:t>
            </a:r>
            <a:r>
              <a:rPr lang="no-NO" sz="2000" dirty="0">
                <a:solidFill>
                  <a:schemeClr val="dk1"/>
                </a:solidFill>
                <a:latin typeface="Calibri"/>
                <a:ea typeface="Calibri"/>
                <a:cs typeface="Calibri"/>
                <a:sym typeface="Calibri"/>
              </a:rPr>
              <a:t> and </a:t>
            </a:r>
            <a:r>
              <a:rPr lang="no-NO" sz="2000" dirty="0" err="1">
                <a:solidFill>
                  <a:schemeClr val="dk1"/>
                </a:solidFill>
                <a:latin typeface="Calibri"/>
                <a:ea typeface="Calibri"/>
                <a:cs typeface="Calibri"/>
                <a:sym typeface="Calibri"/>
              </a:rPr>
              <a:t>young</a:t>
            </a:r>
            <a:r>
              <a:rPr lang="no-NO" sz="2000" dirty="0">
                <a:solidFill>
                  <a:schemeClr val="dk1"/>
                </a:solidFill>
                <a:latin typeface="Calibri"/>
                <a:ea typeface="Calibri"/>
                <a:cs typeface="Calibri"/>
                <a:sym typeface="Calibri"/>
              </a:rPr>
              <a:t> </a:t>
            </a:r>
            <a:r>
              <a:rPr lang="no-NO" sz="2000" dirty="0" err="1">
                <a:solidFill>
                  <a:schemeClr val="dk1"/>
                </a:solidFill>
                <a:latin typeface="Calibri"/>
                <a:ea typeface="Calibri"/>
                <a:cs typeface="Calibri"/>
                <a:sym typeface="Calibri"/>
              </a:rPr>
              <a:t>people</a:t>
            </a:r>
            <a:r>
              <a:rPr lang="no-NO" sz="2000" dirty="0">
                <a:solidFill>
                  <a:schemeClr val="dk1"/>
                </a:solidFill>
                <a:latin typeface="Calibri"/>
                <a:ea typeface="Calibri"/>
                <a:cs typeface="Calibri"/>
                <a:sym typeface="Calibri"/>
              </a:rPr>
              <a:t> at </a:t>
            </a:r>
            <a:r>
              <a:rPr lang="no-NO" sz="2000" dirty="0" err="1">
                <a:solidFill>
                  <a:schemeClr val="dk1"/>
                </a:solidFill>
                <a:latin typeface="Calibri"/>
                <a:ea typeface="Calibri"/>
                <a:cs typeface="Calibri"/>
                <a:sym typeface="Calibri"/>
              </a:rPr>
              <a:t>the</a:t>
            </a:r>
            <a:r>
              <a:rPr lang="no-NO" sz="2000" dirty="0">
                <a:solidFill>
                  <a:schemeClr val="dk1"/>
                </a:solidFill>
                <a:latin typeface="Calibri"/>
                <a:ea typeface="Calibri"/>
                <a:cs typeface="Calibri"/>
                <a:sym typeface="Calibri"/>
              </a:rPr>
              <a:t> </a:t>
            </a:r>
            <a:r>
              <a:rPr lang="no-NO" sz="2000" dirty="0" err="1">
                <a:solidFill>
                  <a:schemeClr val="dk1"/>
                </a:solidFill>
                <a:latin typeface="Calibri"/>
                <a:ea typeface="Calibri"/>
                <a:cs typeface="Calibri"/>
                <a:sym typeface="Calibri"/>
              </a:rPr>
              <a:t>guidance</a:t>
            </a:r>
            <a:r>
              <a:rPr lang="no-NO" sz="2000" dirty="0">
                <a:solidFill>
                  <a:schemeClr val="dk1"/>
                </a:solidFill>
                <a:latin typeface="Calibri"/>
                <a:ea typeface="Calibri"/>
                <a:cs typeface="Calibri"/>
                <a:sym typeface="Calibri"/>
              </a:rPr>
              <a:t> </a:t>
            </a:r>
            <a:r>
              <a:rPr lang="no-NO" sz="2000" dirty="0" err="1">
                <a:solidFill>
                  <a:schemeClr val="dk1"/>
                </a:solidFill>
                <a:latin typeface="Calibri"/>
                <a:ea typeface="Calibri"/>
                <a:cs typeface="Calibri"/>
                <a:sym typeface="Calibri"/>
              </a:rPr>
              <a:t>centre</a:t>
            </a:r>
            <a:endParaRPr sz="2000" dirty="0">
              <a:solidFill>
                <a:schemeClr val="dk1"/>
              </a:solidFill>
              <a:latin typeface="Calibri"/>
              <a:ea typeface="Calibri"/>
              <a:cs typeface="Calibri"/>
              <a:sym typeface="Calibri"/>
            </a:endParaRPr>
          </a:p>
          <a:p>
            <a:pPr marL="0" marR="0" lvl="0" indent="0" algn="l" rtl="0">
              <a:spcBef>
                <a:spcPts val="0"/>
              </a:spcBef>
              <a:spcAft>
                <a:spcPts val="0"/>
              </a:spcAft>
              <a:buNone/>
            </a:pPr>
            <a:endParaRPr sz="2000" dirty="0">
              <a:solidFill>
                <a:schemeClr val="dk1"/>
              </a:solidFill>
              <a:latin typeface="Calibri"/>
              <a:ea typeface="Calibri"/>
              <a:cs typeface="Calibri"/>
              <a:sym typeface="Calibri"/>
            </a:endParaRPr>
          </a:p>
          <a:p>
            <a:pPr marL="285750" marR="0" lvl="0" indent="-285750" algn="l" rtl="0">
              <a:spcBef>
                <a:spcPts val="0"/>
              </a:spcBef>
              <a:spcAft>
                <a:spcPts val="0"/>
              </a:spcAft>
              <a:buClr>
                <a:schemeClr val="dk1"/>
              </a:buClr>
              <a:buSzPts val="2000"/>
              <a:buFont typeface="Arial"/>
              <a:buChar char="•"/>
            </a:pPr>
            <a:r>
              <a:rPr lang="no-NO" sz="2000" dirty="0">
                <a:solidFill>
                  <a:schemeClr val="dk1"/>
                </a:solidFill>
                <a:latin typeface="Calibri"/>
                <a:ea typeface="Calibri"/>
                <a:cs typeface="Calibri"/>
                <a:sym typeface="Calibri"/>
              </a:rPr>
              <a:t>Forms </a:t>
            </a:r>
            <a:r>
              <a:rPr lang="no-NO" sz="2000" dirty="0" err="1">
                <a:solidFill>
                  <a:schemeClr val="dk1"/>
                </a:solidFill>
                <a:latin typeface="Calibri"/>
                <a:ea typeface="Calibri"/>
                <a:cs typeface="Calibri"/>
                <a:sym typeface="Calibri"/>
              </a:rPr>
              <a:t>of</a:t>
            </a:r>
            <a:r>
              <a:rPr lang="no-NO" sz="2000" dirty="0">
                <a:solidFill>
                  <a:schemeClr val="dk1"/>
                </a:solidFill>
                <a:latin typeface="Calibri"/>
                <a:ea typeface="Calibri"/>
                <a:cs typeface="Calibri"/>
                <a:sym typeface="Calibri"/>
              </a:rPr>
              <a:t> </a:t>
            </a:r>
            <a:r>
              <a:rPr lang="no-NO" sz="2000" dirty="0" err="1">
                <a:solidFill>
                  <a:schemeClr val="dk1"/>
                </a:solidFill>
                <a:latin typeface="Calibri"/>
                <a:ea typeface="Calibri"/>
                <a:cs typeface="Calibri"/>
                <a:sym typeface="Calibri"/>
              </a:rPr>
              <a:t>agency</a:t>
            </a:r>
            <a:r>
              <a:rPr lang="no-NO" sz="2000" dirty="0">
                <a:solidFill>
                  <a:schemeClr val="dk1"/>
                </a:solidFill>
                <a:latin typeface="Calibri"/>
                <a:ea typeface="Calibri"/>
                <a:cs typeface="Calibri"/>
                <a:sym typeface="Calibri"/>
              </a:rPr>
              <a:t> </a:t>
            </a:r>
            <a:r>
              <a:rPr lang="no-NO" sz="2000" dirty="0" err="1">
                <a:solidFill>
                  <a:schemeClr val="dk1"/>
                </a:solidFill>
                <a:latin typeface="Calibri"/>
                <a:ea typeface="Calibri"/>
                <a:cs typeface="Calibri"/>
                <a:sym typeface="Calibri"/>
              </a:rPr>
              <a:t>emerging</a:t>
            </a:r>
            <a:r>
              <a:rPr lang="no-NO" sz="2000" dirty="0">
                <a:solidFill>
                  <a:schemeClr val="dk1"/>
                </a:solidFill>
                <a:latin typeface="Calibri"/>
                <a:ea typeface="Calibri"/>
                <a:cs typeface="Calibri"/>
                <a:sym typeface="Calibri"/>
              </a:rPr>
              <a:t> </a:t>
            </a:r>
            <a:r>
              <a:rPr lang="no-NO" sz="2000" dirty="0" err="1">
                <a:solidFill>
                  <a:schemeClr val="dk1"/>
                </a:solidFill>
                <a:latin typeface="Calibri"/>
                <a:ea typeface="Calibri"/>
                <a:cs typeface="Calibri"/>
                <a:sym typeface="Calibri"/>
              </a:rPr>
              <a:t>within</a:t>
            </a:r>
            <a:r>
              <a:rPr lang="no-NO" sz="2000" dirty="0">
                <a:solidFill>
                  <a:schemeClr val="dk1"/>
                </a:solidFill>
                <a:latin typeface="Calibri"/>
                <a:ea typeface="Calibri"/>
                <a:cs typeface="Calibri"/>
                <a:sym typeface="Calibri"/>
              </a:rPr>
              <a:t> </a:t>
            </a:r>
            <a:r>
              <a:rPr lang="no-NO" sz="2000" dirty="0" err="1">
                <a:solidFill>
                  <a:schemeClr val="dk1"/>
                </a:solidFill>
                <a:latin typeface="Calibri"/>
                <a:ea typeface="Calibri"/>
                <a:cs typeface="Calibri"/>
                <a:sym typeface="Calibri"/>
              </a:rPr>
              <a:t>the</a:t>
            </a:r>
            <a:r>
              <a:rPr lang="no-NO" sz="2000" dirty="0">
                <a:solidFill>
                  <a:schemeClr val="dk1"/>
                </a:solidFill>
                <a:latin typeface="Calibri"/>
                <a:ea typeface="Calibri"/>
                <a:cs typeface="Calibri"/>
                <a:sym typeface="Calibri"/>
              </a:rPr>
              <a:t> </a:t>
            </a:r>
            <a:r>
              <a:rPr lang="no-NO" sz="2000" dirty="0" err="1">
                <a:solidFill>
                  <a:schemeClr val="dk1"/>
                </a:solidFill>
                <a:latin typeface="Calibri"/>
                <a:ea typeface="Calibri"/>
                <a:cs typeface="Calibri"/>
                <a:sym typeface="Calibri"/>
              </a:rPr>
              <a:t>community</a:t>
            </a:r>
            <a:r>
              <a:rPr lang="no-NO" sz="2000" dirty="0">
                <a:solidFill>
                  <a:schemeClr val="dk1"/>
                </a:solidFill>
                <a:latin typeface="Calibri"/>
                <a:ea typeface="Calibri"/>
                <a:cs typeface="Calibri"/>
                <a:sym typeface="Calibri"/>
              </a:rPr>
              <a:t> (</a:t>
            </a:r>
            <a:r>
              <a:rPr lang="no-NO" sz="2000" dirty="0" err="1">
                <a:solidFill>
                  <a:schemeClr val="dk1"/>
                </a:solidFill>
                <a:latin typeface="Calibri"/>
                <a:ea typeface="Calibri"/>
                <a:cs typeface="Calibri"/>
                <a:sym typeface="Calibri"/>
              </a:rPr>
              <a:t>career</a:t>
            </a:r>
            <a:r>
              <a:rPr lang="no-NO" sz="2000" dirty="0">
                <a:solidFill>
                  <a:schemeClr val="dk1"/>
                </a:solidFill>
                <a:latin typeface="Calibri"/>
                <a:ea typeface="Calibri"/>
                <a:cs typeface="Calibri"/>
                <a:sym typeface="Calibri"/>
              </a:rPr>
              <a:t> </a:t>
            </a:r>
            <a:r>
              <a:rPr lang="no-NO" sz="2000" dirty="0" err="1">
                <a:solidFill>
                  <a:schemeClr val="dk1"/>
                </a:solidFill>
                <a:latin typeface="Calibri"/>
                <a:ea typeface="Calibri"/>
                <a:cs typeface="Calibri"/>
                <a:sym typeface="Calibri"/>
              </a:rPr>
              <a:t>centre</a:t>
            </a:r>
            <a:r>
              <a:rPr lang="nb-NO" sz="2000" dirty="0">
                <a:solidFill>
                  <a:schemeClr val="dk1"/>
                </a:solidFill>
                <a:latin typeface="Calibri"/>
                <a:ea typeface="Calibri"/>
                <a:cs typeface="Calibri"/>
                <a:sym typeface="Calibri"/>
              </a:rPr>
              <a:t> </a:t>
            </a:r>
            <a:r>
              <a:rPr lang="nb-NO" sz="2000" dirty="0" err="1">
                <a:solidFill>
                  <a:schemeClr val="dk1"/>
                </a:solidFill>
                <a:latin typeface="Calibri"/>
                <a:ea typeface="Calibri"/>
                <a:cs typeface="Calibri"/>
                <a:sym typeface="Calibri"/>
              </a:rPr>
              <a:t>of</a:t>
            </a:r>
            <a:r>
              <a:rPr lang="nb-NO" sz="2000" dirty="0">
                <a:solidFill>
                  <a:schemeClr val="dk1"/>
                </a:solidFill>
                <a:latin typeface="Calibri"/>
                <a:ea typeface="Calibri"/>
                <a:cs typeface="Calibri"/>
                <a:sym typeface="Calibri"/>
              </a:rPr>
              <a:t> </a:t>
            </a:r>
            <a:r>
              <a:rPr lang="nb-NO" sz="2000" dirty="0" err="1">
                <a:solidFill>
                  <a:schemeClr val="dk1"/>
                </a:solidFill>
                <a:latin typeface="Calibri"/>
                <a:ea typeface="Calibri"/>
                <a:cs typeface="Calibri"/>
                <a:sym typeface="Calibri"/>
              </a:rPr>
              <a:t>the</a:t>
            </a:r>
            <a:r>
              <a:rPr lang="nb-NO" sz="2000" dirty="0">
                <a:solidFill>
                  <a:schemeClr val="dk1"/>
                </a:solidFill>
                <a:latin typeface="Calibri"/>
                <a:ea typeface="Calibri"/>
                <a:cs typeface="Calibri"/>
                <a:sym typeface="Calibri"/>
              </a:rPr>
              <a:t> </a:t>
            </a:r>
            <a:r>
              <a:rPr lang="nb-NO" sz="2000" dirty="0" err="1">
                <a:solidFill>
                  <a:schemeClr val="dk1"/>
                </a:solidFill>
                <a:latin typeface="Calibri"/>
                <a:ea typeface="Calibri"/>
                <a:cs typeface="Calibri"/>
                <a:sym typeface="Calibri"/>
              </a:rPr>
              <a:t>project</a:t>
            </a:r>
            <a:r>
              <a:rPr lang="no-NO" sz="2000" dirty="0">
                <a:solidFill>
                  <a:schemeClr val="dk1"/>
                </a:solidFill>
                <a:latin typeface="Calibri"/>
                <a:ea typeface="Calibri"/>
                <a:cs typeface="Calibri"/>
                <a:sym typeface="Calibri"/>
              </a:rPr>
              <a:t>)</a:t>
            </a:r>
            <a:endParaRPr dirty="0"/>
          </a:p>
          <a:p>
            <a:pPr marL="0" marR="0" lvl="0" indent="0" algn="l" rtl="0">
              <a:spcBef>
                <a:spcPts val="0"/>
              </a:spcBef>
              <a:spcAft>
                <a:spcPts val="0"/>
              </a:spcAft>
              <a:buNone/>
            </a:pPr>
            <a:endParaRPr sz="2000" dirty="0">
              <a:solidFill>
                <a:schemeClr val="dk1"/>
              </a:solidFill>
              <a:latin typeface="Calibri"/>
              <a:ea typeface="Calibri"/>
              <a:cs typeface="Calibri"/>
              <a:sym typeface="Calibri"/>
            </a:endParaRPr>
          </a:p>
          <a:p>
            <a:pPr marL="285750" marR="0" lvl="0" indent="-285750" algn="l" rtl="0">
              <a:spcBef>
                <a:spcPts val="0"/>
              </a:spcBef>
              <a:spcAft>
                <a:spcPts val="0"/>
              </a:spcAft>
              <a:buClr>
                <a:schemeClr val="dk1"/>
              </a:buClr>
              <a:buSzPts val="2000"/>
              <a:buFont typeface="Arial"/>
              <a:buChar char="•"/>
            </a:pPr>
            <a:r>
              <a:rPr lang="no-NO" sz="2000" dirty="0" err="1">
                <a:solidFill>
                  <a:schemeClr val="dk1"/>
                </a:solidFill>
                <a:latin typeface="Calibri"/>
                <a:ea typeface="Calibri"/>
                <a:cs typeface="Calibri"/>
                <a:sym typeface="Calibri"/>
              </a:rPr>
              <a:t>Agency</a:t>
            </a:r>
            <a:r>
              <a:rPr lang="no-NO" sz="2000" dirty="0">
                <a:solidFill>
                  <a:schemeClr val="dk1"/>
                </a:solidFill>
                <a:latin typeface="Calibri"/>
                <a:ea typeface="Calibri"/>
                <a:cs typeface="Calibri"/>
                <a:sym typeface="Calibri"/>
              </a:rPr>
              <a:t> as </a:t>
            </a:r>
            <a:r>
              <a:rPr lang="no-NO" sz="2000" dirty="0" err="1">
                <a:solidFill>
                  <a:schemeClr val="dk1"/>
                </a:solidFill>
                <a:latin typeface="Calibri"/>
                <a:ea typeface="Calibri"/>
                <a:cs typeface="Calibri"/>
                <a:sym typeface="Calibri"/>
              </a:rPr>
              <a:t>widened</a:t>
            </a:r>
            <a:r>
              <a:rPr lang="no-NO" sz="2000" dirty="0">
                <a:solidFill>
                  <a:schemeClr val="dk1"/>
                </a:solidFill>
                <a:latin typeface="Calibri"/>
                <a:ea typeface="Calibri"/>
                <a:cs typeface="Calibri"/>
                <a:sym typeface="Calibri"/>
              </a:rPr>
              <a:t> </a:t>
            </a:r>
            <a:r>
              <a:rPr lang="no-NO" sz="2000" dirty="0" err="1">
                <a:solidFill>
                  <a:schemeClr val="dk1"/>
                </a:solidFill>
                <a:latin typeface="Calibri"/>
                <a:ea typeface="Calibri"/>
                <a:cs typeface="Calibri"/>
                <a:sym typeface="Calibri"/>
              </a:rPr>
              <a:t>ways</a:t>
            </a:r>
            <a:r>
              <a:rPr lang="no-NO" sz="2000" dirty="0">
                <a:solidFill>
                  <a:schemeClr val="dk1"/>
                </a:solidFill>
                <a:latin typeface="Calibri"/>
                <a:ea typeface="Calibri"/>
                <a:cs typeface="Calibri"/>
                <a:sym typeface="Calibri"/>
              </a:rPr>
              <a:t> </a:t>
            </a:r>
            <a:r>
              <a:rPr lang="no-NO" sz="2000" dirty="0" err="1">
                <a:solidFill>
                  <a:schemeClr val="dk1"/>
                </a:solidFill>
                <a:latin typeface="Calibri"/>
                <a:ea typeface="Calibri"/>
                <a:cs typeface="Calibri"/>
                <a:sym typeface="Calibri"/>
              </a:rPr>
              <a:t>of</a:t>
            </a:r>
            <a:r>
              <a:rPr lang="no-NO" sz="2000" dirty="0">
                <a:solidFill>
                  <a:schemeClr val="dk1"/>
                </a:solidFill>
                <a:latin typeface="Calibri"/>
                <a:ea typeface="Calibri"/>
                <a:cs typeface="Calibri"/>
                <a:sym typeface="Calibri"/>
              </a:rPr>
              <a:t> </a:t>
            </a:r>
            <a:r>
              <a:rPr lang="no-NO" sz="2000" dirty="0" err="1">
                <a:solidFill>
                  <a:schemeClr val="dk1"/>
                </a:solidFill>
                <a:latin typeface="Calibri"/>
                <a:ea typeface="Calibri"/>
                <a:cs typeface="Calibri"/>
                <a:sym typeface="Calibri"/>
              </a:rPr>
              <a:t>participation</a:t>
            </a:r>
            <a:r>
              <a:rPr lang="no-NO" sz="2000" dirty="0">
                <a:solidFill>
                  <a:schemeClr val="dk1"/>
                </a:solidFill>
                <a:latin typeface="Calibri"/>
                <a:ea typeface="Calibri"/>
                <a:cs typeface="Calibri"/>
                <a:sym typeface="Calibri"/>
              </a:rPr>
              <a:t> and </a:t>
            </a:r>
            <a:r>
              <a:rPr lang="no-NO" sz="2000" dirty="0" err="1">
                <a:solidFill>
                  <a:schemeClr val="dk1"/>
                </a:solidFill>
                <a:latin typeface="Calibri"/>
                <a:ea typeface="Calibri"/>
                <a:cs typeface="Calibri"/>
                <a:sym typeface="Calibri"/>
              </a:rPr>
              <a:t>engagement</a:t>
            </a:r>
            <a:r>
              <a:rPr lang="no-NO" sz="2000" dirty="0">
                <a:solidFill>
                  <a:schemeClr val="dk1"/>
                </a:solidFill>
                <a:latin typeface="Calibri"/>
                <a:ea typeface="Calibri"/>
                <a:cs typeface="Calibri"/>
                <a:sym typeface="Calibri"/>
              </a:rPr>
              <a:t> </a:t>
            </a:r>
            <a:r>
              <a:rPr lang="no-NO" sz="2000" dirty="0" err="1">
                <a:solidFill>
                  <a:schemeClr val="dk1"/>
                </a:solidFill>
                <a:latin typeface="Calibri"/>
                <a:ea typeface="Calibri"/>
                <a:cs typeface="Calibri"/>
                <a:sym typeface="Calibri"/>
              </a:rPr>
              <a:t>with</a:t>
            </a:r>
            <a:r>
              <a:rPr lang="no-NO" sz="2000" dirty="0">
                <a:solidFill>
                  <a:schemeClr val="dk1"/>
                </a:solidFill>
                <a:latin typeface="Calibri"/>
                <a:ea typeface="Calibri"/>
                <a:cs typeface="Calibri"/>
                <a:sym typeface="Calibri"/>
              </a:rPr>
              <a:t> </a:t>
            </a:r>
            <a:r>
              <a:rPr lang="no-NO" sz="2000" dirty="0" err="1">
                <a:solidFill>
                  <a:schemeClr val="dk1"/>
                </a:solidFill>
                <a:latin typeface="Calibri"/>
                <a:ea typeface="Calibri"/>
                <a:cs typeface="Calibri"/>
                <a:sym typeface="Calibri"/>
              </a:rPr>
              <a:t>institutions</a:t>
            </a:r>
            <a:r>
              <a:rPr lang="no-NO" sz="2000" dirty="0">
                <a:solidFill>
                  <a:schemeClr val="dk1"/>
                </a:solidFill>
                <a:latin typeface="Calibri"/>
                <a:ea typeface="Calibri"/>
                <a:cs typeface="Calibri"/>
                <a:sym typeface="Calibri"/>
              </a:rPr>
              <a:t> and </a:t>
            </a:r>
            <a:r>
              <a:rPr lang="no-NO" sz="2000" dirty="0" err="1">
                <a:solidFill>
                  <a:schemeClr val="dk1"/>
                </a:solidFill>
                <a:latin typeface="Calibri"/>
                <a:ea typeface="Calibri"/>
                <a:cs typeface="Calibri"/>
                <a:sym typeface="Calibri"/>
              </a:rPr>
              <a:t>the</a:t>
            </a:r>
            <a:r>
              <a:rPr lang="no-NO" sz="2000" dirty="0">
                <a:solidFill>
                  <a:schemeClr val="dk1"/>
                </a:solidFill>
                <a:latin typeface="Calibri"/>
                <a:ea typeface="Calibri"/>
                <a:cs typeface="Calibri"/>
                <a:sym typeface="Calibri"/>
              </a:rPr>
              <a:t> </a:t>
            </a:r>
            <a:r>
              <a:rPr lang="no-NO" sz="2000" dirty="0" err="1">
                <a:solidFill>
                  <a:schemeClr val="dk1"/>
                </a:solidFill>
                <a:latin typeface="Calibri"/>
                <a:ea typeface="Calibri"/>
                <a:cs typeface="Calibri"/>
                <a:sym typeface="Calibri"/>
              </a:rPr>
              <a:t>broader</a:t>
            </a:r>
            <a:r>
              <a:rPr lang="no-NO" sz="2000" dirty="0">
                <a:solidFill>
                  <a:schemeClr val="dk1"/>
                </a:solidFill>
                <a:latin typeface="Calibri"/>
                <a:ea typeface="Calibri"/>
                <a:cs typeface="Calibri"/>
                <a:sym typeface="Calibri"/>
              </a:rPr>
              <a:t> </a:t>
            </a:r>
            <a:r>
              <a:rPr lang="no-NO" sz="2000" dirty="0" err="1">
                <a:solidFill>
                  <a:schemeClr val="dk1"/>
                </a:solidFill>
                <a:latin typeface="Calibri"/>
                <a:ea typeface="Calibri"/>
                <a:cs typeface="Calibri"/>
                <a:sym typeface="Calibri"/>
              </a:rPr>
              <a:t>society</a:t>
            </a:r>
            <a:endParaRPr sz="2000" dirty="0">
              <a:solidFill>
                <a:schemeClr val="dk1"/>
              </a:solidFill>
              <a:latin typeface="Calibri"/>
              <a:ea typeface="Calibri"/>
              <a:cs typeface="Calibri"/>
              <a:sym typeface="Calibri"/>
            </a:endParaRPr>
          </a:p>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17E0BBA-F58B-7453-4C2E-1A20CFDC9294}"/>
              </a:ext>
            </a:extLst>
          </p:cNvPr>
          <p:cNvSpPr>
            <a:spLocks noGrp="1"/>
          </p:cNvSpPr>
          <p:nvPr>
            <p:ph type="title"/>
          </p:nvPr>
        </p:nvSpPr>
        <p:spPr/>
        <p:txBody>
          <a:bodyPr>
            <a:normAutofit/>
          </a:bodyPr>
          <a:lstStyle/>
          <a:p>
            <a:pPr marL="0" marR="0" lvl="0" indent="0" algn="l" rtl="0">
              <a:spcBef>
                <a:spcPts val="0"/>
              </a:spcBef>
              <a:spcAft>
                <a:spcPts val="0"/>
              </a:spcAft>
              <a:buNone/>
            </a:pPr>
            <a:r>
              <a:rPr lang="en-GB" sz="2800" b="1" dirty="0">
                <a:solidFill>
                  <a:schemeClr val="dk2"/>
                </a:solidFill>
                <a:latin typeface="Montserrat"/>
                <a:ea typeface="Montserrat"/>
                <a:cs typeface="Montserrat"/>
                <a:sym typeface="Montserrat"/>
              </a:rPr>
              <a:t>NOTION OF CO-AGENCY</a:t>
            </a:r>
            <a:endParaRPr lang="en-GB" sz="2800" dirty="0"/>
          </a:p>
        </p:txBody>
      </p:sp>
      <p:sp>
        <p:nvSpPr>
          <p:cNvPr id="4" name="Text Placeholder 3">
            <a:extLst>
              <a:ext uri="{FF2B5EF4-FFF2-40B4-BE49-F238E27FC236}">
                <a16:creationId xmlns:a16="http://schemas.microsoft.com/office/drawing/2014/main" id="{6D99A217-0ABA-D315-104B-9F421EE1D76F}"/>
              </a:ext>
            </a:extLst>
          </p:cNvPr>
          <p:cNvSpPr>
            <a:spLocks noGrp="1"/>
          </p:cNvSpPr>
          <p:nvPr>
            <p:ph type="body" idx="1"/>
          </p:nvPr>
        </p:nvSpPr>
        <p:spPr/>
        <p:txBody>
          <a:bodyPr>
            <a:normAutofit lnSpcReduction="10000"/>
          </a:bodyPr>
          <a:lstStyle/>
          <a:p>
            <a:r>
              <a:rPr lang="en-GB" sz="1800" dirty="0">
                <a:effectLst/>
                <a:latin typeface="AdvOT46dcae81"/>
              </a:rPr>
              <a:t>Based on the results, I propose the concept of co-agency to draw attention to how career guidance practices can be rethought through a relational agency perspective. </a:t>
            </a:r>
          </a:p>
          <a:p>
            <a:r>
              <a:rPr lang="en-GB" sz="1800" dirty="0">
                <a:effectLst/>
                <a:latin typeface="AdvOT46dcae81"/>
              </a:rPr>
              <a:t>Co-agency is situated in an emancipatory discourse within career guidance research and practice that gives primacy to situational knowledge and experience and pays critical attention to context and issues of power in peoples lives and careers (e.g. Du</a:t>
            </a:r>
            <a:r>
              <a:rPr lang="en-GB" sz="1800" dirty="0">
                <a:effectLst/>
                <a:latin typeface="AdvOT46dcae81+fb"/>
              </a:rPr>
              <a:t>ff</a:t>
            </a:r>
            <a:r>
              <a:rPr lang="en-GB" sz="1800" dirty="0">
                <a:effectLst/>
                <a:latin typeface="AdvOT46dcae81"/>
              </a:rPr>
              <a:t>y et al., </a:t>
            </a:r>
            <a:r>
              <a:rPr lang="en-GB" sz="1800" dirty="0">
                <a:solidFill>
                  <a:srgbClr val="000082"/>
                </a:solidFill>
                <a:effectLst/>
                <a:latin typeface="AdvOT46dcae81"/>
              </a:rPr>
              <a:t>2016</a:t>
            </a:r>
            <a:r>
              <a:rPr lang="en-GB" sz="1800" dirty="0">
                <a:effectLst/>
                <a:latin typeface="AdvOT46dcae81"/>
              </a:rPr>
              <a:t>; </a:t>
            </a:r>
            <a:r>
              <a:rPr lang="en-GB" sz="1800" dirty="0" err="1">
                <a:effectLst/>
                <a:latin typeface="AdvOT46dcae81"/>
              </a:rPr>
              <a:t>Hagaseth-Haug</a:t>
            </a:r>
            <a:r>
              <a:rPr lang="en-GB" sz="1800" dirty="0">
                <a:effectLst/>
                <a:latin typeface="AdvOT46dcae81"/>
              </a:rPr>
              <a:t> et al., </a:t>
            </a:r>
            <a:r>
              <a:rPr lang="en-GB" sz="1800" dirty="0">
                <a:solidFill>
                  <a:srgbClr val="000082"/>
                </a:solidFill>
                <a:effectLst/>
                <a:latin typeface="AdvOT46dcae81"/>
              </a:rPr>
              <a:t>2020</a:t>
            </a:r>
            <a:r>
              <a:rPr lang="en-GB" sz="1800" dirty="0">
                <a:effectLst/>
                <a:latin typeface="AdvOT46dcae81"/>
              </a:rPr>
              <a:t>; Hooley et al., </a:t>
            </a:r>
            <a:r>
              <a:rPr lang="en-GB" sz="1800" dirty="0">
                <a:solidFill>
                  <a:srgbClr val="000082"/>
                </a:solidFill>
                <a:effectLst/>
                <a:latin typeface="AdvOT46dcae81"/>
              </a:rPr>
              <a:t>2019</a:t>
            </a:r>
            <a:r>
              <a:rPr lang="en-GB" sz="1800" dirty="0">
                <a:effectLst/>
                <a:latin typeface="AdvOT46dcae81"/>
              </a:rPr>
              <a:t>; Ribeiro, </a:t>
            </a:r>
            <a:r>
              <a:rPr lang="en-GB" sz="1800" dirty="0">
                <a:solidFill>
                  <a:srgbClr val="000082"/>
                </a:solidFill>
                <a:effectLst/>
                <a:latin typeface="AdvOT46dcae81"/>
              </a:rPr>
              <a:t>2021</a:t>
            </a:r>
            <a:r>
              <a:rPr lang="en-GB" sz="1800" dirty="0">
                <a:effectLst/>
                <a:latin typeface="AdvOT46dcae81"/>
              </a:rPr>
              <a:t>). </a:t>
            </a:r>
            <a:endParaRPr lang="en-GB" sz="1800" dirty="0">
              <a:latin typeface="AdvOT46dcae81"/>
            </a:endParaRPr>
          </a:p>
          <a:p>
            <a:r>
              <a:rPr lang="en-GB" sz="1800" dirty="0">
                <a:latin typeface="AdvOT46dcae81"/>
              </a:rPr>
              <a:t>C</a:t>
            </a:r>
            <a:r>
              <a:rPr lang="en-GB" sz="1800" dirty="0">
                <a:effectLst/>
                <a:latin typeface="AdvOT46dcae81"/>
              </a:rPr>
              <a:t>o-agency highlights interactions, relations, networks and alliances as the building blocks for agency in guidance practice. </a:t>
            </a:r>
            <a:endParaRPr lang="en-GB" sz="1800" dirty="0">
              <a:latin typeface="AdvOT46dcae81"/>
            </a:endParaRPr>
          </a:p>
          <a:p>
            <a:r>
              <a:rPr lang="en-GB" sz="1800" dirty="0">
                <a:latin typeface="AdvOT46dcae81"/>
              </a:rPr>
              <a:t>C</a:t>
            </a:r>
            <a:r>
              <a:rPr lang="en-GB" sz="1800" dirty="0">
                <a:effectLst/>
                <a:latin typeface="AdvOT46dcae81"/>
              </a:rPr>
              <a:t>o-agency </a:t>
            </a:r>
            <a:r>
              <a:rPr lang="en-GB" sz="1800" dirty="0">
                <a:latin typeface="AdvOT46dcae81"/>
              </a:rPr>
              <a:t>de-centralises agency from the self-contained individual to </a:t>
            </a:r>
            <a:r>
              <a:rPr lang="en-GB" sz="1800" dirty="0">
                <a:effectLst/>
                <a:latin typeface="AdvOT46dcae81"/>
              </a:rPr>
              <a:t>a joint and collective process</a:t>
            </a:r>
          </a:p>
          <a:p>
            <a:r>
              <a:rPr lang="en-GB" sz="1800" dirty="0">
                <a:effectLst/>
                <a:latin typeface="AdvOT46dcae81"/>
              </a:rPr>
              <a:t>Relations refer to other people (e.g. family, friends, teachers, and career guidance practitioners) as well as discursive and power relations (</a:t>
            </a:r>
            <a:r>
              <a:rPr lang="en-GB" sz="1800" dirty="0" err="1">
                <a:effectLst/>
                <a:latin typeface="AdvOT46dcae81"/>
              </a:rPr>
              <a:t>McNay</a:t>
            </a:r>
            <a:r>
              <a:rPr lang="en-GB" sz="1800" dirty="0">
                <a:effectLst/>
                <a:latin typeface="AdvOT46dcae81"/>
              </a:rPr>
              <a:t>, </a:t>
            </a:r>
            <a:r>
              <a:rPr lang="en-GB" sz="1800" dirty="0">
                <a:solidFill>
                  <a:srgbClr val="000082"/>
                </a:solidFill>
                <a:effectLst/>
                <a:latin typeface="AdvOT46dcae81"/>
              </a:rPr>
              <a:t>2016</a:t>
            </a:r>
            <a:r>
              <a:rPr lang="en-GB" sz="1800" dirty="0">
                <a:effectLst/>
                <a:latin typeface="AdvOT46dcae81"/>
              </a:rPr>
              <a:t>). In career guidance, these can be understood as discourses and social structures which inform our understanding of career, transitions, work and learning, and how these intersect with structures such as gender, race, ethnicity, age, health, and dis/ability. </a:t>
            </a:r>
          </a:p>
          <a:p>
            <a:r>
              <a:rPr lang="en-GB" sz="1800" dirty="0">
                <a:effectLst/>
                <a:latin typeface="AdvOT46dcae81"/>
              </a:rPr>
              <a:t>Career theories and models are also discursive practices that produce and organise social reality and subjectivities in particular ways. </a:t>
            </a:r>
          </a:p>
        </p:txBody>
      </p:sp>
    </p:spTree>
    <p:extLst>
      <p:ext uri="{BB962C8B-B14F-4D97-AF65-F5344CB8AC3E}">
        <p14:creationId xmlns:p14="http://schemas.microsoft.com/office/powerpoint/2010/main" val="16960588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15"/>
        <p:cNvGrpSpPr/>
        <p:nvPr/>
      </p:nvGrpSpPr>
      <p:grpSpPr>
        <a:xfrm>
          <a:off x="0" y="0"/>
          <a:ext cx="0" cy="0"/>
          <a:chOff x="0" y="0"/>
          <a:chExt cx="0" cy="0"/>
        </a:xfrm>
      </p:grpSpPr>
      <p:sp>
        <p:nvSpPr>
          <p:cNvPr id="316" name="Google Shape;316;p21"/>
          <p:cNvSpPr/>
          <p:nvPr/>
        </p:nvSpPr>
        <p:spPr>
          <a:xfrm>
            <a:off x="0" y="1"/>
            <a:ext cx="12191696"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17" name="Google Shape;317;p21"/>
          <p:cNvSpPr/>
          <p:nvPr/>
        </p:nvSpPr>
        <p:spPr>
          <a:xfrm>
            <a:off x="0" y="0"/>
            <a:ext cx="12191696" cy="6858000"/>
          </a:xfrm>
          <a:prstGeom prst="rect">
            <a:avLst/>
          </a:prstGeom>
          <a:gradFill>
            <a:gsLst>
              <a:gs pos="0">
                <a:srgbClr val="70AD47">
                  <a:alpha val="20000"/>
                </a:srgbClr>
              </a:gs>
              <a:gs pos="16000">
                <a:srgbClr val="70AD47">
                  <a:alpha val="20000"/>
                </a:srgbClr>
              </a:gs>
              <a:gs pos="85000">
                <a:srgbClr val="4472C4">
                  <a:alpha val="40000"/>
                </a:srgbClr>
              </a:gs>
              <a:gs pos="100000">
                <a:srgbClr val="4472C4">
                  <a:alpha val="40000"/>
                </a:srgbClr>
              </a:gs>
            </a:gsLst>
            <a:lin ang="120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nvGrpSpPr>
          <p:cNvPr id="318" name="Google Shape;318;p21"/>
          <p:cNvGrpSpPr/>
          <p:nvPr/>
        </p:nvGrpSpPr>
        <p:grpSpPr>
          <a:xfrm flipH="1">
            <a:off x="-18230" y="-8167"/>
            <a:ext cx="4834070" cy="2488150"/>
            <a:chOff x="6867015" y="-1"/>
            <a:chExt cx="5324985" cy="3251912"/>
          </a:xfrm>
        </p:grpSpPr>
        <p:sp>
          <p:nvSpPr>
            <p:cNvPr id="319" name="Google Shape;319;p21"/>
            <p:cNvSpPr/>
            <p:nvPr/>
          </p:nvSpPr>
          <p:spPr>
            <a:xfrm>
              <a:off x="6867015" y="-1"/>
              <a:ext cx="5324985" cy="3251912"/>
            </a:xfrm>
            <a:custGeom>
              <a:avLst/>
              <a:gdLst/>
              <a:ahLst/>
              <a:cxnLst/>
              <a:rect l="l" t="t" r="r" b="b"/>
              <a:pathLst>
                <a:path w="5324985" h="3251912" extrusionOk="0">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solidFill>
              <a:schemeClr val="lt1">
                <a:alpha val="2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20" name="Google Shape;320;p21"/>
            <p:cNvSpPr/>
            <p:nvPr/>
          </p:nvSpPr>
          <p:spPr>
            <a:xfrm>
              <a:off x="6916467" y="-1"/>
              <a:ext cx="5275533" cy="2980757"/>
            </a:xfrm>
            <a:custGeom>
              <a:avLst/>
              <a:gdLst/>
              <a:ahLst/>
              <a:cxnLst/>
              <a:rect l="l" t="t" r="r" b="b"/>
              <a:pathLst>
                <a:path w="5275533" h="2980757" extrusionOk="0">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solidFill>
              <a:schemeClr val="lt1">
                <a:alpha val="2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21" name="Google Shape;321;p21"/>
            <p:cNvSpPr/>
            <p:nvPr/>
          </p:nvSpPr>
          <p:spPr>
            <a:xfrm>
              <a:off x="6921214" y="-1"/>
              <a:ext cx="5270786" cy="2927775"/>
            </a:xfrm>
            <a:custGeom>
              <a:avLst/>
              <a:gdLst/>
              <a:ahLst/>
              <a:cxnLst/>
              <a:rect l="l" t="t" r="r" b="b"/>
              <a:pathLst>
                <a:path w="5270786" h="2927775" extrusionOk="0">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solidFill>
              <a:schemeClr val="lt1">
                <a:alpha val="2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22" name="Google Shape;322;p21"/>
            <p:cNvSpPr/>
            <p:nvPr/>
          </p:nvSpPr>
          <p:spPr>
            <a:xfrm>
              <a:off x="6921214" y="-1"/>
              <a:ext cx="5270786" cy="2927775"/>
            </a:xfrm>
            <a:custGeom>
              <a:avLst/>
              <a:gdLst/>
              <a:ahLst/>
              <a:cxnLst/>
              <a:rect l="l" t="t" r="r" b="b"/>
              <a:pathLst>
                <a:path w="5270786" h="2927775" extrusionOk="0">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solidFill>
              <a:schemeClr val="lt1">
                <a:alpha val="2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sp>
        <p:nvSpPr>
          <p:cNvPr id="7" name="Rounded Rectangle 6">
            <a:extLst>
              <a:ext uri="{FF2B5EF4-FFF2-40B4-BE49-F238E27FC236}">
                <a16:creationId xmlns:a16="http://schemas.microsoft.com/office/drawing/2014/main" id="{3090788D-C6FC-3462-88EB-777C23B607A3}"/>
              </a:ext>
            </a:extLst>
          </p:cNvPr>
          <p:cNvSpPr/>
          <p:nvPr/>
        </p:nvSpPr>
        <p:spPr>
          <a:xfrm>
            <a:off x="4311691" y="2218856"/>
            <a:ext cx="3123235" cy="4031087"/>
          </a:xfrm>
          <a:prstGeom prst="roundRect">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Rounded Rectangle 8">
            <a:extLst>
              <a:ext uri="{FF2B5EF4-FFF2-40B4-BE49-F238E27FC236}">
                <a16:creationId xmlns:a16="http://schemas.microsoft.com/office/drawing/2014/main" id="{7E2704E0-D9BB-B493-A504-46AB8AA5A3B1}"/>
              </a:ext>
            </a:extLst>
          </p:cNvPr>
          <p:cNvSpPr/>
          <p:nvPr/>
        </p:nvSpPr>
        <p:spPr>
          <a:xfrm>
            <a:off x="8280822" y="2260153"/>
            <a:ext cx="3104295" cy="4372467"/>
          </a:xfrm>
          <a:prstGeom prst="roundRect">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grpSp>
        <p:nvGrpSpPr>
          <p:cNvPr id="336" name="Google Shape;336;p21"/>
          <p:cNvGrpSpPr/>
          <p:nvPr/>
        </p:nvGrpSpPr>
        <p:grpSpPr>
          <a:xfrm rot="10800000">
            <a:off x="9058275" y="4146310"/>
            <a:ext cx="3142400" cy="2716805"/>
            <a:chOff x="-306" y="-4155"/>
            <a:chExt cx="2514948" cy="2174333"/>
          </a:xfrm>
        </p:grpSpPr>
        <p:sp>
          <p:nvSpPr>
            <p:cNvPr id="337" name="Google Shape;337;p21"/>
            <p:cNvSpPr/>
            <p:nvPr/>
          </p:nvSpPr>
          <p:spPr>
            <a:xfrm>
              <a:off x="-306" y="0"/>
              <a:ext cx="2514948" cy="2170178"/>
            </a:xfrm>
            <a:custGeom>
              <a:avLst/>
              <a:gdLst/>
              <a:ahLst/>
              <a:cxnLst/>
              <a:rect l="l" t="t" r="r" b="b"/>
              <a:pathLst>
                <a:path w="2514948" h="2170178" extrusionOk="0">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solidFill>
              <a:schemeClr val="lt1">
                <a:alpha val="2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38" name="Google Shape;338;p21"/>
            <p:cNvSpPr/>
            <p:nvPr/>
          </p:nvSpPr>
          <p:spPr>
            <a:xfrm>
              <a:off x="-305" y="-4155"/>
              <a:ext cx="2493062" cy="1947896"/>
            </a:xfrm>
            <a:custGeom>
              <a:avLst/>
              <a:gdLst/>
              <a:ahLst/>
              <a:cxnLst/>
              <a:rect l="l" t="t" r="r" b="b"/>
              <a:pathLst>
                <a:path w="2493062" h="1947896" extrusionOk="0">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solidFill>
              <a:schemeClr val="lt1">
                <a:alpha val="2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39" name="Google Shape;339;p21"/>
            <p:cNvSpPr/>
            <p:nvPr/>
          </p:nvSpPr>
          <p:spPr>
            <a:xfrm>
              <a:off x="-306" y="0"/>
              <a:ext cx="2501089" cy="1972702"/>
            </a:xfrm>
            <a:custGeom>
              <a:avLst/>
              <a:gdLst/>
              <a:ahLst/>
              <a:cxnLst/>
              <a:rect l="l" t="t" r="r" b="b"/>
              <a:pathLst>
                <a:path w="2501089" h="1972702" extrusionOk="0">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solidFill>
              <a:schemeClr val="lt1">
                <a:alpha val="2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800">
                <a:solidFill>
                  <a:schemeClr val="lt1"/>
                </a:solidFill>
                <a:latin typeface="Calibri"/>
                <a:ea typeface="Calibri"/>
                <a:cs typeface="Calibri"/>
                <a:sym typeface="Calibri"/>
              </a:endParaRPr>
            </a:p>
          </p:txBody>
        </p:sp>
        <p:sp>
          <p:nvSpPr>
            <p:cNvPr id="340" name="Google Shape;340;p21"/>
            <p:cNvSpPr/>
            <p:nvPr/>
          </p:nvSpPr>
          <p:spPr>
            <a:xfrm>
              <a:off x="305" y="1"/>
              <a:ext cx="2491105" cy="1943661"/>
            </a:xfrm>
            <a:custGeom>
              <a:avLst/>
              <a:gdLst/>
              <a:ahLst/>
              <a:cxnLst/>
              <a:rect l="l" t="t" r="r" b="b"/>
              <a:pathLst>
                <a:path w="2491105" h="1943661" extrusionOk="0">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solidFill>
              <a:schemeClr val="lt1">
                <a:alpha val="2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grpSp>
        <p:nvGrpSpPr>
          <p:cNvPr id="323" name="Google Shape;323;p21"/>
          <p:cNvGrpSpPr/>
          <p:nvPr/>
        </p:nvGrpSpPr>
        <p:grpSpPr>
          <a:xfrm>
            <a:off x="463284" y="930714"/>
            <a:ext cx="11590219" cy="2639322"/>
            <a:chOff x="-277428" y="7071"/>
            <a:chExt cx="11590219" cy="2684887"/>
          </a:xfrm>
        </p:grpSpPr>
        <p:sp>
          <p:nvSpPr>
            <p:cNvPr id="325" name="Google Shape;325;p21"/>
            <p:cNvSpPr txBox="1"/>
            <p:nvPr/>
          </p:nvSpPr>
          <p:spPr>
            <a:xfrm>
              <a:off x="6887105" y="1105933"/>
              <a:ext cx="4425686" cy="1586025"/>
            </a:xfrm>
            <a:prstGeom prst="rect">
              <a:avLst/>
            </a:prstGeom>
            <a:noFill/>
            <a:ln>
              <a:noFill/>
            </a:ln>
          </p:spPr>
          <p:txBody>
            <a:bodyPr spcFirstLastPara="1" wrap="square" lIns="798900" tIns="395725" rIns="798900" bIns="99550" anchor="t" anchorCtr="0">
              <a:noAutofit/>
            </a:bodyPr>
            <a:lstStyle/>
            <a:p>
              <a:pPr marL="114300" marR="0" lvl="1" indent="-114300" algn="l" rtl="0">
                <a:lnSpc>
                  <a:spcPct val="90000"/>
                </a:lnSpc>
                <a:spcBef>
                  <a:spcPts val="0"/>
                </a:spcBef>
                <a:spcAft>
                  <a:spcPts val="0"/>
                </a:spcAft>
                <a:buClr>
                  <a:schemeClr val="dk1"/>
                </a:buClr>
                <a:buSzPts val="1400"/>
                <a:buFont typeface="Calibri"/>
                <a:buChar char="•"/>
              </a:pPr>
              <a:r>
                <a:rPr lang="no-NO" sz="1600" b="0" i="0" u="none" strike="noStrike" cap="none" dirty="0" err="1">
                  <a:solidFill>
                    <a:schemeClr val="dk1"/>
                  </a:solidFill>
                  <a:latin typeface="Calibri"/>
                  <a:ea typeface="Calibri"/>
                  <a:cs typeface="Calibri"/>
                  <a:sym typeface="Calibri"/>
                </a:rPr>
                <a:t>Challenging</a:t>
              </a:r>
              <a:r>
                <a:rPr lang="no-NO" sz="1600" b="0" i="0" u="none" strike="noStrike" cap="none" dirty="0">
                  <a:solidFill>
                    <a:schemeClr val="dk1"/>
                  </a:solidFill>
                  <a:latin typeface="Calibri"/>
                  <a:ea typeface="Calibri"/>
                  <a:cs typeface="Calibri"/>
                  <a:sym typeface="Calibri"/>
                </a:rPr>
                <a:t> </a:t>
              </a:r>
              <a:r>
                <a:rPr lang="nb-NO" sz="1600" b="0" i="0" u="none" strike="noStrike" cap="none" dirty="0">
                  <a:solidFill>
                    <a:schemeClr val="dk1"/>
                  </a:solidFill>
                  <a:latin typeface="Calibri"/>
                  <a:ea typeface="Calibri"/>
                  <a:cs typeface="Calibri"/>
                  <a:sym typeface="Calibri"/>
                </a:rPr>
                <a:t>dominant neoliberal </a:t>
              </a:r>
              <a:r>
                <a:rPr lang="no-NO" sz="1600" b="0" i="0" u="none" strike="noStrike" cap="none" dirty="0" err="1">
                  <a:solidFill>
                    <a:schemeClr val="dk1"/>
                  </a:solidFill>
                  <a:latin typeface="Calibri"/>
                  <a:ea typeface="Calibri"/>
                  <a:cs typeface="Calibri"/>
                  <a:sym typeface="Calibri"/>
                </a:rPr>
                <a:t>discourses</a:t>
              </a:r>
              <a:r>
                <a:rPr lang="no-NO" sz="1600" b="0" i="0" u="none" strike="noStrike" cap="none" dirty="0">
                  <a:solidFill>
                    <a:schemeClr val="dk1"/>
                  </a:solidFill>
                  <a:latin typeface="Calibri"/>
                  <a:ea typeface="Calibri"/>
                  <a:cs typeface="Calibri"/>
                  <a:sym typeface="Calibri"/>
                </a:rPr>
                <a:t> by normalising </a:t>
              </a:r>
              <a:r>
                <a:rPr lang="no-NO" sz="1600" b="1" i="0" u="none" strike="noStrike" cap="none" dirty="0" err="1">
                  <a:solidFill>
                    <a:schemeClr val="dk1"/>
                  </a:solidFill>
                  <a:latin typeface="Calibri"/>
                  <a:ea typeface="Calibri"/>
                  <a:cs typeface="Calibri"/>
                  <a:sym typeface="Calibri"/>
                </a:rPr>
                <a:t>counter</a:t>
              </a:r>
              <a:r>
                <a:rPr lang="no-NO" sz="1600" b="1" i="0" u="none" strike="noStrike" cap="none" dirty="0">
                  <a:solidFill>
                    <a:schemeClr val="dk1"/>
                  </a:solidFill>
                  <a:latin typeface="Calibri"/>
                  <a:ea typeface="Calibri"/>
                  <a:cs typeface="Calibri"/>
                  <a:sym typeface="Calibri"/>
                </a:rPr>
                <a:t>-narratives </a:t>
              </a:r>
              <a:r>
                <a:rPr lang="no-NO" sz="1600" b="0" i="0" u="none" strike="noStrike" cap="none" dirty="0" err="1">
                  <a:solidFill>
                    <a:schemeClr val="dk1"/>
                  </a:solidFill>
                  <a:latin typeface="Calibri"/>
                  <a:ea typeface="Calibri"/>
                  <a:cs typeface="Calibri"/>
                  <a:sym typeface="Calibri"/>
                </a:rPr>
                <a:t>such</a:t>
              </a:r>
              <a:r>
                <a:rPr lang="no-NO" sz="1600" b="0" i="0" u="none" strike="noStrike" cap="none" dirty="0">
                  <a:solidFill>
                    <a:schemeClr val="dk1"/>
                  </a:solidFill>
                  <a:latin typeface="Calibri"/>
                  <a:ea typeface="Calibri"/>
                  <a:cs typeface="Calibri"/>
                  <a:sym typeface="Calibri"/>
                </a:rPr>
                <a:t> as </a:t>
              </a:r>
              <a:r>
                <a:rPr lang="no-NO" sz="1600" b="0" i="0" u="none" strike="noStrike" cap="none" dirty="0" err="1">
                  <a:solidFill>
                    <a:schemeClr val="dk1"/>
                  </a:solidFill>
                  <a:latin typeface="Calibri"/>
                  <a:ea typeface="Calibri"/>
                  <a:cs typeface="Calibri"/>
                  <a:sym typeface="Calibri"/>
                </a:rPr>
                <a:t>the</a:t>
              </a:r>
              <a:r>
                <a:rPr lang="no-NO" sz="1600" b="0" i="0" u="none" strike="noStrike" cap="none" dirty="0">
                  <a:solidFill>
                    <a:schemeClr val="dk1"/>
                  </a:solidFill>
                  <a:latin typeface="Calibri"/>
                  <a:ea typeface="Calibri"/>
                  <a:cs typeface="Calibri"/>
                  <a:sym typeface="Calibri"/>
                </a:rPr>
                <a:t> </a:t>
              </a:r>
              <a:r>
                <a:rPr lang="no-NO" sz="1600" b="0" i="0" u="none" strike="noStrike" cap="none" dirty="0" err="1">
                  <a:solidFill>
                    <a:schemeClr val="dk1"/>
                  </a:solidFill>
                  <a:latin typeface="Calibri"/>
                  <a:ea typeface="Calibri"/>
                  <a:cs typeface="Calibri"/>
                  <a:sym typeface="Calibri"/>
                </a:rPr>
                <a:t>relational</a:t>
              </a:r>
              <a:r>
                <a:rPr lang="no-NO" sz="1600" b="0" i="0" u="none" strike="noStrike" cap="none" dirty="0">
                  <a:solidFill>
                    <a:schemeClr val="dk1"/>
                  </a:solidFill>
                  <a:latin typeface="Calibri"/>
                  <a:ea typeface="Calibri"/>
                  <a:cs typeface="Calibri"/>
                  <a:sym typeface="Calibri"/>
                </a:rPr>
                <a:t> </a:t>
              </a:r>
              <a:r>
                <a:rPr lang="no-NO" sz="1600" b="0" i="0" u="none" strike="noStrike" cap="none" dirty="0" err="1">
                  <a:solidFill>
                    <a:schemeClr val="dk1"/>
                  </a:solidFill>
                  <a:latin typeface="Calibri"/>
                  <a:ea typeface="Calibri"/>
                  <a:cs typeface="Calibri"/>
                  <a:sym typeface="Calibri"/>
                </a:rPr>
                <a:t>understanding</a:t>
              </a:r>
              <a:r>
                <a:rPr lang="no-NO" sz="1600" b="0" i="0" u="none" strike="noStrike" cap="none" dirty="0">
                  <a:solidFill>
                    <a:schemeClr val="dk1"/>
                  </a:solidFill>
                  <a:latin typeface="Calibri"/>
                  <a:ea typeface="Calibri"/>
                  <a:cs typeface="Calibri"/>
                  <a:sym typeface="Calibri"/>
                </a:rPr>
                <a:t> </a:t>
              </a:r>
              <a:r>
                <a:rPr lang="no-NO" sz="1600" b="0" i="0" u="none" strike="noStrike" cap="none" dirty="0" err="1">
                  <a:solidFill>
                    <a:schemeClr val="dk1"/>
                  </a:solidFill>
                  <a:latin typeface="Calibri"/>
                  <a:ea typeface="Calibri"/>
                  <a:cs typeface="Calibri"/>
                  <a:sym typeface="Calibri"/>
                </a:rPr>
                <a:t>of</a:t>
              </a:r>
              <a:r>
                <a:rPr lang="no-NO" sz="1600" b="0" i="0" u="none" strike="noStrike" cap="none" dirty="0">
                  <a:solidFill>
                    <a:schemeClr val="dk1"/>
                  </a:solidFill>
                  <a:latin typeface="Calibri"/>
                  <a:ea typeface="Calibri"/>
                  <a:cs typeface="Calibri"/>
                  <a:sym typeface="Calibri"/>
                </a:rPr>
                <a:t> </a:t>
              </a:r>
              <a:r>
                <a:rPr lang="no-NO" sz="1600" b="0" i="0" u="none" strike="noStrike" cap="none" dirty="0" err="1">
                  <a:solidFill>
                    <a:schemeClr val="dk1"/>
                  </a:solidFill>
                  <a:latin typeface="Calibri"/>
                  <a:ea typeface="Calibri"/>
                  <a:cs typeface="Calibri"/>
                  <a:sym typeface="Calibri"/>
                </a:rPr>
                <a:t>agency</a:t>
              </a:r>
              <a:r>
                <a:rPr lang="no-NO" sz="1600" b="0" i="0" u="none" strike="noStrike" cap="none" dirty="0">
                  <a:solidFill>
                    <a:schemeClr val="dk1"/>
                  </a:solidFill>
                  <a:latin typeface="Calibri"/>
                  <a:ea typeface="Calibri"/>
                  <a:cs typeface="Calibri"/>
                  <a:sym typeface="Calibri"/>
                </a:rPr>
                <a:t> (</a:t>
              </a:r>
              <a:r>
                <a:rPr lang="no-NO" sz="1600" b="0" i="0" u="none" strike="noStrike" cap="none" dirty="0" err="1">
                  <a:solidFill>
                    <a:schemeClr val="dk1"/>
                  </a:solidFill>
                  <a:latin typeface="Calibri"/>
                  <a:ea typeface="Calibri"/>
                  <a:cs typeface="Calibri"/>
                  <a:sym typeface="Calibri"/>
                </a:rPr>
                <a:t>Hooley</a:t>
              </a:r>
              <a:r>
                <a:rPr lang="no-NO" sz="1600" b="0" i="0" u="none" strike="noStrike" cap="none" dirty="0">
                  <a:solidFill>
                    <a:schemeClr val="dk1"/>
                  </a:solidFill>
                  <a:latin typeface="Calibri"/>
                  <a:ea typeface="Calibri"/>
                  <a:cs typeface="Calibri"/>
                  <a:sym typeface="Calibri"/>
                </a:rPr>
                <a:t> et. al. 2018)</a:t>
              </a:r>
              <a:endParaRPr sz="1600" b="0" i="0" u="none" strike="noStrike" cap="none" dirty="0">
                <a:solidFill>
                  <a:schemeClr val="dk1"/>
                </a:solidFill>
                <a:latin typeface="Calibri"/>
                <a:ea typeface="Calibri"/>
                <a:cs typeface="Calibri"/>
                <a:sym typeface="Calibri"/>
              </a:endParaRPr>
            </a:p>
            <a:p>
              <a:pPr marL="114300" lvl="1" indent="-114300">
                <a:lnSpc>
                  <a:spcPct val="90000"/>
                </a:lnSpc>
                <a:spcBef>
                  <a:spcPts val="210"/>
                </a:spcBef>
                <a:buClr>
                  <a:schemeClr val="dk1"/>
                </a:buClr>
                <a:buSzPts val="1400"/>
                <a:buFont typeface="Calibri"/>
                <a:buChar char="•"/>
              </a:pPr>
              <a:r>
                <a:rPr lang="no-NO" sz="1600" b="0" i="0" u="none" strike="noStrike" cap="none" dirty="0" err="1">
                  <a:solidFill>
                    <a:schemeClr val="dk1"/>
                  </a:solidFill>
                  <a:latin typeface="Calibri"/>
                  <a:ea typeface="Calibri"/>
                  <a:cs typeface="Calibri"/>
                  <a:sym typeface="Calibri"/>
                </a:rPr>
                <a:t>Thinking</a:t>
              </a:r>
              <a:r>
                <a:rPr lang="no-NO" sz="1600" b="0" i="0" u="none" strike="noStrike" cap="none" dirty="0">
                  <a:solidFill>
                    <a:schemeClr val="dk1"/>
                  </a:solidFill>
                  <a:latin typeface="Calibri"/>
                  <a:ea typeface="Calibri"/>
                  <a:cs typeface="Calibri"/>
                  <a:sym typeface="Calibri"/>
                </a:rPr>
                <a:t> </a:t>
              </a:r>
              <a:r>
                <a:rPr lang="no-NO" sz="1600" b="0" i="0" u="none" strike="noStrike" cap="none" dirty="0" err="1">
                  <a:solidFill>
                    <a:schemeClr val="dk1"/>
                  </a:solidFill>
                  <a:latin typeface="Calibri"/>
                  <a:ea typeface="Calibri"/>
                  <a:cs typeface="Calibri"/>
                  <a:sym typeface="Calibri"/>
                </a:rPr>
                <a:t>about</a:t>
              </a:r>
              <a:r>
                <a:rPr lang="no-NO" sz="1600" b="0" i="0" u="none" strike="noStrike" cap="none" dirty="0">
                  <a:solidFill>
                    <a:schemeClr val="dk1"/>
                  </a:solidFill>
                  <a:latin typeface="Calibri"/>
                  <a:ea typeface="Calibri"/>
                  <a:cs typeface="Calibri"/>
                  <a:sym typeface="Calibri"/>
                </a:rPr>
                <a:t> </a:t>
              </a:r>
              <a:r>
                <a:rPr lang="no-NO" sz="1600" dirty="0" err="1">
                  <a:solidFill>
                    <a:schemeClr val="dk1"/>
                  </a:solidFill>
                  <a:latin typeface="Calibri"/>
                  <a:ea typeface="Calibri"/>
                  <a:cs typeface="Calibri"/>
                  <a:sym typeface="Calibri"/>
                </a:rPr>
                <a:t>institutional</a:t>
              </a:r>
              <a:r>
                <a:rPr lang="no-NO" sz="1600" dirty="0">
                  <a:solidFill>
                    <a:schemeClr val="dk1"/>
                  </a:solidFill>
                  <a:latin typeface="Calibri"/>
                  <a:ea typeface="Calibri"/>
                  <a:cs typeface="Calibri"/>
                  <a:sym typeface="Calibri"/>
                </a:rPr>
                <a:t>, </a:t>
              </a:r>
              <a:r>
                <a:rPr lang="no-NO" sz="1600" dirty="0" err="1">
                  <a:solidFill>
                    <a:schemeClr val="dk1"/>
                  </a:solidFill>
                  <a:latin typeface="Calibri"/>
                  <a:ea typeface="Calibri"/>
                  <a:cs typeface="Calibri"/>
                  <a:sym typeface="Calibri"/>
                </a:rPr>
                <a:t>cultural</a:t>
              </a:r>
              <a:r>
                <a:rPr lang="no-NO" sz="1600" dirty="0">
                  <a:solidFill>
                    <a:schemeClr val="dk1"/>
                  </a:solidFill>
                  <a:latin typeface="Calibri"/>
                  <a:ea typeface="Calibri"/>
                  <a:cs typeface="Calibri"/>
                  <a:sym typeface="Calibri"/>
                </a:rPr>
                <a:t> </a:t>
              </a:r>
              <a:r>
                <a:rPr lang="no-NO" sz="1600" dirty="0" err="1">
                  <a:solidFill>
                    <a:schemeClr val="dk1"/>
                  </a:solidFill>
                  <a:latin typeface="Calibri"/>
                  <a:ea typeface="Calibri"/>
                  <a:cs typeface="Calibri"/>
                  <a:sym typeface="Calibri"/>
                </a:rPr>
                <a:t>societal</a:t>
              </a:r>
              <a:r>
                <a:rPr lang="no-NO" sz="1600" dirty="0">
                  <a:solidFill>
                    <a:schemeClr val="dk1"/>
                  </a:solidFill>
                  <a:latin typeface="Calibri"/>
                  <a:ea typeface="Calibri"/>
                  <a:cs typeface="Calibri"/>
                  <a:sym typeface="Calibri"/>
                </a:rPr>
                <a:t> </a:t>
              </a:r>
              <a:r>
                <a:rPr lang="no-NO" sz="1600" dirty="0" err="1">
                  <a:solidFill>
                    <a:schemeClr val="dk1"/>
                  </a:solidFill>
                  <a:latin typeface="Calibri"/>
                  <a:ea typeface="Calibri"/>
                  <a:cs typeface="Calibri"/>
                  <a:sym typeface="Calibri"/>
                </a:rPr>
                <a:t>power</a:t>
              </a:r>
              <a:r>
                <a:rPr lang="no-NO" sz="1600" dirty="0">
                  <a:solidFill>
                    <a:schemeClr val="dk1"/>
                  </a:solidFill>
                  <a:latin typeface="Calibri"/>
                  <a:ea typeface="Calibri"/>
                  <a:cs typeface="Calibri"/>
                  <a:sym typeface="Calibri"/>
                </a:rPr>
                <a:t> </a:t>
              </a:r>
              <a:r>
                <a:rPr lang="no-NO" sz="1600" b="0" i="0" u="none" strike="noStrike" cap="none" dirty="0" err="1">
                  <a:solidFill>
                    <a:schemeClr val="dk1"/>
                  </a:solidFill>
                  <a:latin typeface="Calibri"/>
                  <a:ea typeface="Calibri"/>
                  <a:cs typeface="Calibri"/>
                  <a:sym typeface="Calibri"/>
                </a:rPr>
                <a:t>structures</a:t>
              </a:r>
              <a:r>
                <a:rPr lang="no-NO" sz="1600" b="0" i="0" u="none" strike="noStrike" cap="none" dirty="0">
                  <a:solidFill>
                    <a:schemeClr val="dk1"/>
                  </a:solidFill>
                  <a:latin typeface="Calibri"/>
                  <a:ea typeface="Calibri"/>
                  <a:cs typeface="Calibri"/>
                  <a:sym typeface="Calibri"/>
                </a:rPr>
                <a:t> as a </a:t>
              </a:r>
              <a:r>
                <a:rPr lang="no-NO" sz="1600" b="1" i="0" u="none" strike="noStrike" cap="none" dirty="0">
                  <a:solidFill>
                    <a:schemeClr val="dk1"/>
                  </a:solidFill>
                  <a:latin typeface="Calibri"/>
                  <a:ea typeface="Calibri"/>
                  <a:cs typeface="Calibri"/>
                  <a:sym typeface="Calibri"/>
                </a:rPr>
                <a:t>co-</a:t>
              </a:r>
              <a:r>
                <a:rPr lang="no-NO" sz="1600" b="1" i="0" u="none" strike="noStrike" cap="none" dirty="0" err="1">
                  <a:solidFill>
                    <a:schemeClr val="dk1"/>
                  </a:solidFill>
                  <a:latin typeface="Calibri"/>
                  <a:ea typeface="Calibri"/>
                  <a:cs typeface="Calibri"/>
                  <a:sym typeface="Calibri"/>
                </a:rPr>
                <a:t>agentive</a:t>
              </a:r>
              <a:r>
                <a:rPr lang="no-NO" sz="1600" b="1" i="0" u="none" strike="noStrike" cap="none" dirty="0">
                  <a:solidFill>
                    <a:schemeClr val="dk1"/>
                  </a:solidFill>
                  <a:latin typeface="Calibri"/>
                  <a:ea typeface="Calibri"/>
                  <a:cs typeface="Calibri"/>
                  <a:sym typeface="Calibri"/>
                </a:rPr>
                <a:t> </a:t>
              </a:r>
              <a:r>
                <a:rPr lang="no-NO" sz="1600" b="1" i="0" u="none" strike="noStrike" cap="none" dirty="0" err="1">
                  <a:solidFill>
                    <a:schemeClr val="dk1"/>
                  </a:solidFill>
                  <a:latin typeface="Calibri"/>
                  <a:ea typeface="Calibri"/>
                  <a:cs typeface="Calibri"/>
                  <a:sym typeface="Calibri"/>
                </a:rPr>
                <a:t>effort</a:t>
              </a:r>
              <a:endParaRPr sz="1600" b="1" dirty="0"/>
            </a:p>
            <a:p>
              <a:pPr marL="114300" marR="0" lvl="1" indent="-114300" algn="l" rtl="0">
                <a:lnSpc>
                  <a:spcPct val="90000"/>
                </a:lnSpc>
                <a:spcBef>
                  <a:spcPts val="210"/>
                </a:spcBef>
                <a:spcAft>
                  <a:spcPts val="0"/>
                </a:spcAft>
                <a:buClr>
                  <a:schemeClr val="dk1"/>
                </a:buClr>
                <a:buSzPts val="1400"/>
                <a:buFont typeface="Calibri"/>
                <a:buChar char="•"/>
              </a:pPr>
              <a:r>
                <a:rPr lang="no-NO" sz="1600" b="0" i="0" u="none" strike="noStrike" cap="none" dirty="0" err="1">
                  <a:solidFill>
                    <a:schemeClr val="dk1"/>
                  </a:solidFill>
                  <a:latin typeface="Calibri"/>
                  <a:ea typeface="Calibri"/>
                  <a:cs typeface="Calibri"/>
                  <a:sym typeface="Calibri"/>
                </a:rPr>
                <a:t>Enhancing</a:t>
              </a:r>
              <a:r>
                <a:rPr lang="no-NO" sz="1600" b="0" i="0" u="none" strike="noStrike" cap="none" dirty="0">
                  <a:solidFill>
                    <a:schemeClr val="dk1"/>
                  </a:solidFill>
                  <a:latin typeface="Calibri"/>
                  <a:ea typeface="Calibri"/>
                  <a:cs typeface="Calibri"/>
                  <a:sym typeface="Calibri"/>
                </a:rPr>
                <a:t> </a:t>
              </a:r>
              <a:r>
                <a:rPr lang="no-NO" sz="1600" b="1" i="0" u="none" strike="noStrike" cap="none" dirty="0" err="1">
                  <a:solidFill>
                    <a:schemeClr val="dk1"/>
                  </a:solidFill>
                  <a:latin typeface="Calibri"/>
                  <a:ea typeface="Calibri"/>
                  <a:cs typeface="Calibri"/>
                  <a:sym typeface="Calibri"/>
                </a:rPr>
                <a:t>alliances</a:t>
              </a:r>
              <a:r>
                <a:rPr lang="no-NO" sz="1600" b="0" i="0" u="none" strike="noStrike" cap="none" dirty="0">
                  <a:solidFill>
                    <a:schemeClr val="dk1"/>
                  </a:solidFill>
                  <a:latin typeface="Calibri"/>
                  <a:ea typeface="Calibri"/>
                  <a:cs typeface="Calibri"/>
                  <a:sym typeface="Calibri"/>
                </a:rPr>
                <a:t> </a:t>
              </a:r>
              <a:r>
                <a:rPr lang="no-NO" sz="1600" b="0" i="0" u="none" strike="noStrike" cap="none" dirty="0" err="1">
                  <a:solidFill>
                    <a:schemeClr val="dk1"/>
                  </a:solidFill>
                  <a:latin typeface="Calibri"/>
                  <a:ea typeface="Calibri"/>
                  <a:cs typeface="Calibri"/>
                  <a:sym typeface="Calibri"/>
                </a:rPr>
                <a:t>between</a:t>
              </a:r>
              <a:r>
                <a:rPr lang="no-NO" sz="1600" b="0" i="0" u="none" strike="noStrike" cap="none" dirty="0">
                  <a:solidFill>
                    <a:schemeClr val="dk1"/>
                  </a:solidFill>
                  <a:latin typeface="Calibri"/>
                  <a:ea typeface="Calibri"/>
                  <a:cs typeface="Calibri"/>
                  <a:sym typeface="Calibri"/>
                </a:rPr>
                <a:t> </a:t>
              </a:r>
              <a:r>
                <a:rPr lang="no-NO" sz="1600" b="0" i="0" u="none" strike="noStrike" cap="none" dirty="0" err="1">
                  <a:solidFill>
                    <a:schemeClr val="dk1"/>
                  </a:solidFill>
                  <a:latin typeface="Calibri"/>
                  <a:ea typeface="Calibri"/>
                  <a:cs typeface="Calibri"/>
                  <a:sym typeface="Calibri"/>
                </a:rPr>
                <a:t>social</a:t>
              </a:r>
              <a:r>
                <a:rPr lang="no-NO" sz="1600" b="0" i="0" u="none" strike="noStrike" cap="none" dirty="0">
                  <a:solidFill>
                    <a:schemeClr val="dk1"/>
                  </a:solidFill>
                  <a:latin typeface="Calibri"/>
                  <a:ea typeface="Calibri"/>
                  <a:cs typeface="Calibri"/>
                  <a:sym typeface="Calibri"/>
                </a:rPr>
                <a:t> </a:t>
              </a:r>
              <a:r>
                <a:rPr lang="no-NO" sz="1600" b="0" i="0" u="none" strike="noStrike" cap="none" dirty="0" err="1">
                  <a:solidFill>
                    <a:schemeClr val="dk1"/>
                  </a:solidFill>
                  <a:latin typeface="Calibri"/>
                  <a:ea typeface="Calibri"/>
                  <a:cs typeface="Calibri"/>
                  <a:sym typeface="Calibri"/>
                </a:rPr>
                <a:t>groups</a:t>
              </a:r>
              <a:r>
                <a:rPr lang="no-NO" sz="1600" b="0" i="0" u="none" strike="noStrike" cap="none" dirty="0">
                  <a:solidFill>
                    <a:schemeClr val="dk1"/>
                  </a:solidFill>
                  <a:latin typeface="Calibri"/>
                  <a:ea typeface="Calibri"/>
                  <a:cs typeface="Calibri"/>
                  <a:sym typeface="Calibri"/>
                </a:rPr>
                <a:t> and </a:t>
              </a:r>
              <a:r>
                <a:rPr lang="no-NO" sz="1600" b="0" i="0" u="none" strike="noStrike" cap="none" dirty="0" err="1">
                  <a:solidFill>
                    <a:schemeClr val="dk1"/>
                  </a:solidFill>
                  <a:latin typeface="Calibri"/>
                  <a:ea typeface="Calibri"/>
                  <a:cs typeface="Calibri"/>
                  <a:sym typeface="Calibri"/>
                </a:rPr>
                <a:t>political</a:t>
              </a:r>
              <a:r>
                <a:rPr lang="no-NO" sz="1600" b="0" i="0" u="none" strike="noStrike" cap="none" dirty="0">
                  <a:solidFill>
                    <a:schemeClr val="dk1"/>
                  </a:solidFill>
                  <a:latin typeface="Calibri"/>
                  <a:ea typeface="Calibri"/>
                  <a:cs typeface="Calibri"/>
                  <a:sym typeface="Calibri"/>
                </a:rPr>
                <a:t> </a:t>
              </a:r>
              <a:r>
                <a:rPr lang="no-NO" sz="1600" b="0" i="0" u="none" strike="noStrike" cap="none" dirty="0" err="1">
                  <a:solidFill>
                    <a:schemeClr val="dk1"/>
                  </a:solidFill>
                  <a:latin typeface="Calibri"/>
                  <a:ea typeface="Calibri"/>
                  <a:cs typeface="Calibri"/>
                  <a:sym typeface="Calibri"/>
                </a:rPr>
                <a:t>actors</a:t>
              </a:r>
              <a:r>
                <a:rPr lang="no-NO" sz="1600" b="0" i="0" u="none" strike="noStrike" cap="none" dirty="0">
                  <a:solidFill>
                    <a:schemeClr val="dk1"/>
                  </a:solidFill>
                  <a:latin typeface="Calibri"/>
                  <a:ea typeface="Calibri"/>
                  <a:cs typeface="Calibri"/>
                  <a:sym typeface="Calibri"/>
                </a:rPr>
                <a:t> in </a:t>
              </a:r>
              <a:r>
                <a:rPr lang="no-NO" sz="1600" b="0" i="0" u="none" strike="noStrike" cap="none" dirty="0" err="1">
                  <a:solidFill>
                    <a:schemeClr val="dk1"/>
                  </a:solidFill>
                  <a:latin typeface="Calibri"/>
                  <a:ea typeface="Calibri"/>
                  <a:cs typeface="Calibri"/>
                  <a:sym typeface="Calibri"/>
                </a:rPr>
                <a:t>the</a:t>
              </a:r>
              <a:r>
                <a:rPr lang="no-NO" sz="1600" b="0" i="0" u="none" strike="noStrike" cap="none" dirty="0">
                  <a:solidFill>
                    <a:schemeClr val="dk1"/>
                  </a:solidFill>
                  <a:latin typeface="Calibri"/>
                  <a:ea typeface="Calibri"/>
                  <a:cs typeface="Calibri"/>
                  <a:sym typeface="Calibri"/>
                </a:rPr>
                <a:t> </a:t>
              </a:r>
              <a:r>
                <a:rPr lang="no-NO" sz="1600" b="0" i="0" u="none" strike="noStrike" cap="none" dirty="0" err="1">
                  <a:solidFill>
                    <a:schemeClr val="dk1"/>
                  </a:solidFill>
                  <a:latin typeface="Calibri"/>
                  <a:ea typeface="Calibri"/>
                  <a:cs typeface="Calibri"/>
                  <a:sym typeface="Calibri"/>
                </a:rPr>
                <a:t>name</a:t>
              </a:r>
              <a:r>
                <a:rPr lang="no-NO" sz="1600" b="0" i="0" u="none" strike="noStrike" cap="none" dirty="0">
                  <a:solidFill>
                    <a:schemeClr val="dk1"/>
                  </a:solidFill>
                  <a:latin typeface="Calibri"/>
                  <a:ea typeface="Calibri"/>
                  <a:cs typeface="Calibri"/>
                  <a:sym typeface="Calibri"/>
                </a:rPr>
                <a:t> </a:t>
              </a:r>
              <a:r>
                <a:rPr lang="no-NO" sz="1600" b="0" i="0" u="none" strike="noStrike" cap="none" dirty="0" err="1">
                  <a:solidFill>
                    <a:schemeClr val="dk1"/>
                  </a:solidFill>
                  <a:latin typeface="Calibri"/>
                  <a:ea typeface="Calibri"/>
                  <a:cs typeface="Calibri"/>
                  <a:sym typeface="Calibri"/>
                </a:rPr>
                <a:t>of</a:t>
              </a:r>
              <a:r>
                <a:rPr lang="no-NO" sz="1600" b="0" i="0" u="none" strike="noStrike" cap="none" dirty="0">
                  <a:solidFill>
                    <a:schemeClr val="dk1"/>
                  </a:solidFill>
                  <a:latin typeface="Calibri"/>
                  <a:ea typeface="Calibri"/>
                  <a:cs typeface="Calibri"/>
                  <a:sym typeface="Calibri"/>
                </a:rPr>
                <a:t> co-</a:t>
              </a:r>
              <a:r>
                <a:rPr lang="no-NO" sz="1600" b="0" i="0" u="none" strike="noStrike" cap="none" dirty="0" err="1">
                  <a:solidFill>
                    <a:schemeClr val="dk1"/>
                  </a:solidFill>
                  <a:latin typeface="Calibri"/>
                  <a:ea typeface="Calibri"/>
                  <a:cs typeface="Calibri"/>
                  <a:sym typeface="Calibri"/>
                </a:rPr>
                <a:t>agency</a:t>
              </a:r>
              <a:endParaRPr sz="1600" b="0" i="0" u="none" strike="noStrike" cap="none" dirty="0">
                <a:solidFill>
                  <a:schemeClr val="dk1"/>
                </a:solidFill>
                <a:latin typeface="Calibri"/>
                <a:ea typeface="Calibri"/>
                <a:cs typeface="Calibri"/>
                <a:sym typeface="Calibri"/>
              </a:endParaRPr>
            </a:p>
            <a:p>
              <a:pPr marL="114300" marR="0" lvl="1" indent="-114300" algn="l" rtl="0">
                <a:lnSpc>
                  <a:spcPct val="90000"/>
                </a:lnSpc>
                <a:spcBef>
                  <a:spcPts val="210"/>
                </a:spcBef>
                <a:spcAft>
                  <a:spcPts val="0"/>
                </a:spcAft>
                <a:buClr>
                  <a:schemeClr val="dk1"/>
                </a:buClr>
                <a:buSzPts val="1400"/>
                <a:buFont typeface="Calibri"/>
                <a:buChar char="•"/>
              </a:pPr>
              <a:r>
                <a:rPr lang="no-NO" sz="1600" b="0" i="0" u="none" strike="noStrike" cap="none" dirty="0" err="1">
                  <a:solidFill>
                    <a:schemeClr val="dk1"/>
                  </a:solidFill>
                  <a:latin typeface="Calibri"/>
                  <a:ea typeface="Calibri"/>
                  <a:cs typeface="Calibri"/>
                  <a:sym typeface="Calibri"/>
                </a:rPr>
                <a:t>Enhancing</a:t>
              </a:r>
              <a:r>
                <a:rPr lang="no-NO" sz="1600" b="0" i="0" u="none" strike="noStrike" cap="none" dirty="0">
                  <a:solidFill>
                    <a:schemeClr val="dk1"/>
                  </a:solidFill>
                  <a:latin typeface="Calibri"/>
                  <a:ea typeface="Calibri"/>
                  <a:cs typeface="Calibri"/>
                  <a:sym typeface="Calibri"/>
                </a:rPr>
                <a:t> </a:t>
              </a:r>
              <a:r>
                <a:rPr lang="no-NO" sz="1600" b="1" i="0" u="none" strike="noStrike" cap="none" dirty="0" err="1">
                  <a:solidFill>
                    <a:schemeClr val="dk1"/>
                  </a:solidFill>
                  <a:latin typeface="Calibri"/>
                  <a:ea typeface="Calibri"/>
                  <a:cs typeface="Calibri"/>
                  <a:sym typeface="Calibri"/>
                </a:rPr>
                <a:t>democratic</a:t>
              </a:r>
              <a:r>
                <a:rPr lang="no-NO" sz="1600" b="1" i="0" u="none" strike="noStrike" cap="none" dirty="0">
                  <a:solidFill>
                    <a:schemeClr val="dk1"/>
                  </a:solidFill>
                  <a:latin typeface="Calibri"/>
                  <a:ea typeface="Calibri"/>
                  <a:cs typeface="Calibri"/>
                  <a:sym typeface="Calibri"/>
                </a:rPr>
                <a:t> </a:t>
              </a:r>
              <a:r>
                <a:rPr lang="no-NO" sz="1600" b="1" i="0" u="none" strike="noStrike" cap="none" dirty="0" err="1">
                  <a:solidFill>
                    <a:schemeClr val="dk1"/>
                  </a:solidFill>
                  <a:latin typeface="Calibri"/>
                  <a:ea typeface="Calibri"/>
                  <a:cs typeface="Calibri"/>
                  <a:sym typeface="Calibri"/>
                </a:rPr>
                <a:t>participation</a:t>
              </a:r>
              <a:r>
                <a:rPr lang="no-NO" sz="1600" b="1" i="0" u="none" strike="noStrike" cap="none" dirty="0">
                  <a:solidFill>
                    <a:schemeClr val="dk1"/>
                  </a:solidFill>
                  <a:latin typeface="Calibri"/>
                  <a:ea typeface="Calibri"/>
                  <a:cs typeface="Calibri"/>
                  <a:sym typeface="Calibri"/>
                </a:rPr>
                <a:t> </a:t>
              </a:r>
              <a:r>
                <a:rPr lang="no-NO" sz="1600" i="0" u="none" strike="noStrike" cap="none" dirty="0">
                  <a:solidFill>
                    <a:schemeClr val="dk1"/>
                  </a:solidFill>
                  <a:latin typeface="Calibri"/>
                  <a:ea typeface="Calibri"/>
                  <a:cs typeface="Calibri"/>
                  <a:sym typeface="Calibri"/>
                </a:rPr>
                <a:t>and </a:t>
              </a:r>
              <a:r>
                <a:rPr lang="no-NO" sz="1600" i="0" u="none" strike="noStrike" cap="none" dirty="0" err="1">
                  <a:solidFill>
                    <a:schemeClr val="dk1"/>
                  </a:solidFill>
                  <a:latin typeface="Calibri"/>
                  <a:ea typeface="Calibri"/>
                  <a:cs typeface="Calibri"/>
                  <a:sym typeface="Calibri"/>
                </a:rPr>
                <a:t>including</a:t>
              </a:r>
              <a:r>
                <a:rPr lang="no-NO" sz="1600" i="0" u="none" strike="noStrike" cap="none" dirty="0">
                  <a:solidFill>
                    <a:schemeClr val="dk1"/>
                  </a:solidFill>
                  <a:latin typeface="Calibri"/>
                  <a:ea typeface="Calibri"/>
                  <a:cs typeface="Calibri"/>
                  <a:sym typeface="Calibri"/>
                </a:rPr>
                <a:t> </a:t>
              </a:r>
              <a:r>
                <a:rPr lang="no-NO" sz="1600" b="1" i="0" u="none" strike="noStrike" cap="none" dirty="0" err="1">
                  <a:solidFill>
                    <a:schemeClr val="dk1"/>
                  </a:solidFill>
                  <a:latin typeface="Calibri"/>
                  <a:ea typeface="Calibri"/>
                  <a:cs typeface="Calibri"/>
                  <a:sym typeface="Calibri"/>
                </a:rPr>
                <a:t>political</a:t>
              </a:r>
              <a:r>
                <a:rPr lang="no-NO" sz="1600" b="1" i="0" u="none" strike="noStrike" cap="none" dirty="0">
                  <a:solidFill>
                    <a:schemeClr val="dk1"/>
                  </a:solidFill>
                  <a:latin typeface="Calibri"/>
                  <a:ea typeface="Calibri"/>
                  <a:cs typeface="Calibri"/>
                  <a:sym typeface="Calibri"/>
                </a:rPr>
                <a:t> </a:t>
              </a:r>
              <a:r>
                <a:rPr lang="no-NO" sz="1600" b="1" i="0" u="none" strike="noStrike" cap="none" dirty="0" err="1">
                  <a:solidFill>
                    <a:schemeClr val="dk1"/>
                  </a:solidFill>
                  <a:latin typeface="Calibri"/>
                  <a:ea typeface="Calibri"/>
                  <a:cs typeface="Calibri"/>
                  <a:sym typeface="Calibri"/>
                </a:rPr>
                <a:t>activism</a:t>
              </a:r>
              <a:r>
                <a:rPr lang="no-NO" sz="1600" b="1" i="0" u="none" strike="noStrike" cap="none" dirty="0">
                  <a:solidFill>
                    <a:schemeClr val="dk1"/>
                  </a:solidFill>
                  <a:latin typeface="Calibri"/>
                  <a:ea typeface="Calibri"/>
                  <a:cs typeface="Calibri"/>
                  <a:sym typeface="Calibri"/>
                </a:rPr>
                <a:t> </a:t>
              </a:r>
              <a:r>
                <a:rPr lang="nb-NO" sz="1600" dirty="0">
                  <a:solidFill>
                    <a:schemeClr val="dk1"/>
                  </a:solidFill>
                  <a:latin typeface="Calibri"/>
                  <a:ea typeface="Calibri"/>
                  <a:cs typeface="Calibri"/>
                  <a:sym typeface="Calibri"/>
                </a:rPr>
                <a:t>in </a:t>
              </a:r>
              <a:r>
                <a:rPr lang="no-NO" sz="1600" b="0" i="0" u="none" strike="noStrike" cap="none" dirty="0">
                  <a:solidFill>
                    <a:schemeClr val="dk1"/>
                  </a:solidFill>
                  <a:latin typeface="Calibri"/>
                  <a:ea typeface="Calibri"/>
                  <a:cs typeface="Calibri"/>
                  <a:sym typeface="Calibri"/>
                </a:rPr>
                <a:t>co-</a:t>
              </a:r>
              <a:r>
                <a:rPr lang="no-NO" sz="1600" b="0" i="0" u="none" strike="noStrike" cap="none" dirty="0" err="1">
                  <a:solidFill>
                    <a:schemeClr val="dk1"/>
                  </a:solidFill>
                  <a:latin typeface="Calibri"/>
                  <a:ea typeface="Calibri"/>
                  <a:cs typeface="Calibri"/>
                  <a:sym typeface="Calibri"/>
                </a:rPr>
                <a:t>agentive</a:t>
              </a:r>
              <a:r>
                <a:rPr lang="no-NO" sz="1600" b="0" i="0" u="none" strike="noStrike" cap="none" dirty="0">
                  <a:solidFill>
                    <a:schemeClr val="dk1"/>
                  </a:solidFill>
                  <a:latin typeface="Calibri"/>
                  <a:ea typeface="Calibri"/>
                  <a:cs typeface="Calibri"/>
                  <a:sym typeface="Calibri"/>
                </a:rPr>
                <a:t> </a:t>
              </a:r>
              <a:r>
                <a:rPr lang="no-NO" sz="1600" b="0" i="0" u="none" strike="noStrike" cap="none" dirty="0" err="1">
                  <a:solidFill>
                    <a:schemeClr val="dk1"/>
                  </a:solidFill>
                  <a:latin typeface="Calibri"/>
                  <a:ea typeface="Calibri"/>
                  <a:cs typeface="Calibri"/>
                  <a:sym typeface="Calibri"/>
                </a:rPr>
                <a:t>assemblages</a:t>
              </a:r>
              <a:endParaRPr sz="1600" dirty="0"/>
            </a:p>
          </p:txBody>
        </p:sp>
        <p:sp>
          <p:nvSpPr>
            <p:cNvPr id="326" name="Google Shape;326;p21"/>
            <p:cNvSpPr/>
            <p:nvPr/>
          </p:nvSpPr>
          <p:spPr>
            <a:xfrm>
              <a:off x="7530198" y="98515"/>
              <a:ext cx="3114207" cy="1058785"/>
            </a:xfrm>
            <a:prstGeom prst="roundRect">
              <a:avLst>
                <a:gd name="adj" fmla="val 16667"/>
              </a:avLst>
            </a:prstGeom>
            <a:solidFill>
              <a:srgbClr val="4372C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 name="Google Shape;327;p21"/>
            <p:cNvSpPr txBox="1"/>
            <p:nvPr/>
          </p:nvSpPr>
          <p:spPr>
            <a:xfrm>
              <a:off x="7641020" y="410354"/>
              <a:ext cx="2917856" cy="506120"/>
            </a:xfrm>
            <a:prstGeom prst="rect">
              <a:avLst/>
            </a:prstGeom>
            <a:noFill/>
            <a:ln>
              <a:noFill/>
            </a:ln>
          </p:spPr>
          <p:txBody>
            <a:bodyPr spcFirstLastPara="1" wrap="square" lIns="272350" tIns="0" rIns="272350" bIns="0" anchor="ctr" anchorCtr="0">
              <a:noAutofit/>
            </a:bodyPr>
            <a:lstStyle/>
            <a:p>
              <a:pPr marL="0" marR="0" lvl="0" indent="0" algn="l" rtl="0">
                <a:lnSpc>
                  <a:spcPct val="90000"/>
                </a:lnSpc>
                <a:spcBef>
                  <a:spcPts val="0"/>
                </a:spcBef>
                <a:spcAft>
                  <a:spcPts val="0"/>
                </a:spcAft>
                <a:buClr>
                  <a:schemeClr val="lt1"/>
                </a:buClr>
                <a:buSzPts val="1900"/>
                <a:buFont typeface="Calibri"/>
                <a:buNone/>
              </a:pPr>
              <a:r>
                <a:rPr lang="no-NO" sz="1900" b="1" dirty="0">
                  <a:solidFill>
                    <a:schemeClr val="lt1"/>
                  </a:solidFill>
                  <a:latin typeface="Calibri"/>
                  <a:ea typeface="Calibri"/>
                  <a:cs typeface="Calibri"/>
                  <a:sym typeface="Calibri"/>
                </a:rPr>
                <a:t>Co-</a:t>
              </a:r>
              <a:r>
                <a:rPr lang="no-NO" sz="1900" b="1" dirty="0" err="1">
                  <a:solidFill>
                    <a:schemeClr val="lt1"/>
                  </a:solidFill>
                  <a:latin typeface="Calibri"/>
                  <a:ea typeface="Calibri"/>
                  <a:cs typeface="Calibri"/>
                  <a:sym typeface="Calibri"/>
                </a:rPr>
                <a:t>agency</a:t>
              </a:r>
              <a:r>
                <a:rPr lang="no-NO" sz="1900" b="1" dirty="0">
                  <a:solidFill>
                    <a:schemeClr val="lt1"/>
                  </a:solidFill>
                  <a:latin typeface="Calibri"/>
                  <a:ea typeface="Calibri"/>
                  <a:cs typeface="Calibri"/>
                  <a:sym typeface="Calibri"/>
                </a:rPr>
                <a:t> as </a:t>
              </a:r>
              <a:r>
                <a:rPr lang="no-NO" sz="1900" b="1" dirty="0" err="1">
                  <a:solidFill>
                    <a:schemeClr val="lt1"/>
                  </a:solidFill>
                  <a:latin typeface="Calibri"/>
                  <a:ea typeface="Calibri"/>
                  <a:cs typeface="Calibri"/>
                  <a:sym typeface="Calibri"/>
                </a:rPr>
                <a:t>engaging</a:t>
              </a:r>
              <a:r>
                <a:rPr lang="no-NO" sz="1900" b="1" dirty="0">
                  <a:solidFill>
                    <a:schemeClr val="lt1"/>
                  </a:solidFill>
                  <a:latin typeface="Calibri"/>
                  <a:ea typeface="Calibri"/>
                  <a:cs typeface="Calibri"/>
                  <a:sym typeface="Calibri"/>
                </a:rPr>
                <a:t> </a:t>
              </a:r>
              <a:r>
                <a:rPr lang="no-NO" sz="1900" b="1" dirty="0" err="1">
                  <a:solidFill>
                    <a:schemeClr val="lt1"/>
                  </a:solidFill>
                  <a:latin typeface="Calibri"/>
                  <a:ea typeface="Calibri"/>
                  <a:cs typeface="Calibri"/>
                  <a:sym typeface="Calibri"/>
                </a:rPr>
                <a:t>with</a:t>
              </a:r>
              <a:r>
                <a:rPr lang="no-NO" sz="1900" b="1" dirty="0">
                  <a:solidFill>
                    <a:schemeClr val="lt1"/>
                  </a:solidFill>
                  <a:latin typeface="Calibri"/>
                  <a:ea typeface="Calibri"/>
                  <a:cs typeface="Calibri"/>
                  <a:sym typeface="Calibri"/>
                </a:rPr>
                <a:t> systems, </a:t>
              </a:r>
              <a:r>
                <a:rPr lang="no-NO" sz="1900" b="1" dirty="0" err="1">
                  <a:solidFill>
                    <a:schemeClr val="lt1"/>
                  </a:solidFill>
                  <a:latin typeface="Calibri"/>
                  <a:ea typeface="Calibri"/>
                  <a:cs typeface="Calibri"/>
                  <a:sym typeface="Calibri"/>
                </a:rPr>
                <a:t>culture</a:t>
              </a:r>
              <a:r>
                <a:rPr lang="no-NO" sz="1900" b="1" dirty="0">
                  <a:solidFill>
                    <a:schemeClr val="lt1"/>
                  </a:solidFill>
                  <a:latin typeface="Calibri"/>
                  <a:ea typeface="Calibri"/>
                  <a:cs typeface="Calibri"/>
                  <a:sym typeface="Calibri"/>
                </a:rPr>
                <a:t> and </a:t>
              </a:r>
              <a:r>
                <a:rPr lang="no-NO" sz="1900" b="1" dirty="0" err="1">
                  <a:solidFill>
                    <a:schemeClr val="lt1"/>
                  </a:solidFill>
                  <a:latin typeface="Calibri"/>
                  <a:ea typeface="Calibri"/>
                  <a:cs typeface="Calibri"/>
                  <a:sym typeface="Calibri"/>
                </a:rPr>
                <a:t>discource</a:t>
              </a:r>
              <a:r>
                <a:rPr lang="no-NO" sz="1900" b="1" dirty="0">
                  <a:solidFill>
                    <a:schemeClr val="lt1"/>
                  </a:solidFill>
                  <a:latin typeface="Calibri"/>
                  <a:ea typeface="Calibri"/>
                  <a:cs typeface="Calibri"/>
                  <a:sym typeface="Calibri"/>
                </a:rPr>
                <a:t> </a:t>
              </a:r>
              <a:endParaRPr sz="1900" dirty="0">
                <a:solidFill>
                  <a:schemeClr val="lt1"/>
                </a:solidFill>
                <a:latin typeface="Calibri"/>
                <a:ea typeface="Calibri"/>
                <a:cs typeface="Calibri"/>
                <a:sym typeface="Calibri"/>
              </a:endParaRPr>
            </a:p>
          </p:txBody>
        </p:sp>
        <p:sp>
          <p:nvSpPr>
            <p:cNvPr id="329" name="Google Shape;329;p21"/>
            <p:cNvSpPr txBox="1"/>
            <p:nvPr/>
          </p:nvSpPr>
          <p:spPr>
            <a:xfrm>
              <a:off x="2968450" y="1180715"/>
              <a:ext cx="4310891" cy="1376550"/>
            </a:xfrm>
            <a:prstGeom prst="rect">
              <a:avLst/>
            </a:prstGeom>
            <a:noFill/>
            <a:ln>
              <a:noFill/>
            </a:ln>
          </p:spPr>
          <p:txBody>
            <a:bodyPr spcFirstLastPara="1" wrap="square" lIns="798900" tIns="395725" rIns="798900" bIns="99550" anchor="t" anchorCtr="0">
              <a:noAutofit/>
            </a:bodyPr>
            <a:lstStyle/>
            <a:p>
              <a:pPr marL="114300" marR="0" lvl="1" indent="-114300" algn="l" rtl="0">
                <a:lnSpc>
                  <a:spcPct val="90000"/>
                </a:lnSpc>
                <a:spcBef>
                  <a:spcPts val="0"/>
                </a:spcBef>
                <a:spcAft>
                  <a:spcPts val="0"/>
                </a:spcAft>
                <a:buClr>
                  <a:schemeClr val="dk1"/>
                </a:buClr>
                <a:buSzPts val="1400"/>
                <a:buFont typeface="Calibri"/>
                <a:buChar char="•"/>
              </a:pPr>
              <a:r>
                <a:rPr lang="no-NO" sz="1600" b="0" i="0" u="none" strike="noStrike" cap="none" dirty="0">
                  <a:solidFill>
                    <a:schemeClr val="dk1"/>
                  </a:solidFill>
                  <a:latin typeface="Calibri"/>
                  <a:ea typeface="Calibri"/>
                  <a:cs typeface="Calibri"/>
                  <a:sym typeface="Calibri"/>
                </a:rPr>
                <a:t>Giving </a:t>
              </a:r>
              <a:r>
                <a:rPr lang="no-NO" sz="1600" b="0" i="0" u="none" strike="noStrike" cap="none" dirty="0" err="1">
                  <a:solidFill>
                    <a:schemeClr val="dk1"/>
                  </a:solidFill>
                  <a:latin typeface="Calibri"/>
                  <a:ea typeface="Calibri"/>
                  <a:cs typeface="Calibri"/>
                  <a:sym typeface="Calibri"/>
                </a:rPr>
                <a:t>authorship</a:t>
              </a:r>
              <a:r>
                <a:rPr lang="no-NO" sz="1600" b="0" i="0" u="none" strike="noStrike" cap="none" dirty="0">
                  <a:solidFill>
                    <a:schemeClr val="dk1"/>
                  </a:solidFill>
                  <a:latin typeface="Calibri"/>
                  <a:ea typeface="Calibri"/>
                  <a:cs typeface="Calibri"/>
                  <a:sym typeface="Calibri"/>
                </a:rPr>
                <a:t> </a:t>
              </a:r>
              <a:r>
                <a:rPr lang="no-NO" sz="1600" b="0" i="0" u="none" strike="noStrike" cap="none" dirty="0" err="1">
                  <a:solidFill>
                    <a:schemeClr val="dk1"/>
                  </a:solidFill>
                  <a:latin typeface="Calibri"/>
                  <a:ea typeface="Calibri"/>
                  <a:cs typeface="Calibri"/>
                  <a:sym typeface="Calibri"/>
                </a:rPr>
                <a:t>of</a:t>
              </a:r>
              <a:r>
                <a:rPr lang="no-NO" sz="1600" b="0" i="0" u="none" strike="noStrike" cap="none" dirty="0">
                  <a:solidFill>
                    <a:schemeClr val="dk1"/>
                  </a:solidFill>
                  <a:latin typeface="Calibri"/>
                  <a:ea typeface="Calibri"/>
                  <a:cs typeface="Calibri"/>
                  <a:sym typeface="Calibri"/>
                </a:rPr>
                <a:t> </a:t>
              </a:r>
              <a:r>
                <a:rPr lang="no-NO" sz="1600" b="0" i="0" u="none" strike="noStrike" cap="none" dirty="0" err="1">
                  <a:solidFill>
                    <a:schemeClr val="dk1"/>
                  </a:solidFill>
                  <a:latin typeface="Calibri"/>
                  <a:ea typeface="Calibri"/>
                  <a:cs typeface="Calibri"/>
                  <a:sym typeface="Calibri"/>
                </a:rPr>
                <a:t>the</a:t>
              </a:r>
              <a:r>
                <a:rPr lang="no-NO" sz="1600" b="0" i="0" u="none" strike="noStrike" cap="none" dirty="0">
                  <a:solidFill>
                    <a:schemeClr val="dk1"/>
                  </a:solidFill>
                  <a:latin typeface="Calibri"/>
                  <a:ea typeface="Calibri"/>
                  <a:cs typeface="Calibri"/>
                  <a:sym typeface="Calibri"/>
                </a:rPr>
                <a:t> </a:t>
              </a:r>
              <a:r>
                <a:rPr lang="no-NO" sz="1600" b="1" i="0" u="none" strike="noStrike" cap="none" dirty="0">
                  <a:solidFill>
                    <a:schemeClr val="dk1"/>
                  </a:solidFill>
                  <a:latin typeface="Calibri"/>
                  <a:ea typeface="Calibri"/>
                  <a:cs typeface="Calibri"/>
                  <a:sym typeface="Calibri"/>
                </a:rPr>
                <a:t>«</a:t>
              </a:r>
              <a:r>
                <a:rPr lang="no-NO" sz="1600" b="1" i="0" u="none" strike="noStrike" cap="none" dirty="0" err="1">
                  <a:solidFill>
                    <a:schemeClr val="dk1"/>
                  </a:solidFill>
                  <a:latin typeface="Calibri"/>
                  <a:ea typeface="Calibri"/>
                  <a:cs typeface="Calibri"/>
                  <a:sym typeface="Calibri"/>
                </a:rPr>
                <a:t>what</a:t>
              </a:r>
              <a:r>
                <a:rPr lang="no-NO" sz="1600" b="1" i="0" u="none" strike="noStrike" cap="none" dirty="0">
                  <a:solidFill>
                    <a:schemeClr val="dk1"/>
                  </a:solidFill>
                  <a:latin typeface="Calibri"/>
                  <a:ea typeface="Calibri"/>
                  <a:cs typeface="Calibri"/>
                  <a:sym typeface="Calibri"/>
                </a:rPr>
                <a:t>, </a:t>
              </a:r>
              <a:r>
                <a:rPr lang="no-NO" sz="1600" b="1" i="0" u="none" strike="noStrike" cap="none" dirty="0" err="1">
                  <a:solidFill>
                    <a:schemeClr val="dk1"/>
                  </a:solidFill>
                  <a:latin typeface="Calibri"/>
                  <a:ea typeface="Calibri"/>
                  <a:cs typeface="Calibri"/>
                  <a:sym typeface="Calibri"/>
                </a:rPr>
                <a:t>when</a:t>
              </a:r>
              <a:r>
                <a:rPr lang="no-NO" sz="1600" b="1" i="0" u="none" strike="noStrike" cap="none" dirty="0">
                  <a:solidFill>
                    <a:schemeClr val="dk1"/>
                  </a:solidFill>
                  <a:latin typeface="Calibri"/>
                  <a:ea typeface="Calibri"/>
                  <a:cs typeface="Calibri"/>
                  <a:sym typeface="Calibri"/>
                </a:rPr>
                <a:t>, </a:t>
              </a:r>
              <a:r>
                <a:rPr lang="no-NO" sz="1600" b="1" i="0" u="none" strike="noStrike" cap="none" dirty="0" err="1">
                  <a:solidFill>
                    <a:schemeClr val="dk1"/>
                  </a:solidFill>
                  <a:latin typeface="Calibri"/>
                  <a:ea typeface="Calibri"/>
                  <a:cs typeface="Calibri"/>
                  <a:sym typeface="Calibri"/>
                </a:rPr>
                <a:t>who</a:t>
              </a:r>
              <a:r>
                <a:rPr lang="no-NO" sz="1600" b="1" i="0" u="none" strike="noStrike" cap="none" dirty="0">
                  <a:solidFill>
                    <a:schemeClr val="dk1"/>
                  </a:solidFill>
                  <a:latin typeface="Calibri"/>
                  <a:ea typeface="Calibri"/>
                  <a:cs typeface="Calibri"/>
                  <a:sym typeface="Calibri"/>
                </a:rPr>
                <a:t> and </a:t>
              </a:r>
              <a:r>
                <a:rPr lang="no-NO" sz="1600" b="1" i="0" u="none" strike="noStrike" cap="none" dirty="0" err="1">
                  <a:solidFill>
                    <a:schemeClr val="dk1"/>
                  </a:solidFill>
                  <a:latin typeface="Calibri"/>
                  <a:ea typeface="Calibri"/>
                  <a:cs typeface="Calibri"/>
                  <a:sym typeface="Calibri"/>
                </a:rPr>
                <a:t>how</a:t>
              </a:r>
              <a:r>
                <a:rPr lang="no-NO" sz="1600" b="0" i="0" u="none" strike="noStrike" cap="none" dirty="0">
                  <a:solidFill>
                    <a:schemeClr val="dk1"/>
                  </a:solidFill>
                  <a:latin typeface="Calibri"/>
                  <a:ea typeface="Calibri"/>
                  <a:cs typeface="Calibri"/>
                  <a:sym typeface="Calibri"/>
                </a:rPr>
                <a:t>» </a:t>
              </a:r>
              <a:r>
                <a:rPr lang="no-NO" sz="1600" b="0" i="0" u="none" strike="noStrike" cap="none" dirty="0" err="1">
                  <a:solidFill>
                    <a:schemeClr val="dk1"/>
                  </a:solidFill>
                  <a:latin typeface="Calibri"/>
                  <a:ea typeface="Calibri"/>
                  <a:cs typeface="Calibri"/>
                  <a:sym typeface="Calibri"/>
                </a:rPr>
                <a:t>of</a:t>
              </a:r>
              <a:r>
                <a:rPr lang="no-NO" sz="1600" b="0" i="0" u="none" strike="noStrike" cap="none" dirty="0">
                  <a:solidFill>
                    <a:schemeClr val="dk1"/>
                  </a:solidFill>
                  <a:latin typeface="Calibri"/>
                  <a:ea typeface="Calibri"/>
                  <a:cs typeface="Calibri"/>
                  <a:sym typeface="Calibri"/>
                </a:rPr>
                <a:t>  </a:t>
              </a:r>
              <a:r>
                <a:rPr lang="no-NO" sz="1600" b="0" i="0" u="none" strike="noStrike" cap="none" dirty="0" err="1">
                  <a:solidFill>
                    <a:schemeClr val="dk1"/>
                  </a:solidFill>
                  <a:latin typeface="Calibri"/>
                  <a:ea typeface="Calibri"/>
                  <a:cs typeface="Calibri"/>
                  <a:sym typeface="Calibri"/>
                </a:rPr>
                <a:t>guidance</a:t>
              </a:r>
              <a:r>
                <a:rPr lang="no-NO" sz="1600" b="0" i="0" u="none" strike="noStrike" cap="none" dirty="0">
                  <a:solidFill>
                    <a:schemeClr val="dk1"/>
                  </a:solidFill>
                  <a:latin typeface="Calibri"/>
                  <a:ea typeface="Calibri"/>
                  <a:cs typeface="Calibri"/>
                  <a:sym typeface="Calibri"/>
                </a:rPr>
                <a:t> to </a:t>
              </a:r>
              <a:r>
                <a:rPr lang="no-NO" sz="1600" b="0" i="0" u="none" strike="noStrike" cap="none" dirty="0" err="1">
                  <a:solidFill>
                    <a:schemeClr val="dk1"/>
                  </a:solidFill>
                  <a:latin typeface="Calibri"/>
                  <a:ea typeface="Calibri"/>
                  <a:cs typeface="Calibri"/>
                  <a:sym typeface="Calibri"/>
                </a:rPr>
                <a:t>the</a:t>
              </a:r>
              <a:r>
                <a:rPr lang="no-NO" sz="1600" b="0" i="0" u="none" strike="noStrike" cap="none" dirty="0">
                  <a:solidFill>
                    <a:schemeClr val="dk1"/>
                  </a:solidFill>
                  <a:latin typeface="Calibri"/>
                  <a:ea typeface="Calibri"/>
                  <a:cs typeface="Calibri"/>
                  <a:sym typeface="Calibri"/>
                </a:rPr>
                <a:t> </a:t>
              </a:r>
              <a:r>
                <a:rPr lang="no-NO" sz="1600" b="0" i="0" u="none" strike="noStrike" cap="none" dirty="0" err="1">
                  <a:solidFill>
                    <a:schemeClr val="dk1"/>
                  </a:solidFill>
                  <a:latin typeface="Calibri"/>
                  <a:ea typeface="Calibri"/>
                  <a:cs typeface="Calibri"/>
                  <a:sym typeface="Calibri"/>
                </a:rPr>
                <a:t>community</a:t>
              </a:r>
              <a:r>
                <a:rPr lang="no-NO" sz="1600" b="0" i="0" u="none" strike="noStrike" cap="none" dirty="0">
                  <a:solidFill>
                    <a:schemeClr val="dk1"/>
                  </a:solidFill>
                  <a:latin typeface="Calibri"/>
                  <a:ea typeface="Calibri"/>
                  <a:cs typeface="Calibri"/>
                  <a:sym typeface="Calibri"/>
                </a:rPr>
                <a:t> (Thomsen 2012)</a:t>
              </a:r>
              <a:endParaRPr sz="1600" b="0" i="0" u="none" strike="noStrike" cap="none" dirty="0">
                <a:solidFill>
                  <a:schemeClr val="dk1"/>
                </a:solidFill>
                <a:latin typeface="Calibri"/>
                <a:ea typeface="Calibri"/>
                <a:cs typeface="Calibri"/>
                <a:sym typeface="Calibri"/>
              </a:endParaRPr>
            </a:p>
            <a:p>
              <a:pPr marL="114300" marR="0" lvl="1" indent="-114300" algn="l" rtl="0">
                <a:lnSpc>
                  <a:spcPct val="90000"/>
                </a:lnSpc>
                <a:spcBef>
                  <a:spcPts val="210"/>
                </a:spcBef>
                <a:spcAft>
                  <a:spcPts val="0"/>
                </a:spcAft>
                <a:buClr>
                  <a:schemeClr val="dk1"/>
                </a:buClr>
                <a:buSzPts val="1400"/>
                <a:buFont typeface="Calibri"/>
                <a:buChar char="•"/>
              </a:pPr>
              <a:r>
                <a:rPr lang="no-NO" sz="1600" b="0" i="0" u="none" strike="noStrike" cap="none" dirty="0" err="1">
                  <a:solidFill>
                    <a:schemeClr val="dk1"/>
                  </a:solidFill>
                  <a:latin typeface="Calibri"/>
                  <a:ea typeface="Calibri"/>
                  <a:cs typeface="Calibri"/>
                  <a:sym typeface="Calibri"/>
                </a:rPr>
                <a:t>Reframing</a:t>
              </a:r>
              <a:r>
                <a:rPr lang="no-NO" sz="1600" b="0" i="0" u="none" strike="noStrike" cap="none" dirty="0">
                  <a:solidFill>
                    <a:schemeClr val="dk1"/>
                  </a:solidFill>
                  <a:latin typeface="Calibri"/>
                  <a:ea typeface="Calibri"/>
                  <a:cs typeface="Calibri"/>
                  <a:sym typeface="Calibri"/>
                </a:rPr>
                <a:t> </a:t>
              </a:r>
              <a:r>
                <a:rPr lang="no-NO" sz="1600" b="0" i="0" u="none" strike="noStrike" cap="none" dirty="0" err="1">
                  <a:solidFill>
                    <a:schemeClr val="dk1"/>
                  </a:solidFill>
                  <a:latin typeface="Calibri"/>
                  <a:ea typeface="Calibri"/>
                  <a:cs typeface="Calibri"/>
                  <a:sym typeface="Calibri"/>
                </a:rPr>
                <a:t>individual</a:t>
              </a:r>
              <a:r>
                <a:rPr lang="no-NO" sz="1600" b="0" i="0" u="none" strike="noStrike" cap="none" dirty="0">
                  <a:solidFill>
                    <a:schemeClr val="dk1"/>
                  </a:solidFill>
                  <a:latin typeface="Calibri"/>
                  <a:ea typeface="Calibri"/>
                  <a:cs typeface="Calibri"/>
                  <a:sym typeface="Calibri"/>
                </a:rPr>
                <a:t> </a:t>
              </a:r>
              <a:r>
                <a:rPr lang="no-NO" sz="1600" b="0" i="0" u="none" strike="noStrike" cap="none" dirty="0" err="1">
                  <a:solidFill>
                    <a:schemeClr val="dk1"/>
                  </a:solidFill>
                  <a:latin typeface="Calibri"/>
                  <a:ea typeface="Calibri"/>
                  <a:cs typeface="Calibri"/>
                  <a:sym typeface="Calibri"/>
                </a:rPr>
                <a:t>issues</a:t>
              </a:r>
              <a:r>
                <a:rPr lang="no-NO" sz="1600" b="0" i="0" u="none" strike="noStrike" cap="none" dirty="0">
                  <a:solidFill>
                    <a:schemeClr val="dk1"/>
                  </a:solidFill>
                  <a:latin typeface="Calibri"/>
                  <a:ea typeface="Calibri"/>
                  <a:cs typeface="Calibri"/>
                  <a:sym typeface="Calibri"/>
                </a:rPr>
                <a:t> as </a:t>
              </a:r>
              <a:r>
                <a:rPr lang="no-NO" sz="1600" b="0" i="0" u="none" strike="noStrike" cap="none" dirty="0" err="1">
                  <a:solidFill>
                    <a:schemeClr val="dk1"/>
                  </a:solidFill>
                  <a:latin typeface="Calibri"/>
                  <a:ea typeface="Calibri"/>
                  <a:cs typeface="Calibri"/>
                  <a:sym typeface="Calibri"/>
                </a:rPr>
                <a:t>shared</a:t>
              </a:r>
              <a:r>
                <a:rPr lang="no-NO" sz="1600" b="0" i="0" u="none" strike="noStrike" cap="none" dirty="0">
                  <a:solidFill>
                    <a:schemeClr val="dk1"/>
                  </a:solidFill>
                  <a:latin typeface="Calibri"/>
                  <a:ea typeface="Calibri"/>
                  <a:cs typeface="Calibri"/>
                  <a:sym typeface="Calibri"/>
                </a:rPr>
                <a:t>, </a:t>
              </a:r>
              <a:r>
                <a:rPr lang="no-NO" sz="1600" b="1" i="0" u="none" strike="noStrike" cap="none" dirty="0" err="1">
                  <a:solidFill>
                    <a:schemeClr val="dk1"/>
                  </a:solidFill>
                  <a:latin typeface="Calibri"/>
                  <a:ea typeface="Calibri"/>
                  <a:cs typeface="Calibri"/>
                  <a:sym typeface="Calibri"/>
                </a:rPr>
                <a:t>collective</a:t>
              </a:r>
              <a:r>
                <a:rPr lang="no-NO" sz="1600" b="1" i="0" u="none" strike="noStrike" cap="none" dirty="0">
                  <a:solidFill>
                    <a:schemeClr val="dk1"/>
                  </a:solidFill>
                  <a:latin typeface="Calibri"/>
                  <a:ea typeface="Calibri"/>
                  <a:cs typeface="Calibri"/>
                  <a:sym typeface="Calibri"/>
                </a:rPr>
                <a:t> </a:t>
              </a:r>
              <a:r>
                <a:rPr lang="no-NO" sz="1600" b="1" i="0" u="none" strike="noStrike" cap="none" dirty="0" err="1">
                  <a:solidFill>
                    <a:schemeClr val="dk1"/>
                  </a:solidFill>
                  <a:latin typeface="Calibri"/>
                  <a:ea typeface="Calibri"/>
                  <a:cs typeface="Calibri"/>
                  <a:sym typeface="Calibri"/>
                </a:rPr>
                <a:t>issues</a:t>
              </a:r>
              <a:r>
                <a:rPr lang="no-NO" sz="1600" b="1" i="0" u="none" strike="noStrike" cap="none" dirty="0">
                  <a:solidFill>
                    <a:schemeClr val="dk1"/>
                  </a:solidFill>
                  <a:latin typeface="Calibri"/>
                  <a:ea typeface="Calibri"/>
                  <a:cs typeface="Calibri"/>
                  <a:sym typeface="Calibri"/>
                </a:rPr>
                <a:t> </a:t>
              </a:r>
              <a:r>
                <a:rPr lang="no-NO" sz="1600" b="0" i="0" u="none" strike="noStrike" cap="none" dirty="0">
                  <a:solidFill>
                    <a:schemeClr val="dk1"/>
                  </a:solidFill>
                  <a:latin typeface="Calibri"/>
                  <a:ea typeface="Calibri"/>
                  <a:cs typeface="Calibri"/>
                  <a:sym typeface="Calibri"/>
                </a:rPr>
                <a:t>(</a:t>
              </a:r>
              <a:r>
                <a:rPr lang="no-NO" sz="1600" b="0" i="0" u="none" strike="noStrike" cap="none" dirty="0" err="1">
                  <a:solidFill>
                    <a:schemeClr val="dk1"/>
                  </a:solidFill>
                  <a:latin typeface="Calibri"/>
                  <a:ea typeface="Calibri"/>
                  <a:cs typeface="Calibri"/>
                  <a:sym typeface="Calibri"/>
                </a:rPr>
                <a:t>Hooley</a:t>
              </a:r>
              <a:r>
                <a:rPr lang="no-NO" sz="1600" b="0" i="0" u="none" strike="noStrike" cap="none" dirty="0">
                  <a:solidFill>
                    <a:schemeClr val="dk1"/>
                  </a:solidFill>
                  <a:latin typeface="Calibri"/>
                  <a:ea typeface="Calibri"/>
                  <a:cs typeface="Calibri"/>
                  <a:sym typeface="Calibri"/>
                </a:rPr>
                <a:t>, </a:t>
              </a:r>
              <a:r>
                <a:rPr lang="no-NO" sz="1600" b="0" i="0" u="none" strike="noStrike" cap="none" dirty="0" err="1">
                  <a:solidFill>
                    <a:schemeClr val="dk1"/>
                  </a:solidFill>
                  <a:latin typeface="Calibri"/>
                  <a:ea typeface="Calibri"/>
                  <a:cs typeface="Calibri"/>
                  <a:sym typeface="Calibri"/>
                </a:rPr>
                <a:t>Sultana</a:t>
              </a:r>
              <a:r>
                <a:rPr lang="no-NO" sz="1600" b="0" i="0" u="none" strike="noStrike" cap="none" dirty="0">
                  <a:solidFill>
                    <a:schemeClr val="dk1"/>
                  </a:solidFill>
                  <a:latin typeface="Calibri"/>
                  <a:ea typeface="Calibri"/>
                  <a:cs typeface="Calibri"/>
                  <a:sym typeface="Calibri"/>
                </a:rPr>
                <a:t>, Thomsen 2018)</a:t>
              </a:r>
              <a:endParaRPr sz="1600" b="0" i="0" u="none" strike="noStrike" cap="none" dirty="0">
                <a:solidFill>
                  <a:schemeClr val="dk1"/>
                </a:solidFill>
                <a:latin typeface="Calibri"/>
                <a:ea typeface="Calibri"/>
                <a:cs typeface="Calibri"/>
                <a:sym typeface="Calibri"/>
              </a:endParaRPr>
            </a:p>
            <a:p>
              <a:pPr marL="114300" marR="0" lvl="1" indent="-114300" algn="l" rtl="0">
                <a:lnSpc>
                  <a:spcPct val="90000"/>
                </a:lnSpc>
                <a:spcBef>
                  <a:spcPts val="210"/>
                </a:spcBef>
                <a:spcAft>
                  <a:spcPts val="0"/>
                </a:spcAft>
                <a:buClr>
                  <a:schemeClr val="dk1"/>
                </a:buClr>
                <a:buSzPts val="1400"/>
                <a:buFont typeface="Calibri"/>
                <a:buChar char="•"/>
              </a:pPr>
              <a:r>
                <a:rPr lang="no-NO" sz="1600" b="0" i="0" u="none" strike="noStrike" cap="none" dirty="0">
                  <a:solidFill>
                    <a:schemeClr val="dk1"/>
                  </a:solidFill>
                  <a:latin typeface="Calibri"/>
                  <a:ea typeface="Calibri"/>
                  <a:cs typeface="Calibri"/>
                  <a:sym typeface="Calibri"/>
                </a:rPr>
                <a:t>Using more </a:t>
              </a:r>
              <a:r>
                <a:rPr lang="no-NO" sz="1600" b="0" i="0" u="none" strike="noStrike" cap="none" dirty="0" err="1">
                  <a:solidFill>
                    <a:schemeClr val="dk1"/>
                  </a:solidFill>
                  <a:latin typeface="Calibri"/>
                  <a:ea typeface="Calibri"/>
                  <a:cs typeface="Calibri"/>
                  <a:sym typeface="Calibri"/>
                </a:rPr>
                <a:t>of</a:t>
              </a:r>
              <a:r>
                <a:rPr lang="no-NO" sz="1600" b="0" i="0" u="none" strike="noStrike" cap="none" dirty="0">
                  <a:solidFill>
                    <a:schemeClr val="dk1"/>
                  </a:solidFill>
                  <a:latin typeface="Calibri"/>
                  <a:ea typeface="Calibri"/>
                  <a:cs typeface="Calibri"/>
                  <a:sym typeface="Calibri"/>
                </a:rPr>
                <a:t> </a:t>
              </a:r>
              <a:r>
                <a:rPr lang="no-NO" sz="1600" b="0" i="0" u="none" strike="noStrike" cap="none" dirty="0" err="1">
                  <a:solidFill>
                    <a:schemeClr val="dk1"/>
                  </a:solidFill>
                  <a:latin typeface="Calibri"/>
                  <a:ea typeface="Calibri"/>
                  <a:cs typeface="Calibri"/>
                  <a:sym typeface="Calibri"/>
                </a:rPr>
                <a:t>the</a:t>
              </a:r>
              <a:r>
                <a:rPr lang="no-NO" sz="1600" b="0" i="0" u="none" strike="noStrike" cap="none" dirty="0">
                  <a:solidFill>
                    <a:schemeClr val="dk1"/>
                  </a:solidFill>
                  <a:latin typeface="Calibri"/>
                  <a:ea typeface="Calibri"/>
                  <a:cs typeface="Calibri"/>
                  <a:sym typeface="Calibri"/>
                </a:rPr>
                <a:t> </a:t>
              </a:r>
              <a:r>
                <a:rPr lang="no-NO" sz="1600" b="0" i="0" u="none" strike="noStrike" cap="none" dirty="0" err="1">
                  <a:solidFill>
                    <a:schemeClr val="dk1"/>
                  </a:solidFill>
                  <a:latin typeface="Calibri"/>
                  <a:ea typeface="Calibri"/>
                  <a:cs typeface="Calibri"/>
                  <a:sym typeface="Calibri"/>
                </a:rPr>
                <a:t>community</a:t>
              </a:r>
              <a:r>
                <a:rPr lang="no-NO" sz="1600" b="0" i="0" u="none" strike="noStrike" cap="none" dirty="0">
                  <a:solidFill>
                    <a:schemeClr val="dk1"/>
                  </a:solidFill>
                  <a:latin typeface="Calibri"/>
                  <a:ea typeface="Calibri"/>
                  <a:cs typeface="Calibri"/>
                  <a:sym typeface="Calibri"/>
                </a:rPr>
                <a:t> to </a:t>
              </a:r>
              <a:r>
                <a:rPr lang="no-NO" sz="1600" b="1" i="0" u="none" strike="noStrike" cap="none" dirty="0" err="1">
                  <a:solidFill>
                    <a:schemeClr val="dk1"/>
                  </a:solidFill>
                  <a:latin typeface="Calibri"/>
                  <a:ea typeface="Calibri"/>
                  <a:cs typeface="Calibri"/>
                  <a:sym typeface="Calibri"/>
                </a:rPr>
                <a:t>recognition</a:t>
              </a:r>
              <a:r>
                <a:rPr lang="no-NO" sz="1600" b="1" i="0" u="none" strike="noStrike" cap="none" dirty="0">
                  <a:solidFill>
                    <a:schemeClr val="dk1"/>
                  </a:solidFill>
                  <a:latin typeface="Calibri"/>
                  <a:ea typeface="Calibri"/>
                  <a:cs typeface="Calibri"/>
                  <a:sym typeface="Calibri"/>
                </a:rPr>
                <a:t> and </a:t>
              </a:r>
              <a:r>
                <a:rPr lang="no-NO" sz="1600" b="1" i="0" u="none" strike="noStrike" cap="none" dirty="0" err="1">
                  <a:solidFill>
                    <a:schemeClr val="dk1"/>
                  </a:solidFill>
                  <a:latin typeface="Calibri"/>
                  <a:ea typeface="Calibri"/>
                  <a:cs typeface="Calibri"/>
                  <a:sym typeface="Calibri"/>
                </a:rPr>
                <a:t>validation</a:t>
              </a:r>
              <a:r>
                <a:rPr lang="no-NO" sz="1600" b="1" i="0" u="none" strike="noStrike" cap="none" dirty="0">
                  <a:solidFill>
                    <a:schemeClr val="dk1"/>
                  </a:solidFill>
                  <a:latin typeface="Calibri"/>
                  <a:ea typeface="Calibri"/>
                  <a:cs typeface="Calibri"/>
                  <a:sym typeface="Calibri"/>
                </a:rPr>
                <a:t> </a:t>
              </a:r>
              <a:r>
                <a:rPr lang="no-NO" sz="1600" b="0" i="0" u="none" strike="noStrike" cap="none" dirty="0" err="1">
                  <a:solidFill>
                    <a:schemeClr val="dk1"/>
                  </a:solidFill>
                  <a:latin typeface="Calibri"/>
                  <a:ea typeface="Calibri"/>
                  <a:cs typeface="Calibri"/>
                  <a:sym typeface="Calibri"/>
                </a:rPr>
                <a:t>of</a:t>
              </a:r>
              <a:r>
                <a:rPr lang="no-NO" sz="1600" b="0" i="0" u="none" strike="noStrike" cap="none" dirty="0">
                  <a:solidFill>
                    <a:schemeClr val="dk1"/>
                  </a:solidFill>
                  <a:latin typeface="Calibri"/>
                  <a:ea typeface="Calibri"/>
                  <a:cs typeface="Calibri"/>
                  <a:sym typeface="Calibri"/>
                </a:rPr>
                <a:t> </a:t>
              </a:r>
              <a:r>
                <a:rPr lang="no-NO" sz="1600" b="0" i="0" u="none" strike="noStrike" cap="none" dirty="0" err="1">
                  <a:solidFill>
                    <a:schemeClr val="dk1"/>
                  </a:solidFill>
                  <a:latin typeface="Calibri"/>
                  <a:ea typeface="Calibri"/>
                  <a:cs typeface="Calibri"/>
                  <a:sym typeface="Calibri"/>
                </a:rPr>
                <a:t>individuals</a:t>
              </a:r>
              <a:r>
                <a:rPr lang="no-NO" sz="1600" b="0" i="0" u="none" strike="noStrike" cap="none" dirty="0">
                  <a:solidFill>
                    <a:schemeClr val="dk1"/>
                  </a:solidFill>
                  <a:latin typeface="Calibri"/>
                  <a:ea typeface="Calibri"/>
                  <a:cs typeface="Calibri"/>
                  <a:sym typeface="Calibri"/>
                </a:rPr>
                <a:t> </a:t>
              </a:r>
              <a:r>
                <a:rPr lang="no-NO" sz="1600" b="0" i="0" u="none" strike="noStrike" cap="none" dirty="0" err="1">
                  <a:solidFill>
                    <a:schemeClr val="dk1"/>
                  </a:solidFill>
                  <a:latin typeface="Calibri"/>
                  <a:ea typeface="Calibri"/>
                  <a:cs typeface="Calibri"/>
                  <a:sym typeface="Calibri"/>
                </a:rPr>
                <a:t>expreriences</a:t>
              </a:r>
              <a:r>
                <a:rPr lang="no-NO" sz="1600" b="0" i="0" u="none" strike="noStrike" cap="none" dirty="0">
                  <a:solidFill>
                    <a:schemeClr val="dk1"/>
                  </a:solidFill>
                  <a:latin typeface="Calibri"/>
                  <a:ea typeface="Calibri"/>
                  <a:cs typeface="Calibri"/>
                  <a:sym typeface="Calibri"/>
                </a:rPr>
                <a:t> (</a:t>
              </a:r>
              <a:r>
                <a:rPr lang="no-NO" sz="1600" b="0" i="0" u="none" strike="noStrike" cap="none" dirty="0" err="1">
                  <a:solidFill>
                    <a:schemeClr val="dk1"/>
                  </a:solidFill>
                  <a:latin typeface="Calibri"/>
                  <a:ea typeface="Calibri"/>
                  <a:cs typeface="Calibri"/>
                  <a:sym typeface="Calibri"/>
                </a:rPr>
                <a:t>Ribeiro</a:t>
              </a:r>
              <a:r>
                <a:rPr lang="no-NO" sz="1600" b="0" i="0" u="none" strike="noStrike" cap="none" dirty="0">
                  <a:solidFill>
                    <a:schemeClr val="dk1"/>
                  </a:solidFill>
                  <a:latin typeface="Calibri"/>
                  <a:ea typeface="Calibri"/>
                  <a:cs typeface="Calibri"/>
                  <a:sym typeface="Calibri"/>
                </a:rPr>
                <a:t>, 2019)</a:t>
              </a:r>
              <a:endParaRPr sz="1600" b="0" i="0" u="none" strike="noStrike" cap="none" dirty="0">
                <a:solidFill>
                  <a:schemeClr val="dk1"/>
                </a:solidFill>
                <a:latin typeface="Calibri"/>
                <a:ea typeface="Calibri"/>
                <a:cs typeface="Calibri"/>
                <a:sym typeface="Calibri"/>
              </a:endParaRPr>
            </a:p>
            <a:p>
              <a:pPr marL="114300" marR="0" lvl="1" indent="-114300" algn="l" rtl="0">
                <a:lnSpc>
                  <a:spcPct val="90000"/>
                </a:lnSpc>
                <a:spcBef>
                  <a:spcPts val="210"/>
                </a:spcBef>
                <a:spcAft>
                  <a:spcPts val="0"/>
                </a:spcAft>
                <a:buClr>
                  <a:schemeClr val="dk1"/>
                </a:buClr>
                <a:buSzPts val="1400"/>
                <a:buFont typeface="Calibri"/>
                <a:buChar char="•"/>
              </a:pPr>
              <a:r>
                <a:rPr lang="no-NO" sz="1600" b="0" i="0" u="none" strike="noStrike" cap="none" dirty="0" err="1">
                  <a:solidFill>
                    <a:schemeClr val="dk1"/>
                  </a:solidFill>
                  <a:latin typeface="Calibri"/>
                  <a:ea typeface="Calibri"/>
                  <a:cs typeface="Calibri"/>
                  <a:sym typeface="Calibri"/>
                </a:rPr>
                <a:t>Community-level</a:t>
              </a:r>
              <a:r>
                <a:rPr lang="no-NO" sz="1600" b="0" i="0" u="none" strike="noStrike" cap="none" dirty="0">
                  <a:solidFill>
                    <a:schemeClr val="dk1"/>
                  </a:solidFill>
                  <a:latin typeface="Calibri"/>
                  <a:ea typeface="Calibri"/>
                  <a:cs typeface="Calibri"/>
                  <a:sym typeface="Calibri"/>
                </a:rPr>
                <a:t> </a:t>
              </a:r>
              <a:r>
                <a:rPr lang="no-NO" sz="1600" b="1" i="0" u="none" strike="noStrike" cap="none" dirty="0" err="1">
                  <a:solidFill>
                    <a:schemeClr val="dk1"/>
                  </a:solidFill>
                  <a:latin typeface="Calibri"/>
                  <a:ea typeface="Calibri"/>
                  <a:cs typeface="Calibri"/>
                  <a:sym typeface="Calibri"/>
                </a:rPr>
                <a:t>activism</a:t>
              </a:r>
              <a:r>
                <a:rPr lang="no-NO" sz="1600" b="0" i="0" u="none" strike="noStrike" cap="none" dirty="0">
                  <a:solidFill>
                    <a:schemeClr val="dk1"/>
                  </a:solidFill>
                  <a:latin typeface="Calibri"/>
                  <a:ea typeface="Calibri"/>
                  <a:cs typeface="Calibri"/>
                  <a:sym typeface="Calibri"/>
                </a:rPr>
                <a:t>, forming </a:t>
              </a:r>
              <a:r>
                <a:rPr lang="no-NO" sz="1600" b="0" i="0" u="none" strike="noStrike" cap="none" dirty="0" err="1">
                  <a:solidFill>
                    <a:schemeClr val="dk1"/>
                  </a:solidFill>
                  <a:latin typeface="Calibri"/>
                  <a:ea typeface="Calibri"/>
                  <a:cs typeface="Calibri"/>
                  <a:sym typeface="Calibri"/>
                </a:rPr>
                <a:t>local</a:t>
              </a:r>
              <a:r>
                <a:rPr lang="no-NO" sz="1600" b="0" i="0" u="none" strike="noStrike" cap="none" dirty="0">
                  <a:solidFill>
                    <a:schemeClr val="dk1"/>
                  </a:solidFill>
                  <a:latin typeface="Calibri"/>
                  <a:ea typeface="Calibri"/>
                  <a:cs typeface="Calibri"/>
                  <a:sym typeface="Calibri"/>
                </a:rPr>
                <a:t> </a:t>
              </a:r>
              <a:r>
                <a:rPr lang="no-NO" sz="1600" b="0" i="0" u="none" strike="noStrike" cap="none" dirty="0" err="1">
                  <a:solidFill>
                    <a:schemeClr val="dk1"/>
                  </a:solidFill>
                  <a:latin typeface="Calibri"/>
                  <a:ea typeface="Calibri"/>
                  <a:cs typeface="Calibri"/>
                  <a:sym typeface="Calibri"/>
                </a:rPr>
                <a:t>alliances</a:t>
              </a:r>
              <a:r>
                <a:rPr lang="no-NO" sz="1600" b="0" i="0" u="none" strike="noStrike" cap="none" dirty="0">
                  <a:solidFill>
                    <a:schemeClr val="dk1"/>
                  </a:solidFill>
                  <a:latin typeface="Calibri"/>
                  <a:ea typeface="Calibri"/>
                  <a:cs typeface="Calibri"/>
                  <a:sym typeface="Calibri"/>
                </a:rPr>
                <a:t> (</a:t>
              </a:r>
              <a:r>
                <a:rPr lang="no-NO" sz="1600" b="0" i="0" u="none" strike="noStrike" cap="none" dirty="0" err="1">
                  <a:solidFill>
                    <a:schemeClr val="dk1"/>
                  </a:solidFill>
                  <a:latin typeface="Calibri"/>
                  <a:ea typeface="Calibri"/>
                  <a:cs typeface="Calibri"/>
                  <a:sym typeface="Calibri"/>
                </a:rPr>
                <a:t>Blustein</a:t>
              </a:r>
              <a:r>
                <a:rPr lang="no-NO" sz="1600" b="0" i="0" u="none" strike="noStrike" cap="none" dirty="0">
                  <a:solidFill>
                    <a:schemeClr val="dk1"/>
                  </a:solidFill>
                  <a:latin typeface="Calibri"/>
                  <a:ea typeface="Calibri"/>
                  <a:cs typeface="Calibri"/>
                  <a:sym typeface="Calibri"/>
                </a:rPr>
                <a:t> et. al 2005)</a:t>
              </a:r>
              <a:endParaRPr sz="1600" b="0" i="0" u="none" strike="noStrike" cap="none" dirty="0">
                <a:solidFill>
                  <a:schemeClr val="dk1"/>
                </a:solidFill>
                <a:latin typeface="Calibri"/>
                <a:ea typeface="Calibri"/>
                <a:cs typeface="Calibri"/>
                <a:sym typeface="Calibri"/>
              </a:endParaRPr>
            </a:p>
          </p:txBody>
        </p:sp>
        <p:sp>
          <p:nvSpPr>
            <p:cNvPr id="330" name="Google Shape;330;p21"/>
            <p:cNvSpPr/>
            <p:nvPr/>
          </p:nvSpPr>
          <p:spPr>
            <a:xfrm>
              <a:off x="3548112" y="86261"/>
              <a:ext cx="3200458" cy="1058786"/>
            </a:xfrm>
            <a:prstGeom prst="roundRect">
              <a:avLst>
                <a:gd name="adj" fmla="val 16667"/>
              </a:avLst>
            </a:prstGeom>
            <a:solidFill>
              <a:srgbClr val="4372C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 name="Google Shape;331;p21"/>
            <p:cNvSpPr txBox="1"/>
            <p:nvPr/>
          </p:nvSpPr>
          <p:spPr>
            <a:xfrm>
              <a:off x="3473556" y="7071"/>
              <a:ext cx="3460424" cy="944361"/>
            </a:xfrm>
            <a:prstGeom prst="rect">
              <a:avLst/>
            </a:prstGeom>
            <a:noFill/>
            <a:ln>
              <a:noFill/>
            </a:ln>
          </p:spPr>
          <p:txBody>
            <a:bodyPr spcFirstLastPara="1" wrap="square" lIns="272350" tIns="0" rIns="272350" bIns="0" anchor="ctr" anchorCtr="0">
              <a:noAutofit/>
            </a:bodyPr>
            <a:lstStyle/>
            <a:p>
              <a:pPr marL="0" marR="0" lvl="0" indent="0" algn="l" rtl="0">
                <a:lnSpc>
                  <a:spcPct val="90000"/>
                </a:lnSpc>
                <a:spcBef>
                  <a:spcPts val="0"/>
                </a:spcBef>
                <a:spcAft>
                  <a:spcPts val="0"/>
                </a:spcAft>
                <a:buClr>
                  <a:schemeClr val="lt1"/>
                </a:buClr>
                <a:buSzPts val="1900"/>
                <a:buFont typeface="Calibri"/>
                <a:buNone/>
              </a:pPr>
              <a:r>
                <a:rPr lang="no-NO" sz="1900" b="1" dirty="0">
                  <a:solidFill>
                    <a:schemeClr val="lt1"/>
                  </a:solidFill>
                  <a:latin typeface="Calibri"/>
                  <a:ea typeface="Calibri"/>
                  <a:cs typeface="Calibri"/>
                  <a:sym typeface="Calibri"/>
                </a:rPr>
                <a:t>Co-</a:t>
              </a:r>
              <a:r>
                <a:rPr lang="no-NO" sz="1900" b="1" dirty="0" err="1">
                  <a:solidFill>
                    <a:schemeClr val="lt1"/>
                  </a:solidFill>
                  <a:latin typeface="Calibri"/>
                  <a:ea typeface="Calibri"/>
                  <a:cs typeface="Calibri"/>
                  <a:sym typeface="Calibri"/>
                </a:rPr>
                <a:t>agency</a:t>
              </a:r>
              <a:r>
                <a:rPr lang="no-NO" sz="1900" b="1" dirty="0">
                  <a:solidFill>
                    <a:schemeClr val="lt1"/>
                  </a:solidFill>
                  <a:latin typeface="Calibri"/>
                  <a:ea typeface="Calibri"/>
                  <a:cs typeface="Calibri"/>
                  <a:sym typeface="Calibri"/>
                </a:rPr>
                <a:t> as a </a:t>
              </a:r>
              <a:r>
                <a:rPr lang="no-NO" sz="1900" b="1" dirty="0" err="1">
                  <a:solidFill>
                    <a:schemeClr val="lt1"/>
                  </a:solidFill>
                  <a:latin typeface="Calibri"/>
                  <a:ea typeface="Calibri"/>
                  <a:cs typeface="Calibri"/>
                  <a:sym typeface="Calibri"/>
                </a:rPr>
                <a:t>community-construction</a:t>
              </a:r>
              <a:endParaRPr sz="1900" dirty="0">
                <a:solidFill>
                  <a:schemeClr val="lt1"/>
                </a:solidFill>
                <a:latin typeface="Calibri"/>
                <a:ea typeface="Calibri"/>
                <a:cs typeface="Calibri"/>
                <a:sym typeface="Calibri"/>
              </a:endParaRPr>
            </a:p>
          </p:txBody>
        </p:sp>
        <p:sp>
          <p:nvSpPr>
            <p:cNvPr id="334" name="Google Shape;334;p21"/>
            <p:cNvSpPr/>
            <p:nvPr/>
          </p:nvSpPr>
          <p:spPr>
            <a:xfrm>
              <a:off x="-277428" y="75188"/>
              <a:ext cx="2946892" cy="1030745"/>
            </a:xfrm>
            <a:prstGeom prst="roundRect">
              <a:avLst>
                <a:gd name="adj" fmla="val 16667"/>
              </a:avLst>
            </a:prstGeom>
            <a:solidFill>
              <a:srgbClr val="4372C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5" name="Google Shape;335;p21"/>
            <p:cNvSpPr txBox="1"/>
            <p:nvPr/>
          </p:nvSpPr>
          <p:spPr>
            <a:xfrm>
              <a:off x="-192813" y="289218"/>
              <a:ext cx="2919511" cy="506120"/>
            </a:xfrm>
            <a:prstGeom prst="rect">
              <a:avLst/>
            </a:prstGeom>
            <a:noFill/>
            <a:ln>
              <a:noFill/>
            </a:ln>
          </p:spPr>
          <p:txBody>
            <a:bodyPr spcFirstLastPara="1" wrap="square" lIns="272350" tIns="0" rIns="272350" bIns="0" anchor="ctr" anchorCtr="0">
              <a:noAutofit/>
            </a:bodyPr>
            <a:lstStyle/>
            <a:p>
              <a:pPr marL="0" marR="0" lvl="0" indent="0" algn="l" rtl="0">
                <a:lnSpc>
                  <a:spcPct val="90000"/>
                </a:lnSpc>
                <a:spcBef>
                  <a:spcPts val="0"/>
                </a:spcBef>
                <a:spcAft>
                  <a:spcPts val="0"/>
                </a:spcAft>
                <a:buClr>
                  <a:schemeClr val="lt1"/>
                </a:buClr>
                <a:buSzPts val="1900"/>
                <a:buFont typeface="Calibri"/>
                <a:buNone/>
              </a:pPr>
              <a:r>
                <a:rPr lang="no-NO" sz="1900" b="1" dirty="0">
                  <a:solidFill>
                    <a:schemeClr val="lt1"/>
                  </a:solidFill>
                  <a:latin typeface="Calibri"/>
                  <a:ea typeface="Calibri"/>
                  <a:cs typeface="Calibri"/>
                  <a:sym typeface="Calibri"/>
                </a:rPr>
                <a:t>Co-</a:t>
              </a:r>
              <a:r>
                <a:rPr lang="no-NO" sz="1900" b="1" dirty="0" err="1">
                  <a:solidFill>
                    <a:schemeClr val="lt1"/>
                  </a:solidFill>
                  <a:latin typeface="Calibri"/>
                  <a:ea typeface="Calibri"/>
                  <a:cs typeface="Calibri"/>
                  <a:sym typeface="Calibri"/>
                </a:rPr>
                <a:t>agency</a:t>
              </a:r>
              <a:r>
                <a:rPr lang="no-NO" sz="1900" b="1" dirty="0">
                  <a:solidFill>
                    <a:schemeClr val="lt1"/>
                  </a:solidFill>
                  <a:latin typeface="Calibri"/>
                  <a:ea typeface="Calibri"/>
                  <a:cs typeface="Calibri"/>
                  <a:sym typeface="Calibri"/>
                </a:rPr>
                <a:t> as a </a:t>
              </a:r>
              <a:r>
                <a:rPr lang="no-NO" sz="1900" b="1" dirty="0" err="1">
                  <a:solidFill>
                    <a:schemeClr val="lt1"/>
                  </a:solidFill>
                  <a:latin typeface="Calibri"/>
                  <a:ea typeface="Calibri"/>
                  <a:cs typeface="Calibri"/>
                  <a:sym typeface="Calibri"/>
                </a:rPr>
                <a:t>counsellor-counsellee</a:t>
              </a:r>
              <a:r>
                <a:rPr lang="no-NO" sz="1900" b="1" dirty="0">
                  <a:solidFill>
                    <a:schemeClr val="lt1"/>
                  </a:solidFill>
                  <a:latin typeface="Calibri"/>
                  <a:ea typeface="Calibri"/>
                  <a:cs typeface="Calibri"/>
                  <a:sym typeface="Calibri"/>
                </a:rPr>
                <a:t> </a:t>
              </a:r>
              <a:r>
                <a:rPr lang="nb-NO" sz="1900" b="1" dirty="0" err="1">
                  <a:solidFill>
                    <a:schemeClr val="lt1"/>
                  </a:solidFill>
                  <a:latin typeface="Calibri"/>
                  <a:ea typeface="Calibri"/>
                  <a:cs typeface="Calibri"/>
                  <a:sym typeface="Calibri"/>
                </a:rPr>
                <a:t>relation</a:t>
              </a:r>
              <a:endParaRPr sz="1900" dirty="0">
                <a:solidFill>
                  <a:schemeClr val="lt1"/>
                </a:solidFill>
                <a:latin typeface="Calibri"/>
                <a:ea typeface="Calibri"/>
                <a:cs typeface="Calibri"/>
                <a:sym typeface="Calibri"/>
              </a:endParaRPr>
            </a:p>
          </p:txBody>
        </p:sp>
      </p:grpSp>
      <p:grpSp>
        <p:nvGrpSpPr>
          <p:cNvPr id="341" name="Google Shape;341;p21"/>
          <p:cNvGrpSpPr/>
          <p:nvPr/>
        </p:nvGrpSpPr>
        <p:grpSpPr>
          <a:xfrm>
            <a:off x="454308" y="309423"/>
            <a:ext cx="11540024" cy="592491"/>
            <a:chOff x="11098625" y="9145498"/>
            <a:chExt cx="5834708" cy="665543"/>
          </a:xfrm>
        </p:grpSpPr>
        <p:sp>
          <p:nvSpPr>
            <p:cNvPr id="342" name="Google Shape;342;p21"/>
            <p:cNvSpPr txBox="1"/>
            <p:nvPr/>
          </p:nvSpPr>
          <p:spPr>
            <a:xfrm>
              <a:off x="11098625" y="9145498"/>
              <a:ext cx="5153743" cy="44944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nb-NO" sz="2000" b="1" dirty="0">
                  <a:solidFill>
                    <a:schemeClr val="dk2"/>
                  </a:solidFill>
                  <a:latin typeface="Montserrat"/>
                  <a:ea typeface="Montserrat"/>
                  <a:cs typeface="Montserrat"/>
                  <a:sym typeface="Montserrat"/>
                </a:rPr>
                <a:t>ELABORATING </a:t>
              </a:r>
              <a:r>
                <a:rPr lang="no-NO" sz="2000" b="1" dirty="0">
                  <a:solidFill>
                    <a:schemeClr val="dk2"/>
                  </a:solidFill>
                  <a:latin typeface="Montserrat"/>
                  <a:ea typeface="Montserrat"/>
                  <a:cs typeface="Montserrat"/>
                  <a:sym typeface="Montserrat"/>
                </a:rPr>
                <a:t>CO-AGENCY IN</a:t>
              </a:r>
              <a:r>
                <a:rPr lang="nb-NO" sz="2000" b="1" dirty="0">
                  <a:solidFill>
                    <a:schemeClr val="dk2"/>
                  </a:solidFill>
                  <a:latin typeface="Montserrat"/>
                  <a:ea typeface="Montserrat"/>
                  <a:cs typeface="Montserrat"/>
                  <a:sym typeface="Montserrat"/>
                </a:rPr>
                <a:t> CAREER</a:t>
              </a:r>
              <a:r>
                <a:rPr lang="no-NO" sz="2000" b="1" dirty="0">
                  <a:solidFill>
                    <a:schemeClr val="dk2"/>
                  </a:solidFill>
                  <a:latin typeface="Montserrat"/>
                  <a:ea typeface="Montserrat"/>
                  <a:cs typeface="Montserrat"/>
                  <a:sym typeface="Montserrat"/>
                </a:rPr>
                <a:t> GUIDANCE PRACTICE </a:t>
              </a:r>
              <a:endParaRPr dirty="0"/>
            </a:p>
          </p:txBody>
        </p:sp>
        <p:sp>
          <p:nvSpPr>
            <p:cNvPr id="343" name="Google Shape;343;p21"/>
            <p:cNvSpPr txBox="1"/>
            <p:nvPr/>
          </p:nvSpPr>
          <p:spPr>
            <a:xfrm>
              <a:off x="11103165" y="9448319"/>
              <a:ext cx="5830168" cy="362722"/>
            </a:xfrm>
            <a:prstGeom prst="rect">
              <a:avLst/>
            </a:prstGeom>
            <a:noFill/>
            <a:ln>
              <a:noFill/>
            </a:ln>
          </p:spPr>
          <p:txBody>
            <a:bodyPr spcFirstLastPara="1" wrap="square" lIns="91425" tIns="45700" rIns="91425" bIns="45700" anchor="t" anchorCtr="0">
              <a:spAutoFit/>
            </a:bodyPr>
            <a:lstStyle/>
            <a:p>
              <a:pPr marL="0" marR="0" lvl="0" indent="0" algn="l" rtl="0">
                <a:lnSpc>
                  <a:spcPct val="145714"/>
                </a:lnSpc>
                <a:spcBef>
                  <a:spcPts val="0"/>
                </a:spcBef>
                <a:spcAft>
                  <a:spcPts val="0"/>
                </a:spcAft>
                <a:buNone/>
              </a:pPr>
              <a:endParaRPr sz="1400">
                <a:solidFill>
                  <a:schemeClr val="dk1"/>
                </a:solidFill>
                <a:latin typeface="Lato Light"/>
                <a:ea typeface="Lato Light"/>
                <a:cs typeface="Lato Light"/>
                <a:sym typeface="Lato Light"/>
              </a:endParaRPr>
            </a:p>
          </p:txBody>
        </p:sp>
      </p:grpSp>
      <p:sp>
        <p:nvSpPr>
          <p:cNvPr id="6" name="Rounded Rectangle 5">
            <a:extLst>
              <a:ext uri="{FF2B5EF4-FFF2-40B4-BE49-F238E27FC236}">
                <a16:creationId xmlns:a16="http://schemas.microsoft.com/office/drawing/2014/main" id="{4052B8F5-348D-2588-2842-622D1FF0D92C}"/>
              </a:ext>
            </a:extLst>
          </p:cNvPr>
          <p:cNvSpPr/>
          <p:nvPr/>
        </p:nvSpPr>
        <p:spPr>
          <a:xfrm>
            <a:off x="463285" y="2181506"/>
            <a:ext cx="2964450" cy="4031087"/>
          </a:xfrm>
          <a:prstGeom prst="roundRect">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TextBox 3">
            <a:extLst>
              <a:ext uri="{FF2B5EF4-FFF2-40B4-BE49-F238E27FC236}">
                <a16:creationId xmlns:a16="http://schemas.microsoft.com/office/drawing/2014/main" id="{6D6C5EE7-022F-4652-14E1-9B65AB11A41F}"/>
              </a:ext>
            </a:extLst>
          </p:cNvPr>
          <p:cNvSpPr txBox="1"/>
          <p:nvPr/>
        </p:nvSpPr>
        <p:spPr>
          <a:xfrm>
            <a:off x="634243" y="2433799"/>
            <a:ext cx="2936384" cy="3050066"/>
          </a:xfrm>
          <a:prstGeom prst="rect">
            <a:avLst/>
          </a:prstGeom>
          <a:noFill/>
        </p:spPr>
        <p:txBody>
          <a:bodyPr wrap="square">
            <a:spAutoFit/>
          </a:bodyPr>
          <a:lstStyle/>
          <a:p>
            <a:pPr marL="114300" marR="0" lvl="1" indent="-114300" algn="l" rtl="0">
              <a:lnSpc>
                <a:spcPct val="90000"/>
              </a:lnSpc>
              <a:spcBef>
                <a:spcPts val="0"/>
              </a:spcBef>
              <a:spcAft>
                <a:spcPts val="0"/>
              </a:spcAft>
              <a:buClr>
                <a:schemeClr val="dk1"/>
              </a:buClr>
              <a:buSzPts val="1400"/>
              <a:buFont typeface="Calibri"/>
              <a:buChar char="•"/>
            </a:pPr>
            <a:r>
              <a:rPr lang="en-GB" sz="1600" b="0" i="0" u="none" strike="noStrike" cap="none" dirty="0">
                <a:solidFill>
                  <a:schemeClr val="dk1"/>
                </a:solidFill>
                <a:latin typeface="Calibri"/>
                <a:ea typeface="Calibri"/>
                <a:cs typeface="Calibri"/>
                <a:sym typeface="Calibri"/>
              </a:rPr>
              <a:t>Co-agency is emerging in </a:t>
            </a:r>
            <a:r>
              <a:rPr lang="en-GB" sz="1600" b="1" i="0" u="none" strike="noStrike" cap="none" dirty="0">
                <a:solidFill>
                  <a:schemeClr val="dk1"/>
                </a:solidFill>
                <a:latin typeface="Calibri"/>
                <a:ea typeface="Calibri"/>
                <a:cs typeface="Calibri"/>
                <a:sym typeface="Calibri"/>
              </a:rPr>
              <a:t>meaningful encounter</a:t>
            </a:r>
            <a:r>
              <a:rPr lang="en-GB" sz="1600" b="0" i="0" u="none" strike="noStrike" cap="none" dirty="0">
                <a:solidFill>
                  <a:schemeClr val="dk1"/>
                </a:solidFill>
                <a:latin typeface="Calibri"/>
                <a:ea typeface="Calibri"/>
                <a:cs typeface="Calibri"/>
                <a:sym typeface="Calibri"/>
              </a:rPr>
              <a:t>, out of the social, cultural and institutional resources at hand</a:t>
            </a:r>
          </a:p>
          <a:p>
            <a:pPr marL="114300" marR="0" lvl="1" indent="-114300" algn="l" rtl="0">
              <a:lnSpc>
                <a:spcPct val="90000"/>
              </a:lnSpc>
              <a:spcBef>
                <a:spcPts val="210"/>
              </a:spcBef>
              <a:spcAft>
                <a:spcPts val="0"/>
              </a:spcAft>
              <a:buClr>
                <a:schemeClr val="dk1"/>
              </a:buClr>
              <a:buSzPts val="1400"/>
              <a:buFont typeface="Calibri"/>
              <a:buChar char="•"/>
            </a:pPr>
            <a:r>
              <a:rPr lang="en-GB" sz="1600" b="1" i="0" u="none" strike="noStrike" cap="none" dirty="0">
                <a:solidFill>
                  <a:schemeClr val="dk1"/>
                </a:solidFill>
                <a:latin typeface="Calibri"/>
                <a:ea typeface="Calibri"/>
                <a:cs typeface="Calibri"/>
                <a:sym typeface="Calibri"/>
              </a:rPr>
              <a:t>Power</a:t>
            </a:r>
            <a:r>
              <a:rPr lang="en-GB" sz="1600" b="0" i="0" u="none" strike="noStrike" cap="none" dirty="0">
                <a:solidFill>
                  <a:schemeClr val="dk1"/>
                </a:solidFill>
                <a:latin typeface="Calibri"/>
                <a:ea typeface="Calibri"/>
                <a:cs typeface="Calibri"/>
                <a:sym typeface="Calibri"/>
              </a:rPr>
              <a:t> is dispersed differently according to the actors´ social and societal positions. These are historically, socially and culturally shaped </a:t>
            </a:r>
          </a:p>
          <a:p>
            <a:pPr marL="114300" marR="0" lvl="1" indent="-114300" algn="l" rtl="0">
              <a:lnSpc>
                <a:spcPct val="90000"/>
              </a:lnSpc>
              <a:spcBef>
                <a:spcPts val="210"/>
              </a:spcBef>
              <a:spcAft>
                <a:spcPts val="0"/>
              </a:spcAft>
              <a:buClr>
                <a:schemeClr val="dk1"/>
              </a:buClr>
              <a:buSzPts val="1400"/>
              <a:buFont typeface="Calibri"/>
              <a:buChar char="•"/>
            </a:pPr>
            <a:r>
              <a:rPr lang="en-GB" sz="1600" b="1" i="0" u="none" strike="noStrike" cap="none" dirty="0">
                <a:solidFill>
                  <a:schemeClr val="dk1"/>
                </a:solidFill>
                <a:latin typeface="Calibri"/>
                <a:ea typeface="Calibri"/>
                <a:cs typeface="Calibri"/>
                <a:sym typeface="Calibri"/>
              </a:rPr>
              <a:t>Joint narrative co-construction </a:t>
            </a:r>
            <a:r>
              <a:rPr lang="en-GB" sz="1600" b="0" i="0" u="none" strike="noStrike" cap="none" dirty="0">
                <a:solidFill>
                  <a:schemeClr val="dk1"/>
                </a:solidFill>
                <a:latin typeface="Calibri"/>
                <a:ea typeface="Calibri"/>
                <a:cs typeface="Calibri"/>
                <a:sym typeface="Calibri"/>
              </a:rPr>
              <a:t>of past, present and future </a:t>
            </a:r>
            <a:endParaRPr lang="en-GB" sz="1600" dirty="0"/>
          </a:p>
          <a:p>
            <a:pPr marL="114300" marR="0" lvl="1" indent="-114300" algn="l" rtl="0">
              <a:lnSpc>
                <a:spcPct val="90000"/>
              </a:lnSpc>
              <a:spcBef>
                <a:spcPts val="210"/>
              </a:spcBef>
              <a:spcAft>
                <a:spcPts val="0"/>
              </a:spcAft>
              <a:buClr>
                <a:schemeClr val="dk1"/>
              </a:buClr>
              <a:buSzPts val="1400"/>
              <a:buFont typeface="Calibri"/>
              <a:buChar char="•"/>
            </a:pPr>
            <a:r>
              <a:rPr lang="en-GB" sz="1600" b="0" i="0" u="none" strike="noStrike" cap="none" dirty="0">
                <a:solidFill>
                  <a:schemeClr val="dk1"/>
                </a:solidFill>
                <a:latin typeface="Calibri"/>
                <a:ea typeface="Calibri"/>
                <a:cs typeface="Calibri"/>
                <a:sym typeface="Calibri"/>
              </a:rPr>
              <a:t>Joint production of </a:t>
            </a:r>
            <a:r>
              <a:rPr lang="en-GB" sz="1600" b="1" i="0" u="none" strike="noStrike" cap="none" dirty="0">
                <a:solidFill>
                  <a:schemeClr val="dk1"/>
                </a:solidFill>
                <a:latin typeface="Calibri"/>
                <a:ea typeface="Calibri"/>
                <a:cs typeface="Calibri"/>
                <a:sym typeface="Calibri"/>
              </a:rPr>
              <a:t>embodied knowledge </a:t>
            </a:r>
            <a:r>
              <a:rPr lang="en-GB" sz="1600" b="0" i="0" u="none" strike="noStrike" cap="none" dirty="0">
                <a:solidFill>
                  <a:schemeClr val="dk1"/>
                </a:solidFill>
                <a:latin typeface="Calibri"/>
                <a:ea typeface="Calibri"/>
                <a:cs typeface="Calibri"/>
                <a:sym typeface="Calibri"/>
              </a:rPr>
              <a:t>and experience </a:t>
            </a:r>
            <a:endParaRPr lang="en-GB" sz="16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57"/>
        <p:cNvGrpSpPr/>
        <p:nvPr/>
      </p:nvGrpSpPr>
      <p:grpSpPr>
        <a:xfrm>
          <a:off x="0" y="0"/>
          <a:ext cx="0" cy="0"/>
          <a:chOff x="0" y="0"/>
          <a:chExt cx="0" cy="0"/>
        </a:xfrm>
      </p:grpSpPr>
      <p:sp>
        <p:nvSpPr>
          <p:cNvPr id="358" name="Google Shape;358;p23"/>
          <p:cNvSpPr>
            <a:spLocks noGrp="1"/>
          </p:cNvSpPr>
          <p:nvPr>
            <p:ph type="pic" idx="2"/>
          </p:nvPr>
        </p:nvSpPr>
        <p:spPr>
          <a:xfrm>
            <a:off x="4778617" y="-130628"/>
            <a:ext cx="7551741" cy="7119256"/>
          </a:xfrm>
          <a:prstGeom prst="rect">
            <a:avLst/>
          </a:prstGeom>
          <a:solidFill>
            <a:srgbClr val="F2F2F2"/>
          </a:solidFill>
          <a:ln>
            <a:noFill/>
          </a:ln>
        </p:spPr>
      </p:sp>
      <p:sp>
        <p:nvSpPr>
          <p:cNvPr id="359" name="Google Shape;359;p23"/>
          <p:cNvSpPr txBox="1"/>
          <p:nvPr/>
        </p:nvSpPr>
        <p:spPr>
          <a:xfrm>
            <a:off x="173038" y="5234496"/>
            <a:ext cx="4348128" cy="845937"/>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no-NO" sz="1000" u="sng" dirty="0">
                <a:solidFill>
                  <a:schemeClr val="dk1"/>
                </a:solidFill>
                <a:latin typeface="Montserrat"/>
                <a:ea typeface="Montserrat"/>
                <a:cs typeface="Montserrat"/>
                <a:sym typeface="Montserrat"/>
                <a:hlinkClick r:id="rId3">
                  <a:extLst>
                    <a:ext uri="{A12FA001-AC4F-418D-AE19-62706E023703}">
                      <ahyp:hlinkClr xmlns:ahyp="http://schemas.microsoft.com/office/drawing/2018/hyperlinkcolor" val="tx"/>
                    </a:ext>
                  </a:extLst>
                </a:hlinkClick>
              </a:rPr>
              <a:t>SANNA.TOIVAINEN@USN.NO</a:t>
            </a:r>
            <a:endParaRPr sz="1000" dirty="0">
              <a:solidFill>
                <a:schemeClr val="dk1"/>
              </a:solidFill>
              <a:latin typeface="Montserrat"/>
              <a:ea typeface="Montserrat"/>
              <a:cs typeface="Montserrat"/>
              <a:sym typeface="Montserrat"/>
            </a:endParaRPr>
          </a:p>
          <a:p>
            <a:pPr marL="0" marR="0" lvl="0" indent="0" algn="l" rtl="0">
              <a:lnSpc>
                <a:spcPct val="150000"/>
              </a:lnSpc>
              <a:spcBef>
                <a:spcPts val="0"/>
              </a:spcBef>
              <a:spcAft>
                <a:spcPts val="0"/>
              </a:spcAft>
              <a:buNone/>
            </a:pPr>
            <a:r>
              <a:rPr lang="no-NO" sz="1200" dirty="0">
                <a:solidFill>
                  <a:schemeClr val="dk1"/>
                </a:solidFill>
                <a:latin typeface="Montserrat"/>
                <a:ea typeface="Montserrat"/>
                <a:cs typeface="Montserrat"/>
                <a:sym typeface="Montserrat"/>
              </a:rPr>
              <a:t>+ 358 50 4321 381</a:t>
            </a:r>
            <a:endParaRPr dirty="0"/>
          </a:p>
          <a:p>
            <a:pPr marL="0" marR="0" lvl="0" indent="0" algn="l" rtl="0">
              <a:lnSpc>
                <a:spcPct val="150000"/>
              </a:lnSpc>
              <a:spcBef>
                <a:spcPts val="0"/>
              </a:spcBef>
              <a:spcAft>
                <a:spcPts val="0"/>
              </a:spcAft>
              <a:buNone/>
            </a:pPr>
            <a:r>
              <a:rPr lang="no-NO" sz="1200" dirty="0">
                <a:solidFill>
                  <a:schemeClr val="dk1"/>
                </a:solidFill>
                <a:latin typeface="Montserrat"/>
                <a:ea typeface="Montserrat"/>
                <a:cs typeface="Montserrat"/>
                <a:sym typeface="Montserrat"/>
              </a:rPr>
              <a:t>+ 47 9188 2907</a:t>
            </a:r>
            <a:endParaRPr dirty="0"/>
          </a:p>
        </p:txBody>
      </p:sp>
      <p:grpSp>
        <p:nvGrpSpPr>
          <p:cNvPr id="360" name="Google Shape;360;p23"/>
          <p:cNvGrpSpPr/>
          <p:nvPr/>
        </p:nvGrpSpPr>
        <p:grpSpPr>
          <a:xfrm flipH="1">
            <a:off x="4521165" y="0"/>
            <a:ext cx="7669248" cy="6858000"/>
            <a:chOff x="0" y="0"/>
            <a:chExt cx="15338494" cy="13716000"/>
          </a:xfrm>
        </p:grpSpPr>
        <p:sp>
          <p:nvSpPr>
            <p:cNvPr id="361" name="Google Shape;361;p23"/>
            <p:cNvSpPr/>
            <p:nvPr/>
          </p:nvSpPr>
          <p:spPr>
            <a:xfrm>
              <a:off x="0" y="0"/>
              <a:ext cx="14822906" cy="13716000"/>
            </a:xfrm>
            <a:prstGeom prst="rect">
              <a:avLst/>
            </a:prstGeom>
            <a:solidFill>
              <a:schemeClr val="accent1">
                <a:alpha val="8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900">
                <a:solidFill>
                  <a:schemeClr val="lt1"/>
                </a:solidFill>
                <a:latin typeface="Calibri"/>
                <a:ea typeface="Calibri"/>
                <a:cs typeface="Calibri"/>
                <a:sym typeface="Calibri"/>
              </a:endParaRPr>
            </a:p>
          </p:txBody>
        </p:sp>
        <p:sp>
          <p:nvSpPr>
            <p:cNvPr id="362" name="Google Shape;362;p23"/>
            <p:cNvSpPr/>
            <p:nvPr/>
          </p:nvSpPr>
          <p:spPr>
            <a:xfrm rot="-5400000">
              <a:off x="13996181" y="10435203"/>
              <a:ext cx="1653450" cy="1031177"/>
            </a:xfrm>
            <a:prstGeom prst="triangle">
              <a:avLst>
                <a:gd name="adj" fmla="val 50000"/>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900">
                <a:solidFill>
                  <a:schemeClr val="lt1"/>
                </a:solidFill>
                <a:latin typeface="Calibri"/>
                <a:ea typeface="Calibri"/>
                <a:cs typeface="Calibri"/>
                <a:sym typeface="Calibri"/>
              </a:endParaRPr>
            </a:p>
          </p:txBody>
        </p:sp>
      </p:grpSp>
      <p:pic>
        <p:nvPicPr>
          <p:cNvPr id="363" name="Google Shape;363;p23" descr="pexels-photo-139573.jpeg"/>
          <p:cNvPicPr preferRelativeResize="0"/>
          <p:nvPr/>
        </p:nvPicPr>
        <p:blipFill rotWithShape="1">
          <a:blip r:embed="rId4">
            <a:alphaModFix/>
          </a:blip>
          <a:srcRect l="289" t="2161" r="-288" b="1"/>
          <a:stretch/>
        </p:blipFill>
        <p:spPr>
          <a:xfrm>
            <a:off x="4778960" y="-36921"/>
            <a:ext cx="10570848" cy="6894921"/>
          </a:xfrm>
          <a:prstGeom prst="rect">
            <a:avLst/>
          </a:prstGeom>
          <a:noFill/>
          <a:ln>
            <a:noFill/>
          </a:ln>
        </p:spPr>
      </p:pic>
      <p:sp>
        <p:nvSpPr>
          <p:cNvPr id="364" name="Google Shape;364;p23"/>
          <p:cNvSpPr txBox="1"/>
          <p:nvPr/>
        </p:nvSpPr>
        <p:spPr>
          <a:xfrm>
            <a:off x="6416412" y="2199711"/>
            <a:ext cx="5775588" cy="101562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no-NO" sz="6000" b="1" i="1" dirty="0">
                <a:solidFill>
                  <a:schemeClr val="lt1"/>
                </a:solidFill>
                <a:latin typeface="Montserrat"/>
                <a:ea typeface="Montserrat"/>
                <a:cs typeface="Montserrat"/>
                <a:sym typeface="Montserrat"/>
              </a:rPr>
              <a:t>THANK YOU</a:t>
            </a:r>
            <a:endParaRPr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69"/>
        <p:cNvGrpSpPr/>
        <p:nvPr/>
      </p:nvGrpSpPr>
      <p:grpSpPr>
        <a:xfrm>
          <a:off x="0" y="0"/>
          <a:ext cx="0" cy="0"/>
          <a:chOff x="0" y="0"/>
          <a:chExt cx="0" cy="0"/>
        </a:xfrm>
      </p:grpSpPr>
      <p:sp>
        <p:nvSpPr>
          <p:cNvPr id="370" name="Google Shape;370;p24"/>
          <p:cNvSpPr/>
          <p:nvPr/>
        </p:nvSpPr>
        <p:spPr>
          <a:xfrm>
            <a:off x="381178" y="176963"/>
            <a:ext cx="2717411"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no-NO" sz="2400" b="1">
                <a:solidFill>
                  <a:schemeClr val="dk2"/>
                </a:solidFill>
                <a:latin typeface="Montserrat"/>
                <a:ea typeface="Montserrat"/>
                <a:cs typeface="Montserrat"/>
                <a:sym typeface="Montserrat"/>
              </a:rPr>
              <a:t>REFERENCES</a:t>
            </a:r>
            <a:endParaRPr/>
          </a:p>
        </p:txBody>
      </p:sp>
      <p:sp>
        <p:nvSpPr>
          <p:cNvPr id="371" name="Google Shape;371;p24"/>
          <p:cNvSpPr txBox="1"/>
          <p:nvPr/>
        </p:nvSpPr>
        <p:spPr>
          <a:xfrm>
            <a:off x="381178" y="695001"/>
            <a:ext cx="11689080" cy="5878532"/>
          </a:xfrm>
          <a:prstGeom prst="rect">
            <a:avLst/>
          </a:prstGeom>
          <a:noFill/>
          <a:ln>
            <a:noFill/>
          </a:ln>
        </p:spPr>
        <p:txBody>
          <a:bodyPr spcFirstLastPara="1" wrap="square" lIns="91425" tIns="45700" rIns="91425" bIns="45700" anchor="t" anchorCtr="0">
            <a:spAutoFit/>
          </a:bodyPr>
          <a:lstStyle/>
          <a:p>
            <a:pPr marL="368300" marR="0" lvl="0" indent="-368300" algn="l" rtl="0">
              <a:spcBef>
                <a:spcPts val="0"/>
              </a:spcBef>
              <a:spcAft>
                <a:spcPts val="0"/>
              </a:spcAft>
              <a:buNone/>
            </a:pPr>
            <a:r>
              <a:rPr lang="no-NO" sz="1500" dirty="0" err="1">
                <a:solidFill>
                  <a:schemeClr val="dk1"/>
                </a:solidFill>
                <a:latin typeface="Calibri"/>
                <a:ea typeface="Calibri"/>
                <a:cs typeface="Calibri"/>
                <a:sym typeface="Calibri"/>
              </a:rPr>
              <a:t>Aaltonen</a:t>
            </a:r>
            <a:r>
              <a:rPr lang="no-NO" sz="1500" dirty="0">
                <a:solidFill>
                  <a:schemeClr val="dk1"/>
                </a:solidFill>
                <a:latin typeface="Calibri"/>
                <a:ea typeface="Calibri"/>
                <a:cs typeface="Calibri"/>
                <a:sym typeface="Calibri"/>
              </a:rPr>
              <a:t>, S. &amp; </a:t>
            </a:r>
            <a:r>
              <a:rPr lang="no-NO" sz="1500" dirty="0" err="1">
                <a:solidFill>
                  <a:schemeClr val="dk1"/>
                </a:solidFill>
                <a:latin typeface="Calibri"/>
                <a:ea typeface="Calibri"/>
                <a:cs typeface="Calibri"/>
                <a:sym typeface="Calibri"/>
              </a:rPr>
              <a:t>Määttä</a:t>
            </a:r>
            <a:r>
              <a:rPr lang="no-NO" sz="1500" dirty="0">
                <a:solidFill>
                  <a:schemeClr val="dk1"/>
                </a:solidFill>
                <a:latin typeface="Calibri"/>
                <a:ea typeface="Calibri"/>
                <a:cs typeface="Calibri"/>
                <a:sym typeface="Calibri"/>
              </a:rPr>
              <a:t>, M. (2016) </a:t>
            </a:r>
            <a:r>
              <a:rPr lang="no-NO" sz="1500" dirty="0" err="1">
                <a:solidFill>
                  <a:schemeClr val="dk1"/>
                </a:solidFill>
                <a:latin typeface="Calibri"/>
                <a:ea typeface="Calibri"/>
                <a:cs typeface="Calibri"/>
                <a:sym typeface="Calibri"/>
              </a:rPr>
              <a:t>Between</a:t>
            </a:r>
            <a:r>
              <a:rPr lang="no-NO" sz="1500" dirty="0">
                <a:solidFill>
                  <a:schemeClr val="dk1"/>
                </a:solidFill>
                <a:latin typeface="Calibri"/>
                <a:ea typeface="Calibri"/>
                <a:cs typeface="Calibri"/>
                <a:sym typeface="Calibri"/>
              </a:rPr>
              <a:t> </a:t>
            </a:r>
            <a:r>
              <a:rPr lang="no-NO" sz="1500" dirty="0" err="1">
                <a:solidFill>
                  <a:schemeClr val="dk1"/>
                </a:solidFill>
                <a:latin typeface="Calibri"/>
                <a:ea typeface="Calibri"/>
                <a:cs typeface="Calibri"/>
                <a:sym typeface="Calibri"/>
              </a:rPr>
              <a:t>rights</a:t>
            </a:r>
            <a:r>
              <a:rPr lang="no-NO" sz="1500" dirty="0">
                <a:solidFill>
                  <a:schemeClr val="dk1"/>
                </a:solidFill>
                <a:latin typeface="Calibri"/>
                <a:ea typeface="Calibri"/>
                <a:cs typeface="Calibri"/>
                <a:sym typeface="Calibri"/>
              </a:rPr>
              <a:t> and </a:t>
            </a:r>
            <a:r>
              <a:rPr lang="no-NO" sz="1500" dirty="0" err="1">
                <a:solidFill>
                  <a:schemeClr val="dk1"/>
                </a:solidFill>
                <a:latin typeface="Calibri"/>
                <a:ea typeface="Calibri"/>
                <a:cs typeface="Calibri"/>
                <a:sym typeface="Calibri"/>
              </a:rPr>
              <a:t>obligations</a:t>
            </a:r>
            <a:r>
              <a:rPr lang="no-NO" sz="1500" dirty="0">
                <a:solidFill>
                  <a:schemeClr val="dk1"/>
                </a:solidFill>
                <a:latin typeface="Calibri"/>
                <a:ea typeface="Calibri"/>
                <a:cs typeface="Calibri"/>
                <a:sym typeface="Calibri"/>
              </a:rPr>
              <a:t> – </a:t>
            </a:r>
            <a:r>
              <a:rPr lang="no-NO" sz="1500" dirty="0" err="1">
                <a:solidFill>
                  <a:schemeClr val="dk1"/>
                </a:solidFill>
                <a:latin typeface="Calibri"/>
                <a:ea typeface="Calibri"/>
                <a:cs typeface="Calibri"/>
                <a:sym typeface="Calibri"/>
              </a:rPr>
              <a:t>rethinking</a:t>
            </a:r>
            <a:r>
              <a:rPr lang="no-NO" sz="1500" dirty="0">
                <a:solidFill>
                  <a:schemeClr val="dk1"/>
                </a:solidFill>
                <a:latin typeface="Calibri"/>
                <a:ea typeface="Calibri"/>
                <a:cs typeface="Calibri"/>
                <a:sym typeface="Calibri"/>
              </a:rPr>
              <a:t> </a:t>
            </a:r>
            <a:r>
              <a:rPr lang="no-NO" sz="1500" dirty="0" err="1">
                <a:solidFill>
                  <a:schemeClr val="dk1"/>
                </a:solidFill>
                <a:latin typeface="Calibri"/>
                <a:ea typeface="Calibri"/>
                <a:cs typeface="Calibri"/>
                <a:sym typeface="Calibri"/>
              </a:rPr>
              <a:t>youth</a:t>
            </a:r>
            <a:r>
              <a:rPr lang="no-NO" sz="1500" dirty="0">
                <a:solidFill>
                  <a:schemeClr val="dk1"/>
                </a:solidFill>
                <a:latin typeface="Calibri"/>
                <a:ea typeface="Calibri"/>
                <a:cs typeface="Calibri"/>
                <a:sym typeface="Calibri"/>
              </a:rPr>
              <a:t> </a:t>
            </a:r>
            <a:r>
              <a:rPr lang="no-NO" sz="1500" dirty="0" err="1">
                <a:solidFill>
                  <a:schemeClr val="dk1"/>
                </a:solidFill>
                <a:latin typeface="Calibri"/>
                <a:ea typeface="Calibri"/>
                <a:cs typeface="Calibri"/>
                <a:sym typeface="Calibri"/>
              </a:rPr>
              <a:t>participation</a:t>
            </a:r>
            <a:r>
              <a:rPr lang="no-NO" sz="1500" dirty="0">
                <a:solidFill>
                  <a:schemeClr val="dk1"/>
                </a:solidFill>
                <a:latin typeface="Calibri"/>
                <a:ea typeface="Calibri"/>
                <a:cs typeface="Calibri"/>
                <a:sym typeface="Calibri"/>
              </a:rPr>
              <a:t> at </a:t>
            </a:r>
            <a:r>
              <a:rPr lang="no-NO" sz="1500" dirty="0" err="1">
                <a:solidFill>
                  <a:schemeClr val="dk1"/>
                </a:solidFill>
                <a:latin typeface="Calibri"/>
                <a:ea typeface="Calibri"/>
                <a:cs typeface="Calibri"/>
                <a:sym typeface="Calibri"/>
              </a:rPr>
              <a:t>the</a:t>
            </a:r>
            <a:r>
              <a:rPr lang="no-NO" sz="1500" dirty="0">
                <a:solidFill>
                  <a:schemeClr val="dk1"/>
                </a:solidFill>
                <a:latin typeface="Calibri"/>
                <a:ea typeface="Calibri"/>
                <a:cs typeface="Calibri"/>
                <a:sym typeface="Calibri"/>
              </a:rPr>
              <a:t> margins. International Journal </a:t>
            </a:r>
            <a:r>
              <a:rPr lang="no-NO" sz="1500" dirty="0" err="1">
                <a:solidFill>
                  <a:schemeClr val="dk1"/>
                </a:solidFill>
                <a:latin typeface="Calibri"/>
                <a:ea typeface="Calibri"/>
                <a:cs typeface="Calibri"/>
                <a:sym typeface="Calibri"/>
              </a:rPr>
              <a:t>of</a:t>
            </a:r>
            <a:r>
              <a:rPr lang="no-NO" sz="1500" dirty="0">
                <a:solidFill>
                  <a:schemeClr val="dk1"/>
                </a:solidFill>
                <a:latin typeface="Calibri"/>
                <a:ea typeface="Calibri"/>
                <a:cs typeface="Calibri"/>
                <a:sym typeface="Calibri"/>
              </a:rPr>
              <a:t> </a:t>
            </a:r>
            <a:r>
              <a:rPr lang="no-NO" sz="1500" dirty="0" err="1">
                <a:solidFill>
                  <a:schemeClr val="dk1"/>
                </a:solidFill>
                <a:latin typeface="Calibri"/>
                <a:ea typeface="Calibri"/>
                <a:cs typeface="Calibri"/>
                <a:sym typeface="Calibri"/>
              </a:rPr>
              <a:t>Sociology</a:t>
            </a:r>
            <a:r>
              <a:rPr lang="no-NO" sz="1500" dirty="0">
                <a:solidFill>
                  <a:schemeClr val="dk1"/>
                </a:solidFill>
                <a:latin typeface="Calibri"/>
                <a:ea typeface="Calibri"/>
                <a:cs typeface="Calibri"/>
                <a:sym typeface="Calibri"/>
              </a:rPr>
              <a:t> and Social Policy 36 (3/4), 157–172.</a:t>
            </a:r>
            <a:endParaRPr dirty="0"/>
          </a:p>
          <a:p>
            <a:pPr marL="368300" marR="0" lvl="0" indent="-368300" algn="l" rtl="0">
              <a:spcBef>
                <a:spcPts val="0"/>
              </a:spcBef>
              <a:spcAft>
                <a:spcPts val="0"/>
              </a:spcAft>
              <a:buNone/>
            </a:pPr>
            <a:r>
              <a:rPr lang="no-NO" sz="1500" dirty="0">
                <a:solidFill>
                  <a:schemeClr val="dk1"/>
                </a:solidFill>
                <a:latin typeface="Calibri"/>
                <a:ea typeface="Calibri"/>
                <a:cs typeface="Calibri"/>
                <a:sym typeface="Calibri"/>
              </a:rPr>
              <a:t>Ball, S. (2006). The </a:t>
            </a:r>
            <a:r>
              <a:rPr lang="no-NO" sz="1500" dirty="0" err="1">
                <a:solidFill>
                  <a:schemeClr val="dk1"/>
                </a:solidFill>
                <a:latin typeface="Calibri"/>
                <a:ea typeface="Calibri"/>
                <a:cs typeface="Calibri"/>
                <a:sym typeface="Calibri"/>
              </a:rPr>
              <a:t>Necessity</a:t>
            </a:r>
            <a:r>
              <a:rPr lang="no-NO" sz="1500" dirty="0">
                <a:solidFill>
                  <a:schemeClr val="dk1"/>
                </a:solidFill>
                <a:latin typeface="Calibri"/>
                <a:ea typeface="Calibri"/>
                <a:cs typeface="Calibri"/>
                <a:sym typeface="Calibri"/>
              </a:rPr>
              <a:t> and </a:t>
            </a:r>
            <a:r>
              <a:rPr lang="no-NO" sz="1500" dirty="0" err="1">
                <a:solidFill>
                  <a:schemeClr val="dk1"/>
                </a:solidFill>
                <a:latin typeface="Calibri"/>
                <a:ea typeface="Calibri"/>
                <a:cs typeface="Calibri"/>
                <a:sym typeface="Calibri"/>
              </a:rPr>
              <a:t>Violence</a:t>
            </a:r>
            <a:r>
              <a:rPr lang="no-NO" sz="1500" dirty="0">
                <a:solidFill>
                  <a:schemeClr val="dk1"/>
                </a:solidFill>
                <a:latin typeface="Calibri"/>
                <a:ea typeface="Calibri"/>
                <a:cs typeface="Calibri"/>
                <a:sym typeface="Calibri"/>
              </a:rPr>
              <a:t> </a:t>
            </a:r>
            <a:r>
              <a:rPr lang="no-NO" sz="1500" dirty="0" err="1">
                <a:solidFill>
                  <a:schemeClr val="dk1"/>
                </a:solidFill>
                <a:latin typeface="Calibri"/>
                <a:ea typeface="Calibri"/>
                <a:cs typeface="Calibri"/>
                <a:sym typeface="Calibri"/>
              </a:rPr>
              <a:t>of</a:t>
            </a:r>
            <a:r>
              <a:rPr lang="no-NO" sz="1500" dirty="0">
                <a:solidFill>
                  <a:schemeClr val="dk1"/>
                </a:solidFill>
                <a:latin typeface="Calibri"/>
                <a:ea typeface="Calibri"/>
                <a:cs typeface="Calibri"/>
                <a:sym typeface="Calibri"/>
              </a:rPr>
              <a:t> </a:t>
            </a:r>
            <a:r>
              <a:rPr lang="no-NO" sz="1500" dirty="0" err="1">
                <a:solidFill>
                  <a:schemeClr val="dk1"/>
                </a:solidFill>
                <a:latin typeface="Calibri"/>
                <a:ea typeface="Calibri"/>
                <a:cs typeface="Calibri"/>
                <a:sym typeface="Calibri"/>
              </a:rPr>
              <a:t>Theory</a:t>
            </a:r>
            <a:r>
              <a:rPr lang="no-NO" sz="1500" dirty="0">
                <a:solidFill>
                  <a:schemeClr val="dk1"/>
                </a:solidFill>
                <a:latin typeface="Calibri"/>
                <a:ea typeface="Calibri"/>
                <a:cs typeface="Calibri"/>
                <a:sym typeface="Calibri"/>
              </a:rPr>
              <a:t>. </a:t>
            </a:r>
            <a:r>
              <a:rPr lang="no-NO" sz="1500" dirty="0" err="1">
                <a:solidFill>
                  <a:schemeClr val="dk1"/>
                </a:solidFill>
                <a:latin typeface="Calibri"/>
                <a:ea typeface="Calibri"/>
                <a:cs typeface="Calibri"/>
                <a:sym typeface="Calibri"/>
              </a:rPr>
              <a:t>Discourse</a:t>
            </a:r>
            <a:r>
              <a:rPr lang="no-NO" sz="1500" dirty="0">
                <a:solidFill>
                  <a:schemeClr val="dk1"/>
                </a:solidFill>
                <a:latin typeface="Calibri"/>
                <a:ea typeface="Calibri"/>
                <a:cs typeface="Calibri"/>
                <a:sym typeface="Calibri"/>
              </a:rPr>
              <a:t>: Studies in </a:t>
            </a:r>
            <a:r>
              <a:rPr lang="no-NO" sz="1500" dirty="0" err="1">
                <a:solidFill>
                  <a:schemeClr val="dk1"/>
                </a:solidFill>
                <a:latin typeface="Calibri"/>
                <a:ea typeface="Calibri"/>
                <a:cs typeface="Calibri"/>
                <a:sym typeface="Calibri"/>
              </a:rPr>
              <a:t>the</a:t>
            </a:r>
            <a:r>
              <a:rPr lang="no-NO" sz="1500" dirty="0">
                <a:solidFill>
                  <a:schemeClr val="dk1"/>
                </a:solidFill>
                <a:latin typeface="Calibri"/>
                <a:ea typeface="Calibri"/>
                <a:cs typeface="Calibri"/>
                <a:sym typeface="Calibri"/>
              </a:rPr>
              <a:t> Cultural </a:t>
            </a:r>
            <a:r>
              <a:rPr lang="no-NO" sz="1500" dirty="0" err="1">
                <a:solidFill>
                  <a:schemeClr val="dk1"/>
                </a:solidFill>
                <a:latin typeface="Calibri"/>
                <a:ea typeface="Calibri"/>
                <a:cs typeface="Calibri"/>
                <a:sym typeface="Calibri"/>
              </a:rPr>
              <a:t>Politics</a:t>
            </a:r>
            <a:r>
              <a:rPr lang="no-NO" sz="1500" dirty="0">
                <a:solidFill>
                  <a:schemeClr val="dk1"/>
                </a:solidFill>
                <a:latin typeface="Calibri"/>
                <a:ea typeface="Calibri"/>
                <a:cs typeface="Calibri"/>
                <a:sym typeface="Calibri"/>
              </a:rPr>
              <a:t> </a:t>
            </a:r>
            <a:r>
              <a:rPr lang="no-NO" sz="1500" dirty="0" err="1">
                <a:solidFill>
                  <a:schemeClr val="dk1"/>
                </a:solidFill>
                <a:latin typeface="Calibri"/>
                <a:ea typeface="Calibri"/>
                <a:cs typeface="Calibri"/>
                <a:sym typeface="Calibri"/>
              </a:rPr>
              <a:t>of</a:t>
            </a:r>
            <a:r>
              <a:rPr lang="no-NO" sz="1500" dirty="0">
                <a:solidFill>
                  <a:schemeClr val="dk1"/>
                </a:solidFill>
                <a:latin typeface="Calibri"/>
                <a:ea typeface="Calibri"/>
                <a:cs typeface="Calibri"/>
                <a:sym typeface="Calibri"/>
              </a:rPr>
              <a:t> </a:t>
            </a:r>
            <a:r>
              <a:rPr lang="no-NO" sz="1500" dirty="0" err="1">
                <a:solidFill>
                  <a:schemeClr val="dk1"/>
                </a:solidFill>
                <a:latin typeface="Calibri"/>
                <a:ea typeface="Calibri"/>
                <a:cs typeface="Calibri"/>
                <a:sym typeface="Calibri"/>
              </a:rPr>
              <a:t>Education</a:t>
            </a:r>
            <a:r>
              <a:rPr lang="no-NO" sz="1500" dirty="0">
                <a:solidFill>
                  <a:schemeClr val="dk1"/>
                </a:solidFill>
                <a:latin typeface="Calibri"/>
                <a:ea typeface="Calibri"/>
                <a:cs typeface="Calibri"/>
                <a:sym typeface="Calibri"/>
              </a:rPr>
              <a:t> 27(1), 3–10.</a:t>
            </a:r>
            <a:endParaRPr sz="1500" dirty="0">
              <a:solidFill>
                <a:schemeClr val="dk1"/>
              </a:solidFill>
              <a:latin typeface="Calibri"/>
              <a:ea typeface="Calibri"/>
              <a:cs typeface="Calibri"/>
              <a:sym typeface="Calibri"/>
            </a:endParaRPr>
          </a:p>
          <a:p>
            <a:pPr marL="368300" marR="0" lvl="0" indent="-368300" algn="l" rtl="0">
              <a:spcBef>
                <a:spcPts val="0"/>
              </a:spcBef>
              <a:spcAft>
                <a:spcPts val="0"/>
              </a:spcAft>
              <a:buNone/>
            </a:pPr>
            <a:r>
              <a:rPr lang="no-NO" sz="1500" dirty="0" err="1">
                <a:solidFill>
                  <a:schemeClr val="dk1"/>
                </a:solidFill>
                <a:latin typeface="Calibri"/>
                <a:ea typeface="Calibri"/>
                <a:cs typeface="Calibri"/>
                <a:sym typeface="Calibri"/>
              </a:rPr>
              <a:t>Blustein</a:t>
            </a:r>
            <a:r>
              <a:rPr lang="no-NO" sz="1500" dirty="0">
                <a:solidFill>
                  <a:schemeClr val="dk1"/>
                </a:solidFill>
                <a:latin typeface="Calibri"/>
                <a:ea typeface="Calibri"/>
                <a:cs typeface="Calibri"/>
                <a:sym typeface="Calibri"/>
              </a:rPr>
              <a:t>, D. L. (2011) A </a:t>
            </a:r>
            <a:r>
              <a:rPr lang="no-NO" sz="1500" dirty="0" err="1">
                <a:solidFill>
                  <a:schemeClr val="dk1"/>
                </a:solidFill>
                <a:latin typeface="Calibri"/>
                <a:ea typeface="Calibri"/>
                <a:cs typeface="Calibri"/>
                <a:sym typeface="Calibri"/>
              </a:rPr>
              <a:t>relational</a:t>
            </a:r>
            <a:r>
              <a:rPr lang="no-NO" sz="1500" dirty="0">
                <a:solidFill>
                  <a:schemeClr val="dk1"/>
                </a:solidFill>
                <a:latin typeface="Calibri"/>
                <a:ea typeface="Calibri"/>
                <a:cs typeface="Calibri"/>
                <a:sym typeface="Calibri"/>
              </a:rPr>
              <a:t> </a:t>
            </a:r>
            <a:r>
              <a:rPr lang="no-NO" sz="1500" dirty="0" err="1">
                <a:solidFill>
                  <a:schemeClr val="dk1"/>
                </a:solidFill>
                <a:latin typeface="Calibri"/>
                <a:ea typeface="Calibri"/>
                <a:cs typeface="Calibri"/>
                <a:sym typeface="Calibri"/>
              </a:rPr>
              <a:t>theory</a:t>
            </a:r>
            <a:r>
              <a:rPr lang="no-NO" sz="1500" dirty="0">
                <a:solidFill>
                  <a:schemeClr val="dk1"/>
                </a:solidFill>
                <a:latin typeface="Calibri"/>
                <a:ea typeface="Calibri"/>
                <a:cs typeface="Calibri"/>
                <a:sym typeface="Calibri"/>
              </a:rPr>
              <a:t> </a:t>
            </a:r>
            <a:r>
              <a:rPr lang="no-NO" sz="1500" dirty="0" err="1">
                <a:solidFill>
                  <a:schemeClr val="dk1"/>
                </a:solidFill>
                <a:latin typeface="Calibri"/>
                <a:ea typeface="Calibri"/>
                <a:cs typeface="Calibri"/>
                <a:sym typeface="Calibri"/>
              </a:rPr>
              <a:t>of</a:t>
            </a:r>
            <a:r>
              <a:rPr lang="no-NO" sz="1500" dirty="0">
                <a:solidFill>
                  <a:schemeClr val="dk1"/>
                </a:solidFill>
                <a:latin typeface="Calibri"/>
                <a:ea typeface="Calibri"/>
                <a:cs typeface="Calibri"/>
                <a:sym typeface="Calibri"/>
              </a:rPr>
              <a:t> </a:t>
            </a:r>
            <a:r>
              <a:rPr lang="no-NO" sz="1500" dirty="0" err="1">
                <a:solidFill>
                  <a:schemeClr val="dk1"/>
                </a:solidFill>
                <a:latin typeface="Calibri"/>
                <a:ea typeface="Calibri"/>
                <a:cs typeface="Calibri"/>
                <a:sym typeface="Calibri"/>
              </a:rPr>
              <a:t>working</a:t>
            </a:r>
            <a:r>
              <a:rPr lang="no-NO" sz="1500" dirty="0">
                <a:solidFill>
                  <a:schemeClr val="dk1"/>
                </a:solidFill>
                <a:latin typeface="Calibri"/>
                <a:ea typeface="Calibri"/>
                <a:cs typeface="Calibri"/>
                <a:sym typeface="Calibri"/>
              </a:rPr>
              <a:t>. Journal </a:t>
            </a:r>
            <a:r>
              <a:rPr lang="no-NO" sz="1500" dirty="0" err="1">
                <a:solidFill>
                  <a:schemeClr val="dk1"/>
                </a:solidFill>
                <a:latin typeface="Calibri"/>
                <a:ea typeface="Calibri"/>
                <a:cs typeface="Calibri"/>
                <a:sym typeface="Calibri"/>
              </a:rPr>
              <a:t>of</a:t>
            </a:r>
            <a:r>
              <a:rPr lang="no-NO" sz="1500" dirty="0">
                <a:solidFill>
                  <a:schemeClr val="dk1"/>
                </a:solidFill>
                <a:latin typeface="Calibri"/>
                <a:ea typeface="Calibri"/>
                <a:cs typeface="Calibri"/>
                <a:sym typeface="Calibri"/>
              </a:rPr>
              <a:t> </a:t>
            </a:r>
            <a:r>
              <a:rPr lang="no-NO" sz="1500" dirty="0" err="1">
                <a:solidFill>
                  <a:schemeClr val="dk1"/>
                </a:solidFill>
                <a:latin typeface="Calibri"/>
                <a:ea typeface="Calibri"/>
                <a:cs typeface="Calibri"/>
                <a:sym typeface="Calibri"/>
              </a:rPr>
              <a:t>Vocational</a:t>
            </a:r>
            <a:r>
              <a:rPr lang="no-NO" sz="1500" dirty="0">
                <a:solidFill>
                  <a:schemeClr val="dk1"/>
                </a:solidFill>
                <a:latin typeface="Calibri"/>
                <a:ea typeface="Calibri"/>
                <a:cs typeface="Calibri"/>
                <a:sym typeface="Calibri"/>
              </a:rPr>
              <a:t> </a:t>
            </a:r>
            <a:r>
              <a:rPr lang="no-NO" sz="1500" dirty="0" err="1">
                <a:solidFill>
                  <a:schemeClr val="dk1"/>
                </a:solidFill>
                <a:latin typeface="Calibri"/>
                <a:ea typeface="Calibri"/>
                <a:cs typeface="Calibri"/>
                <a:sym typeface="Calibri"/>
              </a:rPr>
              <a:t>Behavior</a:t>
            </a:r>
            <a:r>
              <a:rPr lang="no-NO" sz="1500" dirty="0">
                <a:solidFill>
                  <a:schemeClr val="dk1"/>
                </a:solidFill>
                <a:latin typeface="Calibri"/>
                <a:ea typeface="Calibri"/>
                <a:cs typeface="Calibri"/>
                <a:sym typeface="Calibri"/>
              </a:rPr>
              <a:t> 79 (1),  1-17.</a:t>
            </a:r>
            <a:endParaRPr dirty="0"/>
          </a:p>
          <a:p>
            <a:pPr marL="368300" marR="0" lvl="0" indent="-354013" algn="l" rtl="0">
              <a:spcBef>
                <a:spcPts val="0"/>
              </a:spcBef>
              <a:spcAft>
                <a:spcPts val="0"/>
              </a:spcAft>
              <a:buNone/>
            </a:pPr>
            <a:r>
              <a:rPr lang="no-NO" sz="1400" dirty="0" err="1">
                <a:solidFill>
                  <a:schemeClr val="dk1"/>
                </a:solidFill>
                <a:latin typeface="Calibri"/>
                <a:ea typeface="Calibri"/>
                <a:cs typeface="Calibri"/>
                <a:sym typeface="Calibri"/>
              </a:rPr>
              <a:t>Blustein</a:t>
            </a:r>
            <a:r>
              <a:rPr lang="no-NO" sz="1400" dirty="0">
                <a:solidFill>
                  <a:schemeClr val="dk1"/>
                </a:solidFill>
                <a:latin typeface="Calibri"/>
                <a:ea typeface="Calibri"/>
                <a:cs typeface="Calibri"/>
                <a:sym typeface="Calibri"/>
              </a:rPr>
              <a:t>, D. L., </a:t>
            </a:r>
            <a:r>
              <a:rPr lang="no-NO" sz="1400" dirty="0" err="1">
                <a:solidFill>
                  <a:schemeClr val="dk1"/>
                </a:solidFill>
                <a:latin typeface="Calibri"/>
                <a:ea typeface="Calibri"/>
                <a:cs typeface="Calibri"/>
                <a:sym typeface="Calibri"/>
              </a:rPr>
              <a:t>McWhirter</a:t>
            </a:r>
            <a:r>
              <a:rPr lang="no-NO" sz="1400" dirty="0">
                <a:solidFill>
                  <a:schemeClr val="dk1"/>
                </a:solidFill>
                <a:latin typeface="Calibri"/>
                <a:ea typeface="Calibri"/>
                <a:cs typeface="Calibri"/>
                <a:sym typeface="Calibri"/>
              </a:rPr>
              <a:t>, E. H., &amp; Perry, J. C. (2005). An </a:t>
            </a:r>
            <a:r>
              <a:rPr lang="no-NO" sz="1400" dirty="0" err="1">
                <a:solidFill>
                  <a:schemeClr val="dk1"/>
                </a:solidFill>
                <a:latin typeface="Calibri"/>
                <a:ea typeface="Calibri"/>
                <a:cs typeface="Calibri"/>
                <a:sym typeface="Calibri"/>
              </a:rPr>
              <a:t>emancipatory</a:t>
            </a:r>
            <a:r>
              <a:rPr lang="no-NO" sz="1400" dirty="0">
                <a:solidFill>
                  <a:schemeClr val="dk1"/>
                </a:solidFill>
                <a:latin typeface="Calibri"/>
                <a:ea typeface="Calibri"/>
                <a:cs typeface="Calibri"/>
                <a:sym typeface="Calibri"/>
              </a:rPr>
              <a:t> </a:t>
            </a:r>
            <a:r>
              <a:rPr lang="no-NO" sz="1400" dirty="0" err="1">
                <a:solidFill>
                  <a:schemeClr val="dk1"/>
                </a:solidFill>
                <a:latin typeface="Calibri"/>
                <a:ea typeface="Calibri"/>
                <a:cs typeface="Calibri"/>
                <a:sym typeface="Calibri"/>
              </a:rPr>
              <a:t>communitarian</a:t>
            </a:r>
            <a:r>
              <a:rPr lang="no-NO" sz="1400" dirty="0">
                <a:solidFill>
                  <a:schemeClr val="dk1"/>
                </a:solidFill>
                <a:latin typeface="Calibri"/>
                <a:ea typeface="Calibri"/>
                <a:cs typeface="Calibri"/>
                <a:sym typeface="Calibri"/>
              </a:rPr>
              <a:t> </a:t>
            </a:r>
            <a:r>
              <a:rPr lang="no-NO" sz="1400" dirty="0" err="1">
                <a:solidFill>
                  <a:schemeClr val="dk1"/>
                </a:solidFill>
                <a:latin typeface="Calibri"/>
                <a:ea typeface="Calibri"/>
                <a:cs typeface="Calibri"/>
                <a:sym typeface="Calibri"/>
              </a:rPr>
              <a:t>approach</a:t>
            </a:r>
            <a:r>
              <a:rPr lang="no-NO" sz="1400" dirty="0">
                <a:solidFill>
                  <a:schemeClr val="dk1"/>
                </a:solidFill>
                <a:latin typeface="Calibri"/>
                <a:ea typeface="Calibri"/>
                <a:cs typeface="Calibri"/>
                <a:sym typeface="Calibri"/>
              </a:rPr>
              <a:t> to </a:t>
            </a:r>
            <a:r>
              <a:rPr lang="no-NO" sz="1400" dirty="0" err="1">
                <a:solidFill>
                  <a:schemeClr val="dk1"/>
                </a:solidFill>
                <a:latin typeface="Calibri"/>
                <a:ea typeface="Calibri"/>
                <a:cs typeface="Calibri"/>
                <a:sym typeface="Calibri"/>
              </a:rPr>
              <a:t>vocational</a:t>
            </a:r>
            <a:r>
              <a:rPr lang="no-NO" sz="1400" dirty="0">
                <a:solidFill>
                  <a:schemeClr val="dk1"/>
                </a:solidFill>
                <a:latin typeface="Calibri"/>
                <a:ea typeface="Calibri"/>
                <a:cs typeface="Calibri"/>
                <a:sym typeface="Calibri"/>
              </a:rPr>
              <a:t> </a:t>
            </a:r>
            <a:r>
              <a:rPr lang="no-NO" sz="1400" dirty="0" err="1">
                <a:solidFill>
                  <a:schemeClr val="dk1"/>
                </a:solidFill>
                <a:latin typeface="Calibri"/>
                <a:ea typeface="Calibri"/>
                <a:cs typeface="Calibri"/>
                <a:sym typeface="Calibri"/>
              </a:rPr>
              <a:t>develop</a:t>
            </a:r>
            <a:r>
              <a:rPr lang="no-NO" sz="1400" dirty="0">
                <a:solidFill>
                  <a:schemeClr val="dk1"/>
                </a:solidFill>
                <a:latin typeface="Calibri"/>
                <a:ea typeface="Calibri"/>
                <a:cs typeface="Calibri"/>
                <a:sym typeface="Calibri"/>
              </a:rPr>
              <a:t>- ment </a:t>
            </a:r>
            <a:r>
              <a:rPr lang="no-NO" sz="1400" dirty="0" err="1">
                <a:solidFill>
                  <a:schemeClr val="dk1"/>
                </a:solidFill>
                <a:latin typeface="Calibri"/>
                <a:ea typeface="Calibri"/>
                <a:cs typeface="Calibri"/>
                <a:sym typeface="Calibri"/>
              </a:rPr>
              <a:t>theory</a:t>
            </a:r>
            <a:r>
              <a:rPr lang="no-NO" sz="1400" dirty="0">
                <a:solidFill>
                  <a:schemeClr val="dk1"/>
                </a:solidFill>
                <a:latin typeface="Calibri"/>
                <a:ea typeface="Calibri"/>
                <a:cs typeface="Calibri"/>
                <a:sym typeface="Calibri"/>
              </a:rPr>
              <a:t>, </a:t>
            </a:r>
            <a:r>
              <a:rPr lang="no-NO" sz="1400" dirty="0" err="1">
                <a:solidFill>
                  <a:schemeClr val="dk1"/>
                </a:solidFill>
                <a:latin typeface="Calibri"/>
                <a:ea typeface="Calibri"/>
                <a:cs typeface="Calibri"/>
                <a:sym typeface="Calibri"/>
              </a:rPr>
              <a:t>research</a:t>
            </a:r>
            <a:r>
              <a:rPr lang="no-NO" sz="1400" dirty="0">
                <a:solidFill>
                  <a:schemeClr val="dk1"/>
                </a:solidFill>
                <a:latin typeface="Calibri"/>
                <a:ea typeface="Calibri"/>
                <a:cs typeface="Calibri"/>
                <a:sym typeface="Calibri"/>
              </a:rPr>
              <a:t>, and </a:t>
            </a:r>
            <a:r>
              <a:rPr lang="no-NO" sz="1400" dirty="0" err="1">
                <a:solidFill>
                  <a:schemeClr val="dk1"/>
                </a:solidFill>
                <a:latin typeface="Calibri"/>
                <a:ea typeface="Calibri"/>
                <a:cs typeface="Calibri"/>
                <a:sym typeface="Calibri"/>
              </a:rPr>
              <a:t>practice</a:t>
            </a:r>
            <a:r>
              <a:rPr lang="no-NO" sz="1400" dirty="0">
                <a:solidFill>
                  <a:schemeClr val="dk1"/>
                </a:solidFill>
                <a:latin typeface="Calibri"/>
                <a:ea typeface="Calibri"/>
                <a:cs typeface="Calibri"/>
                <a:sym typeface="Calibri"/>
              </a:rPr>
              <a:t>. The </a:t>
            </a:r>
            <a:r>
              <a:rPr lang="no-NO" sz="1400" dirty="0" err="1">
                <a:solidFill>
                  <a:schemeClr val="dk1"/>
                </a:solidFill>
                <a:latin typeface="Calibri"/>
                <a:ea typeface="Calibri"/>
                <a:cs typeface="Calibri"/>
                <a:sym typeface="Calibri"/>
              </a:rPr>
              <a:t>Counseling</a:t>
            </a:r>
            <a:r>
              <a:rPr lang="no-NO" sz="1400" dirty="0">
                <a:solidFill>
                  <a:schemeClr val="dk1"/>
                </a:solidFill>
                <a:latin typeface="Calibri"/>
                <a:ea typeface="Calibri"/>
                <a:cs typeface="Calibri"/>
                <a:sym typeface="Calibri"/>
              </a:rPr>
              <a:t> </a:t>
            </a:r>
            <a:r>
              <a:rPr lang="no-NO" sz="1400" dirty="0" err="1">
                <a:solidFill>
                  <a:schemeClr val="dk1"/>
                </a:solidFill>
                <a:latin typeface="Calibri"/>
                <a:ea typeface="Calibri"/>
                <a:cs typeface="Calibri"/>
                <a:sym typeface="Calibri"/>
              </a:rPr>
              <a:t>Psychologist</a:t>
            </a:r>
            <a:r>
              <a:rPr lang="no-NO" sz="1400" dirty="0">
                <a:solidFill>
                  <a:schemeClr val="dk1"/>
                </a:solidFill>
                <a:latin typeface="Calibri"/>
                <a:ea typeface="Calibri"/>
                <a:cs typeface="Calibri"/>
                <a:sym typeface="Calibri"/>
              </a:rPr>
              <a:t>, 33, 141–179. </a:t>
            </a:r>
            <a:endParaRPr dirty="0"/>
          </a:p>
          <a:p>
            <a:pPr marL="368300" marR="0" lvl="0" indent="-354013" algn="l" rtl="0">
              <a:spcBef>
                <a:spcPts val="0"/>
              </a:spcBef>
              <a:spcAft>
                <a:spcPts val="0"/>
              </a:spcAft>
              <a:buNone/>
            </a:pPr>
            <a:r>
              <a:rPr lang="no-NO" sz="1500" dirty="0" err="1">
                <a:solidFill>
                  <a:schemeClr val="dk1"/>
                </a:solidFill>
                <a:latin typeface="Calibri"/>
                <a:ea typeface="Calibri"/>
                <a:cs typeface="Calibri"/>
                <a:sym typeface="Calibri"/>
              </a:rPr>
              <a:t>Brunila</a:t>
            </a:r>
            <a:r>
              <a:rPr lang="no-NO" sz="1500" dirty="0">
                <a:solidFill>
                  <a:schemeClr val="dk1"/>
                </a:solidFill>
                <a:latin typeface="Calibri"/>
                <a:ea typeface="Calibri"/>
                <a:cs typeface="Calibri"/>
                <a:sym typeface="Calibri"/>
              </a:rPr>
              <a:t>, K. (2012). </a:t>
            </a:r>
            <a:r>
              <a:rPr lang="no-NO" sz="1500" dirty="0" err="1">
                <a:solidFill>
                  <a:schemeClr val="dk1"/>
                </a:solidFill>
                <a:latin typeface="Calibri"/>
                <a:ea typeface="Calibri"/>
                <a:cs typeface="Calibri"/>
                <a:sym typeface="Calibri"/>
              </a:rPr>
              <a:t>Hooked</a:t>
            </a:r>
            <a:r>
              <a:rPr lang="no-NO" sz="1500" dirty="0">
                <a:solidFill>
                  <a:schemeClr val="dk1"/>
                </a:solidFill>
                <a:latin typeface="Calibri"/>
                <a:ea typeface="Calibri"/>
                <a:cs typeface="Calibri"/>
                <a:sym typeface="Calibri"/>
              </a:rPr>
              <a:t> </a:t>
            </a:r>
            <a:r>
              <a:rPr lang="no-NO" sz="1500" dirty="0" err="1">
                <a:solidFill>
                  <a:schemeClr val="dk1"/>
                </a:solidFill>
                <a:latin typeface="Calibri"/>
                <a:ea typeface="Calibri"/>
                <a:cs typeface="Calibri"/>
                <a:sym typeface="Calibri"/>
              </a:rPr>
              <a:t>on</a:t>
            </a:r>
            <a:r>
              <a:rPr lang="no-NO" sz="1500" dirty="0">
                <a:solidFill>
                  <a:schemeClr val="dk1"/>
                </a:solidFill>
                <a:latin typeface="Calibri"/>
                <a:ea typeface="Calibri"/>
                <a:cs typeface="Calibri"/>
                <a:sym typeface="Calibri"/>
              </a:rPr>
              <a:t> a feeling: </a:t>
            </a:r>
            <a:r>
              <a:rPr lang="no-NO" sz="1500" dirty="0" err="1">
                <a:solidFill>
                  <a:schemeClr val="dk1"/>
                </a:solidFill>
                <a:latin typeface="Calibri"/>
                <a:ea typeface="Calibri"/>
                <a:cs typeface="Calibri"/>
                <a:sym typeface="Calibri"/>
              </a:rPr>
              <a:t>Education</a:t>
            </a:r>
            <a:r>
              <a:rPr lang="no-NO" sz="1500" dirty="0">
                <a:solidFill>
                  <a:schemeClr val="dk1"/>
                </a:solidFill>
                <a:latin typeface="Calibri"/>
                <a:ea typeface="Calibri"/>
                <a:cs typeface="Calibri"/>
                <a:sym typeface="Calibri"/>
              </a:rPr>
              <a:t>, </a:t>
            </a:r>
            <a:r>
              <a:rPr lang="no-NO" sz="1500" dirty="0" err="1">
                <a:solidFill>
                  <a:schemeClr val="dk1"/>
                </a:solidFill>
                <a:latin typeface="Calibri"/>
                <a:ea typeface="Calibri"/>
                <a:cs typeface="Calibri"/>
                <a:sym typeface="Calibri"/>
              </a:rPr>
              <a:t>guidance</a:t>
            </a:r>
            <a:r>
              <a:rPr lang="no-NO" sz="1500" dirty="0">
                <a:solidFill>
                  <a:schemeClr val="dk1"/>
                </a:solidFill>
                <a:latin typeface="Calibri"/>
                <a:ea typeface="Calibri"/>
                <a:cs typeface="Calibri"/>
                <a:sym typeface="Calibri"/>
              </a:rPr>
              <a:t> and </a:t>
            </a:r>
            <a:r>
              <a:rPr lang="no-NO" sz="1500" dirty="0" err="1">
                <a:solidFill>
                  <a:schemeClr val="dk1"/>
                </a:solidFill>
                <a:latin typeface="Calibri"/>
                <a:ea typeface="Calibri"/>
                <a:cs typeface="Calibri"/>
                <a:sym typeface="Calibri"/>
              </a:rPr>
              <a:t>rehabilitation</a:t>
            </a:r>
            <a:r>
              <a:rPr lang="no-NO" sz="1500" dirty="0">
                <a:solidFill>
                  <a:schemeClr val="dk1"/>
                </a:solidFill>
                <a:latin typeface="Calibri"/>
                <a:ea typeface="Calibri"/>
                <a:cs typeface="Calibri"/>
                <a:sym typeface="Calibri"/>
              </a:rPr>
              <a:t> </a:t>
            </a:r>
            <a:r>
              <a:rPr lang="no-NO" sz="1500" dirty="0" err="1">
                <a:solidFill>
                  <a:schemeClr val="dk1"/>
                </a:solidFill>
                <a:latin typeface="Calibri"/>
                <a:ea typeface="Calibri"/>
                <a:cs typeface="Calibri"/>
                <a:sym typeface="Calibri"/>
              </a:rPr>
              <a:t>of</a:t>
            </a:r>
            <a:r>
              <a:rPr lang="no-NO" sz="1500" dirty="0">
                <a:solidFill>
                  <a:schemeClr val="dk1"/>
                </a:solidFill>
                <a:latin typeface="Calibri"/>
                <a:ea typeface="Calibri"/>
                <a:cs typeface="Calibri"/>
                <a:sym typeface="Calibri"/>
              </a:rPr>
              <a:t> </a:t>
            </a:r>
            <a:r>
              <a:rPr lang="no-NO" sz="1500" dirty="0" err="1">
                <a:solidFill>
                  <a:schemeClr val="dk1"/>
                </a:solidFill>
                <a:latin typeface="Calibri"/>
                <a:ea typeface="Calibri"/>
                <a:cs typeface="Calibri"/>
                <a:sym typeface="Calibri"/>
              </a:rPr>
              <a:t>youth</a:t>
            </a:r>
            <a:r>
              <a:rPr lang="no-NO" sz="1500" dirty="0">
                <a:solidFill>
                  <a:schemeClr val="dk1"/>
                </a:solidFill>
                <a:latin typeface="Calibri"/>
                <a:ea typeface="Calibri"/>
                <a:cs typeface="Calibri"/>
                <a:sym typeface="Calibri"/>
              </a:rPr>
              <a:t> at risk. Critical Studies in </a:t>
            </a:r>
            <a:r>
              <a:rPr lang="no-NO" sz="1500" dirty="0" err="1">
                <a:solidFill>
                  <a:schemeClr val="dk1"/>
                </a:solidFill>
                <a:latin typeface="Calibri"/>
                <a:ea typeface="Calibri"/>
                <a:cs typeface="Calibri"/>
                <a:sym typeface="Calibri"/>
              </a:rPr>
              <a:t>Education</a:t>
            </a:r>
            <a:r>
              <a:rPr lang="no-NO" sz="1500" dirty="0">
                <a:solidFill>
                  <a:schemeClr val="dk1"/>
                </a:solidFill>
                <a:latin typeface="Calibri"/>
                <a:ea typeface="Calibri"/>
                <a:cs typeface="Calibri"/>
                <a:sym typeface="Calibri"/>
              </a:rPr>
              <a:t>, 54(2), 215–228. </a:t>
            </a:r>
            <a:endParaRPr dirty="0"/>
          </a:p>
          <a:p>
            <a:pPr marL="368300" marR="0" lvl="0" indent="-354013" algn="l" rtl="0">
              <a:spcBef>
                <a:spcPts val="0"/>
              </a:spcBef>
              <a:spcAft>
                <a:spcPts val="0"/>
              </a:spcAft>
              <a:buNone/>
            </a:pPr>
            <a:r>
              <a:rPr lang="no-NO" sz="1500" dirty="0" err="1">
                <a:solidFill>
                  <a:schemeClr val="dk1"/>
                </a:solidFill>
                <a:latin typeface="Calibri"/>
                <a:ea typeface="Calibri"/>
                <a:cs typeface="Calibri"/>
                <a:sym typeface="Calibri"/>
              </a:rPr>
              <a:t>Brunila</a:t>
            </a:r>
            <a:r>
              <a:rPr lang="no-NO" sz="1500" dirty="0">
                <a:solidFill>
                  <a:schemeClr val="dk1"/>
                </a:solidFill>
                <a:latin typeface="Calibri"/>
                <a:ea typeface="Calibri"/>
                <a:cs typeface="Calibri"/>
                <a:sym typeface="Calibri"/>
              </a:rPr>
              <a:t>, K., &amp; </a:t>
            </a:r>
            <a:r>
              <a:rPr lang="no-NO" sz="1500" dirty="0" err="1">
                <a:solidFill>
                  <a:schemeClr val="dk1"/>
                </a:solidFill>
                <a:latin typeface="Calibri"/>
                <a:ea typeface="Calibri"/>
                <a:cs typeface="Calibri"/>
                <a:sym typeface="Calibri"/>
              </a:rPr>
              <a:t>Lundahl</a:t>
            </a:r>
            <a:r>
              <a:rPr lang="no-NO" sz="1500" dirty="0">
                <a:solidFill>
                  <a:schemeClr val="dk1"/>
                </a:solidFill>
                <a:latin typeface="Calibri"/>
                <a:ea typeface="Calibri"/>
                <a:cs typeface="Calibri"/>
                <a:sym typeface="Calibri"/>
              </a:rPr>
              <a:t>, L. (2020). </a:t>
            </a:r>
            <a:r>
              <a:rPr lang="no-NO" sz="1500" dirty="0" err="1">
                <a:solidFill>
                  <a:schemeClr val="dk1"/>
                </a:solidFill>
                <a:latin typeface="Calibri"/>
                <a:ea typeface="Calibri"/>
                <a:cs typeface="Calibri"/>
                <a:sym typeface="Calibri"/>
              </a:rPr>
              <a:t>Introduction</a:t>
            </a:r>
            <a:r>
              <a:rPr lang="no-NO" sz="1500" dirty="0">
                <a:solidFill>
                  <a:schemeClr val="dk1"/>
                </a:solidFill>
                <a:latin typeface="Calibri"/>
                <a:ea typeface="Calibri"/>
                <a:cs typeface="Calibri"/>
                <a:sym typeface="Calibri"/>
              </a:rPr>
              <a:t>. In K. </a:t>
            </a:r>
            <a:r>
              <a:rPr lang="no-NO" sz="1500" dirty="0" err="1">
                <a:solidFill>
                  <a:schemeClr val="dk1"/>
                </a:solidFill>
                <a:latin typeface="Calibri"/>
                <a:ea typeface="Calibri"/>
                <a:cs typeface="Calibri"/>
                <a:sym typeface="Calibri"/>
              </a:rPr>
              <a:t>Brunila</a:t>
            </a:r>
            <a:r>
              <a:rPr lang="no-NO" sz="1500" dirty="0">
                <a:solidFill>
                  <a:schemeClr val="dk1"/>
                </a:solidFill>
                <a:latin typeface="Calibri"/>
                <a:ea typeface="Calibri"/>
                <a:cs typeface="Calibri"/>
                <a:sym typeface="Calibri"/>
              </a:rPr>
              <a:t> and L. </a:t>
            </a:r>
            <a:r>
              <a:rPr lang="no-NO" sz="1500" dirty="0" err="1">
                <a:solidFill>
                  <a:schemeClr val="dk1"/>
                </a:solidFill>
                <a:latin typeface="Calibri"/>
                <a:ea typeface="Calibri"/>
                <a:cs typeface="Calibri"/>
                <a:sym typeface="Calibri"/>
              </a:rPr>
              <a:t>Lundahl</a:t>
            </a:r>
            <a:r>
              <a:rPr lang="no-NO" sz="1500" dirty="0">
                <a:solidFill>
                  <a:schemeClr val="dk1"/>
                </a:solidFill>
                <a:latin typeface="Calibri"/>
                <a:ea typeface="Calibri"/>
                <a:cs typeface="Calibri"/>
                <a:sym typeface="Calibri"/>
              </a:rPr>
              <a:t> (Eds.), </a:t>
            </a:r>
            <a:r>
              <a:rPr lang="no-NO" sz="1500" dirty="0" err="1">
                <a:solidFill>
                  <a:schemeClr val="dk1"/>
                </a:solidFill>
                <a:latin typeface="Calibri"/>
                <a:ea typeface="Calibri"/>
                <a:cs typeface="Calibri"/>
                <a:sym typeface="Calibri"/>
              </a:rPr>
              <a:t>Youth</a:t>
            </a:r>
            <a:r>
              <a:rPr lang="no-NO" sz="1500" dirty="0">
                <a:solidFill>
                  <a:schemeClr val="dk1"/>
                </a:solidFill>
                <a:latin typeface="Calibri"/>
                <a:ea typeface="Calibri"/>
                <a:cs typeface="Calibri"/>
                <a:sym typeface="Calibri"/>
              </a:rPr>
              <a:t> </a:t>
            </a:r>
            <a:r>
              <a:rPr lang="no-NO" sz="1500" dirty="0" err="1">
                <a:solidFill>
                  <a:schemeClr val="dk1"/>
                </a:solidFill>
                <a:latin typeface="Calibri"/>
                <a:ea typeface="Calibri"/>
                <a:cs typeface="Calibri"/>
                <a:sym typeface="Calibri"/>
              </a:rPr>
              <a:t>on</a:t>
            </a:r>
            <a:r>
              <a:rPr lang="no-NO" sz="1500" dirty="0">
                <a:solidFill>
                  <a:schemeClr val="dk1"/>
                </a:solidFill>
                <a:latin typeface="Calibri"/>
                <a:ea typeface="Calibri"/>
                <a:cs typeface="Calibri"/>
                <a:sym typeface="Calibri"/>
              </a:rPr>
              <a:t> </a:t>
            </a:r>
            <a:r>
              <a:rPr lang="no-NO" sz="1500" dirty="0" err="1">
                <a:solidFill>
                  <a:schemeClr val="dk1"/>
                </a:solidFill>
                <a:latin typeface="Calibri"/>
                <a:ea typeface="Calibri"/>
                <a:cs typeface="Calibri"/>
                <a:sym typeface="Calibri"/>
              </a:rPr>
              <a:t>the</a:t>
            </a:r>
            <a:r>
              <a:rPr lang="no-NO" sz="1500" dirty="0">
                <a:solidFill>
                  <a:schemeClr val="dk1"/>
                </a:solidFill>
                <a:latin typeface="Calibri"/>
                <a:ea typeface="Calibri"/>
                <a:cs typeface="Calibri"/>
                <a:sym typeface="Calibri"/>
              </a:rPr>
              <a:t> </a:t>
            </a:r>
            <a:r>
              <a:rPr lang="no-NO" sz="1500" dirty="0" err="1">
                <a:solidFill>
                  <a:schemeClr val="dk1"/>
                </a:solidFill>
                <a:latin typeface="Calibri"/>
                <a:ea typeface="Calibri"/>
                <a:cs typeface="Calibri"/>
                <a:sym typeface="Calibri"/>
              </a:rPr>
              <a:t>move</a:t>
            </a:r>
            <a:r>
              <a:rPr lang="no-NO" sz="1500" dirty="0">
                <a:solidFill>
                  <a:schemeClr val="dk1"/>
                </a:solidFill>
                <a:latin typeface="Calibri"/>
                <a:ea typeface="Calibri"/>
                <a:cs typeface="Calibri"/>
                <a:sym typeface="Calibri"/>
              </a:rPr>
              <a:t>: </a:t>
            </a:r>
            <a:r>
              <a:rPr lang="no-NO" sz="1500" dirty="0" err="1">
                <a:solidFill>
                  <a:schemeClr val="dk1"/>
                </a:solidFill>
                <a:latin typeface="Calibri"/>
                <a:ea typeface="Calibri"/>
                <a:cs typeface="Calibri"/>
                <a:sym typeface="Calibri"/>
              </a:rPr>
              <a:t>Tendencies</a:t>
            </a:r>
            <a:r>
              <a:rPr lang="no-NO" sz="1500" dirty="0">
                <a:solidFill>
                  <a:schemeClr val="dk1"/>
                </a:solidFill>
                <a:latin typeface="Calibri"/>
                <a:ea typeface="Calibri"/>
                <a:cs typeface="Calibri"/>
                <a:sym typeface="Calibri"/>
              </a:rPr>
              <a:t> and </a:t>
            </a:r>
            <a:r>
              <a:rPr lang="no-NO" sz="1500" dirty="0" err="1">
                <a:solidFill>
                  <a:schemeClr val="dk1"/>
                </a:solidFill>
                <a:latin typeface="Calibri"/>
                <a:ea typeface="Calibri"/>
                <a:cs typeface="Calibri"/>
                <a:sym typeface="Calibri"/>
              </a:rPr>
              <a:t>tensions</a:t>
            </a:r>
            <a:r>
              <a:rPr lang="no-NO" sz="1500" dirty="0">
                <a:solidFill>
                  <a:schemeClr val="dk1"/>
                </a:solidFill>
                <a:latin typeface="Calibri"/>
                <a:ea typeface="Calibri"/>
                <a:cs typeface="Calibri"/>
                <a:sym typeface="Calibri"/>
              </a:rPr>
              <a:t> in </a:t>
            </a:r>
            <a:r>
              <a:rPr lang="no-NO" sz="1500" dirty="0" err="1">
                <a:solidFill>
                  <a:schemeClr val="dk1"/>
                </a:solidFill>
                <a:latin typeface="Calibri"/>
                <a:ea typeface="Calibri"/>
                <a:cs typeface="Calibri"/>
                <a:sym typeface="Calibri"/>
              </a:rPr>
              <a:t>youth</a:t>
            </a:r>
            <a:r>
              <a:rPr lang="no-NO" sz="1500" dirty="0">
                <a:solidFill>
                  <a:schemeClr val="dk1"/>
                </a:solidFill>
                <a:latin typeface="Calibri"/>
                <a:ea typeface="Calibri"/>
                <a:cs typeface="Calibri"/>
                <a:sym typeface="Calibri"/>
              </a:rPr>
              <a:t> </a:t>
            </a:r>
            <a:r>
              <a:rPr lang="no-NO" sz="1500" dirty="0" err="1">
                <a:solidFill>
                  <a:schemeClr val="dk1"/>
                </a:solidFill>
                <a:latin typeface="Calibri"/>
                <a:ea typeface="Calibri"/>
                <a:cs typeface="Calibri"/>
                <a:sym typeface="Calibri"/>
              </a:rPr>
              <a:t>policies</a:t>
            </a:r>
            <a:r>
              <a:rPr lang="no-NO" sz="1500" dirty="0">
                <a:solidFill>
                  <a:schemeClr val="dk1"/>
                </a:solidFill>
                <a:latin typeface="Calibri"/>
                <a:ea typeface="Calibri"/>
                <a:cs typeface="Calibri"/>
                <a:sym typeface="Calibri"/>
              </a:rPr>
              <a:t> and </a:t>
            </a:r>
            <a:r>
              <a:rPr lang="no-NO" sz="1500" dirty="0" err="1">
                <a:solidFill>
                  <a:schemeClr val="dk1"/>
                </a:solidFill>
                <a:latin typeface="Calibri"/>
                <a:ea typeface="Calibri"/>
                <a:cs typeface="Calibri"/>
                <a:sym typeface="Calibri"/>
              </a:rPr>
              <a:t>practices</a:t>
            </a:r>
            <a:r>
              <a:rPr lang="no-NO" sz="1500" dirty="0">
                <a:solidFill>
                  <a:schemeClr val="dk1"/>
                </a:solidFill>
                <a:latin typeface="Calibri"/>
                <a:ea typeface="Calibri"/>
                <a:cs typeface="Calibri"/>
                <a:sym typeface="Calibri"/>
              </a:rPr>
              <a:t> (</a:t>
            </a:r>
            <a:r>
              <a:rPr lang="no-NO" sz="1500" dirty="0" err="1">
                <a:solidFill>
                  <a:schemeClr val="dk1"/>
                </a:solidFill>
                <a:latin typeface="Calibri"/>
                <a:ea typeface="Calibri"/>
                <a:cs typeface="Calibri"/>
                <a:sym typeface="Calibri"/>
              </a:rPr>
              <a:t>pp</a:t>
            </a:r>
            <a:r>
              <a:rPr lang="no-NO" sz="1500" dirty="0">
                <a:solidFill>
                  <a:schemeClr val="dk1"/>
                </a:solidFill>
                <a:latin typeface="Calibri"/>
                <a:ea typeface="Calibri"/>
                <a:cs typeface="Calibri"/>
                <a:sym typeface="Calibri"/>
              </a:rPr>
              <a:t>. 1–14). Helsinki: Helsinki </a:t>
            </a:r>
            <a:r>
              <a:rPr lang="no-NO" sz="1500" dirty="0" err="1">
                <a:solidFill>
                  <a:schemeClr val="dk1"/>
                </a:solidFill>
                <a:latin typeface="Calibri"/>
                <a:ea typeface="Calibri"/>
                <a:cs typeface="Calibri"/>
                <a:sym typeface="Calibri"/>
              </a:rPr>
              <a:t>University</a:t>
            </a:r>
            <a:r>
              <a:rPr lang="no-NO" sz="1500" dirty="0">
                <a:solidFill>
                  <a:schemeClr val="dk1"/>
                </a:solidFill>
                <a:latin typeface="Calibri"/>
                <a:ea typeface="Calibri"/>
                <a:cs typeface="Calibri"/>
                <a:sym typeface="Calibri"/>
              </a:rPr>
              <a:t> Press. DOI: </a:t>
            </a:r>
            <a:r>
              <a:rPr lang="no-NO" sz="1500" dirty="0" err="1">
                <a:solidFill>
                  <a:schemeClr val="dk1"/>
                </a:solidFill>
                <a:latin typeface="Calibri"/>
                <a:ea typeface="Calibri"/>
                <a:cs typeface="Calibri"/>
                <a:sym typeface="Calibri"/>
              </a:rPr>
              <a:t>https</a:t>
            </a:r>
            <a:r>
              <a:rPr lang="no-NO" sz="1500" dirty="0">
                <a:solidFill>
                  <a:schemeClr val="dk1"/>
                </a:solidFill>
                <a:latin typeface="Calibri"/>
                <a:ea typeface="Calibri"/>
                <a:cs typeface="Calibri"/>
                <a:sym typeface="Calibri"/>
              </a:rPr>
              <a:t>://</a:t>
            </a:r>
            <a:r>
              <a:rPr lang="no-NO" sz="1500" dirty="0" err="1">
                <a:solidFill>
                  <a:schemeClr val="dk1"/>
                </a:solidFill>
                <a:latin typeface="Calibri"/>
                <a:ea typeface="Calibri"/>
                <a:cs typeface="Calibri"/>
                <a:sym typeface="Calibri"/>
              </a:rPr>
              <a:t>doi.org</a:t>
            </a:r>
            <a:r>
              <a:rPr lang="no-NO" sz="1500" dirty="0">
                <a:solidFill>
                  <a:schemeClr val="dk1"/>
                </a:solidFill>
                <a:latin typeface="Calibri"/>
                <a:ea typeface="Calibri"/>
                <a:cs typeface="Calibri"/>
                <a:sym typeface="Calibri"/>
              </a:rPr>
              <a:t>/10.33134/HUP-3-</a:t>
            </a:r>
            <a:endParaRPr dirty="0"/>
          </a:p>
          <a:p>
            <a:pPr marL="368300" marR="0" lvl="0" indent="-368300" algn="l" rtl="0">
              <a:spcBef>
                <a:spcPts val="0"/>
              </a:spcBef>
              <a:spcAft>
                <a:spcPts val="0"/>
              </a:spcAft>
              <a:buNone/>
            </a:pPr>
            <a:r>
              <a:rPr lang="no-NO" sz="1500" dirty="0" err="1">
                <a:solidFill>
                  <a:schemeClr val="dk1"/>
                </a:solidFill>
                <a:latin typeface="Calibri"/>
                <a:ea typeface="Calibri"/>
                <a:cs typeface="Calibri"/>
                <a:sym typeface="Calibri"/>
              </a:rPr>
              <a:t>Brunila</a:t>
            </a:r>
            <a:r>
              <a:rPr lang="no-NO" sz="1500" dirty="0">
                <a:solidFill>
                  <a:schemeClr val="dk1"/>
                </a:solidFill>
                <a:latin typeface="Calibri"/>
                <a:ea typeface="Calibri"/>
                <a:cs typeface="Calibri"/>
                <a:sym typeface="Calibri"/>
              </a:rPr>
              <a:t>, K., </a:t>
            </a:r>
            <a:r>
              <a:rPr lang="no-NO" sz="1500" dirty="0" err="1">
                <a:solidFill>
                  <a:schemeClr val="dk1"/>
                </a:solidFill>
                <a:latin typeface="Calibri"/>
                <a:ea typeface="Calibri"/>
                <a:cs typeface="Calibri"/>
                <a:sym typeface="Calibri"/>
              </a:rPr>
              <a:t>Toiviainen</a:t>
            </a:r>
            <a:r>
              <a:rPr lang="no-NO" sz="1500" dirty="0">
                <a:solidFill>
                  <a:schemeClr val="dk1"/>
                </a:solidFill>
                <a:latin typeface="Calibri"/>
                <a:ea typeface="Calibri"/>
                <a:cs typeface="Calibri"/>
                <a:sym typeface="Calibri"/>
              </a:rPr>
              <a:t>, S. &amp; </a:t>
            </a:r>
            <a:r>
              <a:rPr lang="no-NO" sz="1500" dirty="0" err="1">
                <a:solidFill>
                  <a:schemeClr val="dk1"/>
                </a:solidFill>
                <a:latin typeface="Calibri"/>
                <a:ea typeface="Calibri"/>
                <a:cs typeface="Calibri"/>
                <a:sym typeface="Calibri"/>
              </a:rPr>
              <a:t>Vainio</a:t>
            </a:r>
            <a:r>
              <a:rPr lang="no-NO" sz="1500" dirty="0">
                <a:solidFill>
                  <a:schemeClr val="dk1"/>
                </a:solidFill>
                <a:latin typeface="Calibri"/>
                <a:ea typeface="Calibri"/>
                <a:cs typeface="Calibri"/>
                <a:sym typeface="Calibri"/>
              </a:rPr>
              <a:t>, S. (2021) </a:t>
            </a:r>
            <a:r>
              <a:rPr lang="no-NO" sz="1500" dirty="0" err="1">
                <a:solidFill>
                  <a:schemeClr val="dk1"/>
                </a:solidFill>
                <a:latin typeface="Calibri"/>
                <a:ea typeface="Calibri"/>
                <a:cs typeface="Calibri"/>
                <a:sym typeface="Calibri"/>
              </a:rPr>
              <a:t>Positivity</a:t>
            </a:r>
            <a:r>
              <a:rPr lang="no-NO" sz="1500" dirty="0">
                <a:solidFill>
                  <a:schemeClr val="dk1"/>
                </a:solidFill>
                <a:latin typeface="Calibri"/>
                <a:ea typeface="Calibri"/>
                <a:cs typeface="Calibri"/>
                <a:sym typeface="Calibri"/>
              </a:rPr>
              <a:t> Imperative in </a:t>
            </a:r>
            <a:r>
              <a:rPr lang="no-NO" sz="1500" dirty="0" err="1">
                <a:solidFill>
                  <a:schemeClr val="dk1"/>
                </a:solidFill>
                <a:latin typeface="Calibri"/>
                <a:ea typeface="Calibri"/>
                <a:cs typeface="Calibri"/>
                <a:sym typeface="Calibri"/>
              </a:rPr>
              <a:t>Youth</a:t>
            </a:r>
            <a:r>
              <a:rPr lang="no-NO" sz="1500" dirty="0">
                <a:solidFill>
                  <a:schemeClr val="dk1"/>
                </a:solidFill>
                <a:latin typeface="Calibri"/>
                <a:ea typeface="Calibri"/>
                <a:cs typeface="Calibri"/>
                <a:sym typeface="Calibri"/>
              </a:rPr>
              <a:t> </a:t>
            </a:r>
            <a:r>
              <a:rPr lang="no-NO" sz="1500" dirty="0" err="1">
                <a:solidFill>
                  <a:schemeClr val="dk1"/>
                </a:solidFill>
                <a:latin typeface="Calibri"/>
                <a:ea typeface="Calibri"/>
                <a:cs typeface="Calibri"/>
                <a:sym typeface="Calibri"/>
              </a:rPr>
              <a:t>Education</a:t>
            </a:r>
            <a:r>
              <a:rPr lang="no-NO" sz="1500" dirty="0">
                <a:solidFill>
                  <a:schemeClr val="dk1"/>
                </a:solidFill>
                <a:latin typeface="Calibri"/>
                <a:ea typeface="Calibri"/>
                <a:cs typeface="Calibri"/>
                <a:sym typeface="Calibri"/>
              </a:rPr>
              <a:t> as a Form </a:t>
            </a:r>
            <a:r>
              <a:rPr lang="no-NO" sz="1500" dirty="0" err="1">
                <a:solidFill>
                  <a:schemeClr val="dk1"/>
                </a:solidFill>
                <a:latin typeface="Calibri"/>
                <a:ea typeface="Calibri"/>
                <a:cs typeface="Calibri"/>
                <a:sym typeface="Calibri"/>
              </a:rPr>
              <a:t>of</a:t>
            </a:r>
            <a:r>
              <a:rPr lang="no-NO" sz="1500" dirty="0">
                <a:solidFill>
                  <a:schemeClr val="dk1"/>
                </a:solidFill>
                <a:latin typeface="Calibri"/>
                <a:ea typeface="Calibri"/>
                <a:cs typeface="Calibri"/>
                <a:sym typeface="Calibri"/>
              </a:rPr>
              <a:t> </a:t>
            </a:r>
            <a:r>
              <a:rPr lang="no-NO" sz="1500" dirty="0" err="1">
                <a:solidFill>
                  <a:schemeClr val="dk1"/>
                </a:solidFill>
                <a:latin typeface="Calibri"/>
                <a:ea typeface="Calibri"/>
                <a:cs typeface="Calibri"/>
                <a:sym typeface="Calibri"/>
              </a:rPr>
              <a:t>Cruel</a:t>
            </a:r>
            <a:r>
              <a:rPr lang="no-NO" sz="1500" dirty="0">
                <a:solidFill>
                  <a:schemeClr val="dk1"/>
                </a:solidFill>
                <a:latin typeface="Calibri"/>
                <a:ea typeface="Calibri"/>
                <a:cs typeface="Calibri"/>
                <a:sym typeface="Calibri"/>
              </a:rPr>
              <a:t> </a:t>
            </a:r>
            <a:r>
              <a:rPr lang="no-NO" sz="1500" dirty="0" err="1">
                <a:solidFill>
                  <a:schemeClr val="dk1"/>
                </a:solidFill>
                <a:latin typeface="Calibri"/>
                <a:ea typeface="Calibri"/>
                <a:cs typeface="Calibri"/>
                <a:sym typeface="Calibri"/>
              </a:rPr>
              <a:t>Optimism</a:t>
            </a:r>
            <a:r>
              <a:rPr lang="no-NO" sz="1500" dirty="0">
                <a:solidFill>
                  <a:schemeClr val="dk1"/>
                </a:solidFill>
                <a:latin typeface="Calibri"/>
                <a:ea typeface="Calibri"/>
                <a:cs typeface="Calibri"/>
                <a:sym typeface="Calibri"/>
              </a:rPr>
              <a:t>. </a:t>
            </a:r>
            <a:r>
              <a:rPr lang="no-NO" sz="1500" i="1" dirty="0">
                <a:solidFill>
                  <a:schemeClr val="dk1"/>
                </a:solidFill>
                <a:latin typeface="Calibri"/>
                <a:ea typeface="Calibri"/>
                <a:cs typeface="Calibri"/>
                <a:sym typeface="Calibri"/>
              </a:rPr>
              <a:t>Journal </a:t>
            </a:r>
            <a:r>
              <a:rPr lang="no-NO" sz="1500" i="1" dirty="0" err="1">
                <a:solidFill>
                  <a:schemeClr val="dk1"/>
                </a:solidFill>
                <a:latin typeface="Calibri"/>
                <a:ea typeface="Calibri"/>
                <a:cs typeface="Calibri"/>
                <a:sym typeface="Calibri"/>
              </a:rPr>
              <a:t>of</a:t>
            </a:r>
            <a:r>
              <a:rPr lang="no-NO" sz="1500" i="1" dirty="0">
                <a:solidFill>
                  <a:schemeClr val="dk1"/>
                </a:solidFill>
                <a:latin typeface="Calibri"/>
                <a:ea typeface="Calibri"/>
                <a:cs typeface="Calibri"/>
                <a:sym typeface="Calibri"/>
              </a:rPr>
              <a:t> Applied </a:t>
            </a:r>
            <a:r>
              <a:rPr lang="no-NO" sz="1500" i="1" dirty="0" err="1">
                <a:solidFill>
                  <a:schemeClr val="dk1"/>
                </a:solidFill>
                <a:latin typeface="Calibri"/>
                <a:ea typeface="Calibri"/>
                <a:cs typeface="Calibri"/>
                <a:sym typeface="Calibri"/>
              </a:rPr>
              <a:t>Youth</a:t>
            </a:r>
            <a:r>
              <a:rPr lang="no-NO" sz="1500" i="1" dirty="0">
                <a:solidFill>
                  <a:schemeClr val="dk1"/>
                </a:solidFill>
                <a:latin typeface="Calibri"/>
                <a:ea typeface="Calibri"/>
                <a:cs typeface="Calibri"/>
                <a:sym typeface="Calibri"/>
              </a:rPr>
              <a:t> Studies. </a:t>
            </a:r>
            <a:r>
              <a:rPr lang="no-NO" sz="1500" dirty="0" err="1">
                <a:solidFill>
                  <a:schemeClr val="dk1"/>
                </a:solidFill>
                <a:latin typeface="Calibri"/>
                <a:ea typeface="Calibri"/>
                <a:cs typeface="Calibri"/>
                <a:sym typeface="Calibri"/>
              </a:rPr>
              <a:t>Burkitt</a:t>
            </a:r>
            <a:r>
              <a:rPr lang="no-NO" sz="1500" dirty="0">
                <a:solidFill>
                  <a:schemeClr val="dk1"/>
                </a:solidFill>
                <a:latin typeface="Calibri"/>
                <a:ea typeface="Calibri"/>
                <a:cs typeface="Calibri"/>
                <a:sym typeface="Calibri"/>
              </a:rPr>
              <a:t>, I. (2016). </a:t>
            </a:r>
            <a:r>
              <a:rPr lang="no-NO" sz="1500" dirty="0" err="1">
                <a:solidFill>
                  <a:schemeClr val="dk1"/>
                </a:solidFill>
                <a:latin typeface="Calibri"/>
                <a:ea typeface="Calibri"/>
                <a:cs typeface="Calibri"/>
                <a:sym typeface="Calibri"/>
              </a:rPr>
              <a:t>Relational</a:t>
            </a:r>
            <a:r>
              <a:rPr lang="no-NO" sz="1500" dirty="0">
                <a:solidFill>
                  <a:schemeClr val="dk1"/>
                </a:solidFill>
                <a:latin typeface="Calibri"/>
                <a:ea typeface="Calibri"/>
                <a:cs typeface="Calibri"/>
                <a:sym typeface="Calibri"/>
              </a:rPr>
              <a:t> </a:t>
            </a:r>
            <a:r>
              <a:rPr lang="no-NO" sz="1500" dirty="0" err="1">
                <a:solidFill>
                  <a:schemeClr val="dk1"/>
                </a:solidFill>
                <a:latin typeface="Calibri"/>
                <a:ea typeface="Calibri"/>
                <a:cs typeface="Calibri"/>
                <a:sym typeface="Calibri"/>
              </a:rPr>
              <a:t>Agency</a:t>
            </a:r>
            <a:r>
              <a:rPr lang="no-NO" sz="1500" dirty="0">
                <a:solidFill>
                  <a:schemeClr val="dk1"/>
                </a:solidFill>
                <a:latin typeface="Calibri"/>
                <a:ea typeface="Calibri"/>
                <a:cs typeface="Calibri"/>
                <a:sym typeface="Calibri"/>
              </a:rPr>
              <a:t>: </a:t>
            </a:r>
            <a:r>
              <a:rPr lang="no-NO" sz="1500" dirty="0" err="1">
                <a:solidFill>
                  <a:schemeClr val="dk1"/>
                </a:solidFill>
                <a:latin typeface="Calibri"/>
                <a:ea typeface="Calibri"/>
                <a:cs typeface="Calibri"/>
                <a:sym typeface="Calibri"/>
              </a:rPr>
              <a:t>Relational</a:t>
            </a:r>
            <a:r>
              <a:rPr lang="no-NO" sz="1500" dirty="0">
                <a:solidFill>
                  <a:schemeClr val="dk1"/>
                </a:solidFill>
                <a:latin typeface="Calibri"/>
                <a:ea typeface="Calibri"/>
                <a:cs typeface="Calibri"/>
                <a:sym typeface="Calibri"/>
              </a:rPr>
              <a:t> </a:t>
            </a:r>
            <a:r>
              <a:rPr lang="no-NO" sz="1500" dirty="0" err="1">
                <a:solidFill>
                  <a:schemeClr val="dk1"/>
                </a:solidFill>
                <a:latin typeface="Calibri"/>
                <a:ea typeface="Calibri"/>
                <a:cs typeface="Calibri"/>
                <a:sym typeface="Calibri"/>
              </a:rPr>
              <a:t>Sociology</a:t>
            </a:r>
            <a:r>
              <a:rPr lang="no-NO" sz="1500" dirty="0">
                <a:solidFill>
                  <a:schemeClr val="dk1"/>
                </a:solidFill>
                <a:latin typeface="Calibri"/>
                <a:ea typeface="Calibri"/>
                <a:cs typeface="Calibri"/>
                <a:sym typeface="Calibri"/>
              </a:rPr>
              <a:t>, </a:t>
            </a:r>
            <a:r>
              <a:rPr lang="no-NO" sz="1500" dirty="0" err="1">
                <a:solidFill>
                  <a:schemeClr val="dk1"/>
                </a:solidFill>
                <a:latin typeface="Calibri"/>
                <a:ea typeface="Calibri"/>
                <a:cs typeface="Calibri"/>
                <a:sym typeface="Calibri"/>
              </a:rPr>
              <a:t>Agency</a:t>
            </a:r>
            <a:r>
              <a:rPr lang="no-NO" sz="1500" dirty="0">
                <a:solidFill>
                  <a:schemeClr val="dk1"/>
                </a:solidFill>
                <a:latin typeface="Calibri"/>
                <a:ea typeface="Calibri"/>
                <a:cs typeface="Calibri"/>
                <a:sym typeface="Calibri"/>
              </a:rPr>
              <a:t> and </a:t>
            </a:r>
            <a:r>
              <a:rPr lang="no-NO" sz="1500" dirty="0" err="1">
                <a:solidFill>
                  <a:schemeClr val="dk1"/>
                </a:solidFill>
                <a:latin typeface="Calibri"/>
                <a:ea typeface="Calibri"/>
                <a:cs typeface="Calibri"/>
                <a:sym typeface="Calibri"/>
              </a:rPr>
              <a:t>Interaction</a:t>
            </a:r>
            <a:r>
              <a:rPr lang="no-NO" sz="1500" dirty="0">
                <a:solidFill>
                  <a:schemeClr val="dk1"/>
                </a:solidFill>
                <a:latin typeface="Calibri"/>
                <a:ea typeface="Calibri"/>
                <a:cs typeface="Calibri"/>
                <a:sym typeface="Calibri"/>
              </a:rPr>
              <a:t>. European Journal </a:t>
            </a:r>
            <a:r>
              <a:rPr lang="no-NO" sz="1500" dirty="0" err="1">
                <a:solidFill>
                  <a:schemeClr val="dk1"/>
                </a:solidFill>
                <a:latin typeface="Calibri"/>
                <a:ea typeface="Calibri"/>
                <a:cs typeface="Calibri"/>
                <a:sym typeface="Calibri"/>
              </a:rPr>
              <a:t>of</a:t>
            </a:r>
            <a:r>
              <a:rPr lang="no-NO" sz="1500" dirty="0">
                <a:solidFill>
                  <a:schemeClr val="dk1"/>
                </a:solidFill>
                <a:latin typeface="Calibri"/>
                <a:ea typeface="Calibri"/>
                <a:cs typeface="Calibri"/>
                <a:sym typeface="Calibri"/>
              </a:rPr>
              <a:t> Social </a:t>
            </a:r>
            <a:r>
              <a:rPr lang="no-NO" sz="1500" dirty="0" err="1">
                <a:solidFill>
                  <a:schemeClr val="dk1"/>
                </a:solidFill>
                <a:latin typeface="Calibri"/>
                <a:ea typeface="Calibri"/>
                <a:cs typeface="Calibri"/>
                <a:sym typeface="Calibri"/>
              </a:rPr>
              <a:t>Theory</a:t>
            </a:r>
            <a:r>
              <a:rPr lang="no-NO" sz="1500" dirty="0">
                <a:solidFill>
                  <a:schemeClr val="dk1"/>
                </a:solidFill>
                <a:latin typeface="Calibri"/>
                <a:ea typeface="Calibri"/>
                <a:cs typeface="Calibri"/>
                <a:sym typeface="Calibri"/>
              </a:rPr>
              <a:t> 19 (3): 303–321.</a:t>
            </a:r>
            <a:endParaRPr dirty="0"/>
          </a:p>
          <a:p>
            <a:pPr marL="368300" marR="0" lvl="0" indent="-368300" algn="l" rtl="0">
              <a:spcBef>
                <a:spcPts val="0"/>
              </a:spcBef>
              <a:spcAft>
                <a:spcPts val="0"/>
              </a:spcAft>
              <a:buNone/>
            </a:pPr>
            <a:r>
              <a:rPr lang="no-NO" sz="1500" dirty="0" err="1">
                <a:solidFill>
                  <a:schemeClr val="dk1"/>
                </a:solidFill>
                <a:latin typeface="Calibri"/>
                <a:ea typeface="Calibri"/>
                <a:cs typeface="Calibri"/>
                <a:sym typeface="Calibri"/>
              </a:rPr>
              <a:t>Burkitt</a:t>
            </a:r>
            <a:r>
              <a:rPr lang="no-NO" sz="1500" dirty="0">
                <a:solidFill>
                  <a:schemeClr val="dk1"/>
                </a:solidFill>
                <a:latin typeface="Calibri"/>
                <a:ea typeface="Calibri"/>
                <a:cs typeface="Calibri"/>
                <a:sym typeface="Calibri"/>
              </a:rPr>
              <a:t>, I. (2018) </a:t>
            </a:r>
            <a:r>
              <a:rPr lang="no-NO" sz="1500" dirty="0" err="1">
                <a:solidFill>
                  <a:schemeClr val="dk1"/>
                </a:solidFill>
                <a:latin typeface="Calibri"/>
                <a:ea typeface="Calibri"/>
                <a:cs typeface="Calibri"/>
                <a:sym typeface="Calibri"/>
              </a:rPr>
              <a:t>Relational</a:t>
            </a:r>
            <a:r>
              <a:rPr lang="no-NO" sz="1500" dirty="0">
                <a:solidFill>
                  <a:schemeClr val="dk1"/>
                </a:solidFill>
                <a:latin typeface="Calibri"/>
                <a:ea typeface="Calibri"/>
                <a:cs typeface="Calibri"/>
                <a:sym typeface="Calibri"/>
              </a:rPr>
              <a:t> </a:t>
            </a:r>
            <a:r>
              <a:rPr lang="no-NO" sz="1500" dirty="0" err="1">
                <a:solidFill>
                  <a:schemeClr val="dk1"/>
                </a:solidFill>
                <a:latin typeface="Calibri"/>
                <a:ea typeface="Calibri"/>
                <a:cs typeface="Calibri"/>
                <a:sym typeface="Calibri"/>
              </a:rPr>
              <a:t>Agency</a:t>
            </a:r>
            <a:r>
              <a:rPr lang="no-NO" sz="1500" dirty="0">
                <a:solidFill>
                  <a:schemeClr val="dk1"/>
                </a:solidFill>
                <a:latin typeface="Calibri"/>
                <a:ea typeface="Calibri"/>
                <a:cs typeface="Calibri"/>
                <a:sym typeface="Calibri"/>
              </a:rPr>
              <a:t>. In F. </a:t>
            </a:r>
            <a:r>
              <a:rPr lang="no-NO" sz="1500" dirty="0" err="1">
                <a:solidFill>
                  <a:schemeClr val="dk1"/>
                </a:solidFill>
                <a:latin typeface="Calibri"/>
                <a:ea typeface="Calibri"/>
                <a:cs typeface="Calibri"/>
                <a:sym typeface="Calibri"/>
              </a:rPr>
              <a:t>Depelteau</a:t>
            </a:r>
            <a:r>
              <a:rPr lang="no-NO" sz="1500" dirty="0">
                <a:solidFill>
                  <a:schemeClr val="dk1"/>
                </a:solidFill>
                <a:latin typeface="Calibri"/>
                <a:ea typeface="Calibri"/>
                <a:cs typeface="Calibri"/>
                <a:sym typeface="Calibri"/>
              </a:rPr>
              <a:t> (Ed.) The </a:t>
            </a:r>
            <a:r>
              <a:rPr lang="no-NO" sz="1500" dirty="0" err="1">
                <a:solidFill>
                  <a:schemeClr val="dk1"/>
                </a:solidFill>
                <a:latin typeface="Calibri"/>
                <a:ea typeface="Calibri"/>
                <a:cs typeface="Calibri"/>
                <a:sym typeface="Calibri"/>
              </a:rPr>
              <a:t>Palgrave</a:t>
            </a:r>
            <a:r>
              <a:rPr lang="no-NO" sz="1500" dirty="0">
                <a:solidFill>
                  <a:schemeClr val="dk1"/>
                </a:solidFill>
                <a:latin typeface="Calibri"/>
                <a:ea typeface="Calibri"/>
                <a:cs typeface="Calibri"/>
                <a:sym typeface="Calibri"/>
              </a:rPr>
              <a:t> </a:t>
            </a:r>
            <a:r>
              <a:rPr lang="no-NO" sz="1500" dirty="0" err="1">
                <a:solidFill>
                  <a:schemeClr val="dk1"/>
                </a:solidFill>
                <a:latin typeface="Calibri"/>
                <a:ea typeface="Calibri"/>
                <a:cs typeface="Calibri"/>
                <a:sym typeface="Calibri"/>
              </a:rPr>
              <a:t>Handbook</a:t>
            </a:r>
            <a:r>
              <a:rPr lang="no-NO" sz="1500" dirty="0">
                <a:solidFill>
                  <a:schemeClr val="dk1"/>
                </a:solidFill>
                <a:latin typeface="Calibri"/>
                <a:ea typeface="Calibri"/>
                <a:cs typeface="Calibri"/>
                <a:sym typeface="Calibri"/>
              </a:rPr>
              <a:t> </a:t>
            </a:r>
            <a:r>
              <a:rPr lang="no-NO" sz="1500" dirty="0" err="1">
                <a:solidFill>
                  <a:schemeClr val="dk1"/>
                </a:solidFill>
                <a:latin typeface="Calibri"/>
                <a:ea typeface="Calibri"/>
                <a:cs typeface="Calibri"/>
                <a:sym typeface="Calibri"/>
              </a:rPr>
              <a:t>of</a:t>
            </a:r>
            <a:r>
              <a:rPr lang="no-NO" sz="1500" dirty="0">
                <a:solidFill>
                  <a:schemeClr val="dk1"/>
                </a:solidFill>
                <a:latin typeface="Calibri"/>
                <a:ea typeface="Calibri"/>
                <a:cs typeface="Calibri"/>
                <a:sym typeface="Calibri"/>
              </a:rPr>
              <a:t> </a:t>
            </a:r>
            <a:r>
              <a:rPr lang="no-NO" sz="1500" dirty="0" err="1">
                <a:solidFill>
                  <a:schemeClr val="dk1"/>
                </a:solidFill>
                <a:latin typeface="Calibri"/>
                <a:ea typeface="Calibri"/>
                <a:cs typeface="Calibri"/>
                <a:sym typeface="Calibri"/>
              </a:rPr>
              <a:t>Relational</a:t>
            </a:r>
            <a:r>
              <a:rPr lang="no-NO" sz="1500" dirty="0">
                <a:solidFill>
                  <a:schemeClr val="dk1"/>
                </a:solidFill>
                <a:latin typeface="Calibri"/>
                <a:ea typeface="Calibri"/>
                <a:cs typeface="Calibri"/>
                <a:sym typeface="Calibri"/>
              </a:rPr>
              <a:t> </a:t>
            </a:r>
            <a:r>
              <a:rPr lang="no-NO" sz="1500" dirty="0" err="1">
                <a:solidFill>
                  <a:schemeClr val="dk1"/>
                </a:solidFill>
                <a:latin typeface="Calibri"/>
                <a:ea typeface="Calibri"/>
                <a:cs typeface="Calibri"/>
                <a:sym typeface="Calibri"/>
              </a:rPr>
              <a:t>Sociology</a:t>
            </a:r>
            <a:r>
              <a:rPr lang="no-NO" sz="1500" dirty="0">
                <a:solidFill>
                  <a:schemeClr val="dk1"/>
                </a:solidFill>
                <a:latin typeface="Calibri"/>
                <a:ea typeface="Calibri"/>
                <a:cs typeface="Calibri"/>
                <a:sym typeface="Calibri"/>
              </a:rPr>
              <a:t>. (pp.523–529). </a:t>
            </a:r>
            <a:r>
              <a:rPr lang="no-NO" sz="1500" dirty="0" err="1">
                <a:solidFill>
                  <a:schemeClr val="dk1"/>
                </a:solidFill>
                <a:latin typeface="Calibri"/>
                <a:ea typeface="Calibri"/>
                <a:cs typeface="Calibri"/>
                <a:sym typeface="Calibri"/>
              </a:rPr>
              <a:t>Palgrave</a:t>
            </a:r>
            <a:r>
              <a:rPr lang="no-NO" sz="1500" dirty="0">
                <a:solidFill>
                  <a:schemeClr val="dk1"/>
                </a:solidFill>
                <a:latin typeface="Calibri"/>
                <a:ea typeface="Calibri"/>
                <a:cs typeface="Calibri"/>
                <a:sym typeface="Calibri"/>
              </a:rPr>
              <a:t> </a:t>
            </a:r>
            <a:r>
              <a:rPr lang="no-NO" sz="1500" dirty="0" err="1">
                <a:solidFill>
                  <a:schemeClr val="dk1"/>
                </a:solidFill>
                <a:latin typeface="Calibri"/>
                <a:ea typeface="Calibri"/>
                <a:cs typeface="Calibri"/>
                <a:sym typeface="Calibri"/>
              </a:rPr>
              <a:t>Macmillan</a:t>
            </a:r>
            <a:r>
              <a:rPr lang="no-NO" sz="1500" dirty="0">
                <a:solidFill>
                  <a:schemeClr val="dk1"/>
                </a:solidFill>
                <a:latin typeface="Calibri"/>
                <a:ea typeface="Calibri"/>
                <a:cs typeface="Calibri"/>
                <a:sym typeface="Calibri"/>
              </a:rPr>
              <a:t>.</a:t>
            </a:r>
            <a:endParaRPr dirty="0"/>
          </a:p>
          <a:p>
            <a:pPr marL="368300" marR="0" lvl="0" indent="-368300" algn="l" rtl="0">
              <a:spcBef>
                <a:spcPts val="0"/>
              </a:spcBef>
              <a:spcAft>
                <a:spcPts val="0"/>
              </a:spcAft>
              <a:buNone/>
            </a:pPr>
            <a:r>
              <a:rPr lang="no-NO" sz="1500" dirty="0" err="1">
                <a:solidFill>
                  <a:schemeClr val="dk1"/>
                </a:solidFill>
                <a:latin typeface="Calibri"/>
                <a:ea typeface="Calibri"/>
                <a:cs typeface="Calibri"/>
                <a:sym typeface="Calibri"/>
              </a:rPr>
              <a:t>Cuervo</a:t>
            </a:r>
            <a:r>
              <a:rPr lang="no-NO" sz="1500" dirty="0">
                <a:solidFill>
                  <a:schemeClr val="dk1"/>
                </a:solidFill>
                <a:latin typeface="Calibri"/>
                <a:ea typeface="Calibri"/>
                <a:cs typeface="Calibri"/>
                <a:sym typeface="Calibri"/>
              </a:rPr>
              <a:t>, </a:t>
            </a:r>
            <a:r>
              <a:rPr lang="no-NO" sz="1500" dirty="0" err="1">
                <a:solidFill>
                  <a:schemeClr val="dk1"/>
                </a:solidFill>
                <a:latin typeface="Calibri"/>
                <a:ea typeface="Calibri"/>
                <a:cs typeface="Calibri"/>
                <a:sym typeface="Calibri"/>
              </a:rPr>
              <a:t>Hernan</a:t>
            </a:r>
            <a:r>
              <a:rPr lang="no-NO" sz="1500" dirty="0">
                <a:solidFill>
                  <a:schemeClr val="dk1"/>
                </a:solidFill>
                <a:latin typeface="Calibri"/>
                <a:ea typeface="Calibri"/>
                <a:cs typeface="Calibri"/>
                <a:sym typeface="Calibri"/>
              </a:rPr>
              <a:t> &amp; </a:t>
            </a:r>
            <a:r>
              <a:rPr lang="no-NO" sz="1500" dirty="0" err="1">
                <a:solidFill>
                  <a:schemeClr val="dk1"/>
                </a:solidFill>
                <a:latin typeface="Calibri"/>
                <a:ea typeface="Calibri"/>
                <a:cs typeface="Calibri"/>
                <a:sym typeface="Calibri"/>
              </a:rPr>
              <a:t>Wyn</a:t>
            </a:r>
            <a:r>
              <a:rPr lang="no-NO" sz="1500" dirty="0">
                <a:solidFill>
                  <a:schemeClr val="dk1"/>
                </a:solidFill>
                <a:latin typeface="Calibri"/>
                <a:ea typeface="Calibri"/>
                <a:cs typeface="Calibri"/>
                <a:sym typeface="Calibri"/>
              </a:rPr>
              <a:t>, Johanna (2014). </a:t>
            </a:r>
            <a:r>
              <a:rPr lang="no-NO" sz="1500" dirty="0" err="1">
                <a:solidFill>
                  <a:schemeClr val="dk1"/>
                </a:solidFill>
                <a:latin typeface="Calibri"/>
                <a:ea typeface="Calibri"/>
                <a:cs typeface="Calibri"/>
                <a:sym typeface="Calibri"/>
              </a:rPr>
              <a:t>Reflections</a:t>
            </a:r>
            <a:r>
              <a:rPr lang="no-NO" sz="1500" dirty="0">
                <a:solidFill>
                  <a:schemeClr val="dk1"/>
                </a:solidFill>
                <a:latin typeface="Calibri"/>
                <a:ea typeface="Calibri"/>
                <a:cs typeface="Calibri"/>
                <a:sym typeface="Calibri"/>
              </a:rPr>
              <a:t> </a:t>
            </a:r>
            <a:r>
              <a:rPr lang="no-NO" sz="1500" dirty="0" err="1">
                <a:solidFill>
                  <a:schemeClr val="dk1"/>
                </a:solidFill>
                <a:latin typeface="Calibri"/>
                <a:ea typeface="Calibri"/>
                <a:cs typeface="Calibri"/>
                <a:sym typeface="Calibri"/>
              </a:rPr>
              <a:t>on</a:t>
            </a:r>
            <a:r>
              <a:rPr lang="no-NO" sz="1500" dirty="0">
                <a:solidFill>
                  <a:schemeClr val="dk1"/>
                </a:solidFill>
                <a:latin typeface="Calibri"/>
                <a:ea typeface="Calibri"/>
                <a:cs typeface="Calibri"/>
                <a:sym typeface="Calibri"/>
              </a:rPr>
              <a:t> </a:t>
            </a:r>
            <a:r>
              <a:rPr lang="no-NO" sz="1500" dirty="0" err="1">
                <a:solidFill>
                  <a:schemeClr val="dk1"/>
                </a:solidFill>
                <a:latin typeface="Calibri"/>
                <a:ea typeface="Calibri"/>
                <a:cs typeface="Calibri"/>
                <a:sym typeface="Calibri"/>
              </a:rPr>
              <a:t>the</a:t>
            </a:r>
            <a:r>
              <a:rPr lang="no-NO" sz="1500" dirty="0">
                <a:solidFill>
                  <a:schemeClr val="dk1"/>
                </a:solidFill>
                <a:latin typeface="Calibri"/>
                <a:ea typeface="Calibri"/>
                <a:cs typeface="Calibri"/>
                <a:sym typeface="Calibri"/>
              </a:rPr>
              <a:t> </a:t>
            </a:r>
            <a:r>
              <a:rPr lang="no-NO" sz="1500" dirty="0" err="1">
                <a:solidFill>
                  <a:schemeClr val="dk1"/>
                </a:solidFill>
                <a:latin typeface="Calibri"/>
                <a:ea typeface="Calibri"/>
                <a:cs typeface="Calibri"/>
                <a:sym typeface="Calibri"/>
              </a:rPr>
              <a:t>use</a:t>
            </a:r>
            <a:r>
              <a:rPr lang="no-NO" sz="1500" dirty="0">
                <a:solidFill>
                  <a:schemeClr val="dk1"/>
                </a:solidFill>
                <a:latin typeface="Calibri"/>
                <a:ea typeface="Calibri"/>
                <a:cs typeface="Calibri"/>
                <a:sym typeface="Calibri"/>
              </a:rPr>
              <a:t> </a:t>
            </a:r>
            <a:r>
              <a:rPr lang="no-NO" sz="1500" dirty="0" err="1">
                <a:solidFill>
                  <a:schemeClr val="dk1"/>
                </a:solidFill>
                <a:latin typeface="Calibri"/>
                <a:ea typeface="Calibri"/>
                <a:cs typeface="Calibri"/>
                <a:sym typeface="Calibri"/>
              </a:rPr>
              <a:t>of</a:t>
            </a:r>
            <a:r>
              <a:rPr lang="no-NO" sz="1500" dirty="0">
                <a:solidFill>
                  <a:schemeClr val="dk1"/>
                </a:solidFill>
                <a:latin typeface="Calibri"/>
                <a:ea typeface="Calibri"/>
                <a:cs typeface="Calibri"/>
                <a:sym typeface="Calibri"/>
              </a:rPr>
              <a:t> spatial and </a:t>
            </a:r>
            <a:r>
              <a:rPr lang="no-NO" sz="1500" dirty="0" err="1">
                <a:solidFill>
                  <a:schemeClr val="dk1"/>
                </a:solidFill>
                <a:latin typeface="Calibri"/>
                <a:ea typeface="Calibri"/>
                <a:cs typeface="Calibri"/>
                <a:sym typeface="Calibri"/>
              </a:rPr>
              <a:t>relational</a:t>
            </a:r>
            <a:r>
              <a:rPr lang="no-NO" sz="1500" dirty="0">
                <a:solidFill>
                  <a:schemeClr val="dk1"/>
                </a:solidFill>
                <a:latin typeface="Calibri"/>
                <a:ea typeface="Calibri"/>
                <a:cs typeface="Calibri"/>
                <a:sym typeface="Calibri"/>
              </a:rPr>
              <a:t> </a:t>
            </a:r>
            <a:r>
              <a:rPr lang="no-NO" sz="1500" dirty="0" err="1">
                <a:solidFill>
                  <a:schemeClr val="dk1"/>
                </a:solidFill>
                <a:latin typeface="Calibri"/>
                <a:ea typeface="Calibri"/>
                <a:cs typeface="Calibri"/>
                <a:sym typeface="Calibri"/>
              </a:rPr>
              <a:t>metaphors</a:t>
            </a:r>
            <a:r>
              <a:rPr lang="no-NO" sz="1500" dirty="0">
                <a:solidFill>
                  <a:schemeClr val="dk1"/>
                </a:solidFill>
                <a:latin typeface="Calibri"/>
                <a:ea typeface="Calibri"/>
                <a:cs typeface="Calibri"/>
                <a:sym typeface="Calibri"/>
              </a:rPr>
              <a:t> in </a:t>
            </a:r>
            <a:r>
              <a:rPr lang="no-NO" sz="1500" dirty="0" err="1">
                <a:solidFill>
                  <a:schemeClr val="dk1"/>
                </a:solidFill>
                <a:latin typeface="Calibri"/>
                <a:ea typeface="Calibri"/>
                <a:cs typeface="Calibri"/>
                <a:sym typeface="Calibri"/>
              </a:rPr>
              <a:t>youth</a:t>
            </a:r>
            <a:r>
              <a:rPr lang="no-NO" sz="1500" dirty="0">
                <a:solidFill>
                  <a:schemeClr val="dk1"/>
                </a:solidFill>
                <a:latin typeface="Calibri"/>
                <a:ea typeface="Calibri"/>
                <a:cs typeface="Calibri"/>
                <a:sym typeface="Calibri"/>
              </a:rPr>
              <a:t> studies. Journal </a:t>
            </a:r>
            <a:r>
              <a:rPr lang="no-NO" sz="1500" dirty="0" err="1">
                <a:solidFill>
                  <a:schemeClr val="dk1"/>
                </a:solidFill>
                <a:latin typeface="Calibri"/>
                <a:ea typeface="Calibri"/>
                <a:cs typeface="Calibri"/>
                <a:sym typeface="Calibri"/>
              </a:rPr>
              <a:t>of</a:t>
            </a:r>
            <a:r>
              <a:rPr lang="no-NO" sz="1500" dirty="0">
                <a:solidFill>
                  <a:schemeClr val="dk1"/>
                </a:solidFill>
                <a:latin typeface="Calibri"/>
                <a:ea typeface="Calibri"/>
                <a:cs typeface="Calibri"/>
                <a:sym typeface="Calibri"/>
              </a:rPr>
              <a:t> </a:t>
            </a:r>
            <a:r>
              <a:rPr lang="no-NO" sz="1500" dirty="0" err="1">
                <a:solidFill>
                  <a:schemeClr val="dk1"/>
                </a:solidFill>
                <a:latin typeface="Calibri"/>
                <a:ea typeface="Calibri"/>
                <a:cs typeface="Calibri"/>
                <a:sym typeface="Calibri"/>
              </a:rPr>
              <a:t>Youth</a:t>
            </a:r>
            <a:r>
              <a:rPr lang="no-NO" sz="1500" dirty="0">
                <a:solidFill>
                  <a:schemeClr val="dk1"/>
                </a:solidFill>
                <a:latin typeface="Calibri"/>
                <a:ea typeface="Calibri"/>
                <a:cs typeface="Calibri"/>
                <a:sym typeface="Calibri"/>
              </a:rPr>
              <a:t> Studies 17, 901–915. </a:t>
            </a:r>
            <a:endParaRPr sz="1500" dirty="0">
              <a:solidFill>
                <a:schemeClr val="dk1"/>
              </a:solidFill>
              <a:latin typeface="Calibri"/>
              <a:ea typeface="Calibri"/>
              <a:cs typeface="Calibri"/>
              <a:sym typeface="Calibri"/>
            </a:endParaRPr>
          </a:p>
          <a:p>
            <a:pPr marL="368300" marR="0" lvl="0" indent="-368300" algn="l" rtl="0">
              <a:spcBef>
                <a:spcPts val="0"/>
              </a:spcBef>
              <a:spcAft>
                <a:spcPts val="0"/>
              </a:spcAft>
              <a:buNone/>
            </a:pPr>
            <a:r>
              <a:rPr lang="no-NO" sz="1500" dirty="0" err="1">
                <a:solidFill>
                  <a:schemeClr val="dk1"/>
                </a:solidFill>
                <a:latin typeface="Calibri"/>
                <a:ea typeface="Calibri"/>
                <a:cs typeface="Calibri"/>
                <a:sym typeface="Calibri"/>
              </a:rPr>
              <a:t>Dépelteau</a:t>
            </a:r>
            <a:r>
              <a:rPr lang="no-NO" sz="1500" dirty="0">
                <a:solidFill>
                  <a:schemeClr val="dk1"/>
                </a:solidFill>
                <a:latin typeface="Calibri"/>
                <a:ea typeface="Calibri"/>
                <a:cs typeface="Calibri"/>
                <a:sym typeface="Calibri"/>
              </a:rPr>
              <a:t>, F. (2018) </a:t>
            </a:r>
            <a:r>
              <a:rPr lang="no-NO" sz="1500" dirty="0" err="1">
                <a:solidFill>
                  <a:schemeClr val="dk1"/>
                </a:solidFill>
                <a:latin typeface="Calibri"/>
                <a:ea typeface="Calibri"/>
                <a:cs typeface="Calibri"/>
                <a:sym typeface="Calibri"/>
              </a:rPr>
              <a:t>Relational</a:t>
            </a:r>
            <a:r>
              <a:rPr lang="no-NO" sz="1500" dirty="0">
                <a:solidFill>
                  <a:schemeClr val="dk1"/>
                </a:solidFill>
                <a:latin typeface="Calibri"/>
                <a:ea typeface="Calibri"/>
                <a:cs typeface="Calibri"/>
                <a:sym typeface="Calibri"/>
              </a:rPr>
              <a:t> </a:t>
            </a:r>
            <a:r>
              <a:rPr lang="no-NO" sz="1500" dirty="0" err="1">
                <a:solidFill>
                  <a:schemeClr val="dk1"/>
                </a:solidFill>
                <a:latin typeface="Calibri"/>
                <a:ea typeface="Calibri"/>
                <a:cs typeface="Calibri"/>
                <a:sym typeface="Calibri"/>
              </a:rPr>
              <a:t>Thinking</a:t>
            </a:r>
            <a:r>
              <a:rPr lang="no-NO" sz="1500" dirty="0">
                <a:solidFill>
                  <a:schemeClr val="dk1"/>
                </a:solidFill>
                <a:latin typeface="Calibri"/>
                <a:ea typeface="Calibri"/>
                <a:cs typeface="Calibri"/>
                <a:sym typeface="Calibri"/>
              </a:rPr>
              <a:t> in </a:t>
            </a:r>
            <a:r>
              <a:rPr lang="no-NO" sz="1500" dirty="0" err="1">
                <a:solidFill>
                  <a:schemeClr val="dk1"/>
                </a:solidFill>
                <a:latin typeface="Calibri"/>
                <a:ea typeface="Calibri"/>
                <a:cs typeface="Calibri"/>
                <a:sym typeface="Calibri"/>
              </a:rPr>
              <a:t>Sociology</a:t>
            </a:r>
            <a:r>
              <a:rPr lang="no-NO" sz="1500" dirty="0">
                <a:solidFill>
                  <a:schemeClr val="dk1"/>
                </a:solidFill>
                <a:latin typeface="Calibri"/>
                <a:ea typeface="Calibri"/>
                <a:cs typeface="Calibri"/>
                <a:sym typeface="Calibri"/>
              </a:rPr>
              <a:t>: </a:t>
            </a:r>
            <a:r>
              <a:rPr lang="no-NO" sz="1500" dirty="0" err="1">
                <a:solidFill>
                  <a:schemeClr val="dk1"/>
                </a:solidFill>
                <a:latin typeface="Calibri"/>
                <a:ea typeface="Calibri"/>
                <a:cs typeface="Calibri"/>
                <a:sym typeface="Calibri"/>
              </a:rPr>
              <a:t>Relevance</a:t>
            </a:r>
            <a:r>
              <a:rPr lang="no-NO" sz="1500" dirty="0">
                <a:solidFill>
                  <a:schemeClr val="dk1"/>
                </a:solidFill>
                <a:latin typeface="Calibri"/>
                <a:ea typeface="Calibri"/>
                <a:cs typeface="Calibri"/>
                <a:sym typeface="Calibri"/>
              </a:rPr>
              <a:t>, </a:t>
            </a:r>
            <a:r>
              <a:rPr lang="no-NO" sz="1500" dirty="0" err="1">
                <a:solidFill>
                  <a:schemeClr val="dk1"/>
                </a:solidFill>
                <a:latin typeface="Calibri"/>
                <a:ea typeface="Calibri"/>
                <a:cs typeface="Calibri"/>
                <a:sym typeface="Calibri"/>
              </a:rPr>
              <a:t>Concurrence</a:t>
            </a:r>
            <a:r>
              <a:rPr lang="no-NO" sz="1500" dirty="0">
                <a:solidFill>
                  <a:schemeClr val="dk1"/>
                </a:solidFill>
                <a:latin typeface="Calibri"/>
                <a:ea typeface="Calibri"/>
                <a:cs typeface="Calibri"/>
                <a:sym typeface="Calibri"/>
              </a:rPr>
              <a:t> and </a:t>
            </a:r>
            <a:r>
              <a:rPr lang="no-NO" sz="1500" dirty="0" err="1">
                <a:solidFill>
                  <a:schemeClr val="dk1"/>
                </a:solidFill>
                <a:latin typeface="Calibri"/>
                <a:ea typeface="Calibri"/>
                <a:cs typeface="Calibri"/>
                <a:sym typeface="Calibri"/>
              </a:rPr>
              <a:t>Dissonance</a:t>
            </a:r>
            <a:r>
              <a:rPr lang="no-NO" sz="1500" dirty="0">
                <a:solidFill>
                  <a:schemeClr val="dk1"/>
                </a:solidFill>
                <a:latin typeface="Calibri"/>
                <a:ea typeface="Calibri"/>
                <a:cs typeface="Calibri"/>
                <a:sym typeface="Calibri"/>
              </a:rPr>
              <a:t>. In F. </a:t>
            </a:r>
            <a:r>
              <a:rPr lang="no-NO" sz="1500" dirty="0" err="1">
                <a:solidFill>
                  <a:schemeClr val="dk1"/>
                </a:solidFill>
                <a:latin typeface="Calibri"/>
                <a:ea typeface="Calibri"/>
                <a:cs typeface="Calibri"/>
                <a:sym typeface="Calibri"/>
              </a:rPr>
              <a:t>Depelteau</a:t>
            </a:r>
            <a:r>
              <a:rPr lang="no-NO" sz="1500" dirty="0">
                <a:solidFill>
                  <a:schemeClr val="dk1"/>
                </a:solidFill>
                <a:latin typeface="Calibri"/>
                <a:ea typeface="Calibri"/>
                <a:cs typeface="Calibri"/>
                <a:sym typeface="Calibri"/>
              </a:rPr>
              <a:t> (Ed.) The </a:t>
            </a:r>
            <a:r>
              <a:rPr lang="no-NO" sz="1500" dirty="0" err="1">
                <a:solidFill>
                  <a:schemeClr val="dk1"/>
                </a:solidFill>
                <a:latin typeface="Calibri"/>
                <a:ea typeface="Calibri"/>
                <a:cs typeface="Calibri"/>
                <a:sym typeface="Calibri"/>
              </a:rPr>
              <a:t>Palgrave</a:t>
            </a:r>
            <a:r>
              <a:rPr lang="no-NO" sz="1500" dirty="0">
                <a:solidFill>
                  <a:schemeClr val="dk1"/>
                </a:solidFill>
                <a:latin typeface="Calibri"/>
                <a:ea typeface="Calibri"/>
                <a:cs typeface="Calibri"/>
                <a:sym typeface="Calibri"/>
              </a:rPr>
              <a:t> </a:t>
            </a:r>
            <a:r>
              <a:rPr lang="no-NO" sz="1500" dirty="0" err="1">
                <a:solidFill>
                  <a:schemeClr val="dk1"/>
                </a:solidFill>
                <a:latin typeface="Calibri"/>
                <a:ea typeface="Calibri"/>
                <a:cs typeface="Calibri"/>
                <a:sym typeface="Calibri"/>
              </a:rPr>
              <a:t>Handbook</a:t>
            </a:r>
            <a:r>
              <a:rPr lang="no-NO" sz="1500" dirty="0">
                <a:solidFill>
                  <a:schemeClr val="dk1"/>
                </a:solidFill>
                <a:latin typeface="Calibri"/>
                <a:ea typeface="Calibri"/>
                <a:cs typeface="Calibri"/>
                <a:sym typeface="Calibri"/>
              </a:rPr>
              <a:t> </a:t>
            </a:r>
            <a:r>
              <a:rPr lang="no-NO" sz="1500" dirty="0" err="1">
                <a:solidFill>
                  <a:schemeClr val="dk1"/>
                </a:solidFill>
                <a:latin typeface="Calibri"/>
                <a:ea typeface="Calibri"/>
                <a:cs typeface="Calibri"/>
                <a:sym typeface="Calibri"/>
              </a:rPr>
              <a:t>of</a:t>
            </a:r>
            <a:r>
              <a:rPr lang="no-NO" sz="1500" dirty="0">
                <a:solidFill>
                  <a:schemeClr val="dk1"/>
                </a:solidFill>
                <a:latin typeface="Calibri"/>
                <a:ea typeface="Calibri"/>
                <a:cs typeface="Calibri"/>
                <a:sym typeface="Calibri"/>
              </a:rPr>
              <a:t> </a:t>
            </a:r>
            <a:r>
              <a:rPr lang="no-NO" sz="1500" dirty="0" err="1">
                <a:solidFill>
                  <a:schemeClr val="dk1"/>
                </a:solidFill>
                <a:latin typeface="Calibri"/>
                <a:ea typeface="Calibri"/>
                <a:cs typeface="Calibri"/>
                <a:sym typeface="Calibri"/>
              </a:rPr>
              <a:t>Relational</a:t>
            </a:r>
            <a:r>
              <a:rPr lang="no-NO" sz="1500" dirty="0">
                <a:solidFill>
                  <a:schemeClr val="dk1"/>
                </a:solidFill>
                <a:latin typeface="Calibri"/>
                <a:ea typeface="Calibri"/>
                <a:cs typeface="Calibri"/>
                <a:sym typeface="Calibri"/>
              </a:rPr>
              <a:t> </a:t>
            </a:r>
            <a:r>
              <a:rPr lang="no-NO" sz="1500" dirty="0" err="1">
                <a:solidFill>
                  <a:schemeClr val="dk1"/>
                </a:solidFill>
                <a:latin typeface="Calibri"/>
                <a:ea typeface="Calibri"/>
                <a:cs typeface="Calibri"/>
                <a:sym typeface="Calibri"/>
              </a:rPr>
              <a:t>Sociology</a:t>
            </a:r>
            <a:r>
              <a:rPr lang="no-NO" sz="1500" dirty="0">
                <a:solidFill>
                  <a:schemeClr val="dk1"/>
                </a:solidFill>
                <a:latin typeface="Calibri"/>
                <a:ea typeface="Calibri"/>
                <a:cs typeface="Calibri"/>
                <a:sym typeface="Calibri"/>
              </a:rPr>
              <a:t>. (pp.3–34). </a:t>
            </a:r>
            <a:r>
              <a:rPr lang="no-NO" sz="1500" dirty="0" err="1">
                <a:solidFill>
                  <a:schemeClr val="dk1"/>
                </a:solidFill>
                <a:latin typeface="Calibri"/>
                <a:ea typeface="Calibri"/>
                <a:cs typeface="Calibri"/>
                <a:sym typeface="Calibri"/>
              </a:rPr>
              <a:t>Palgrave</a:t>
            </a:r>
            <a:r>
              <a:rPr lang="no-NO" sz="1500" dirty="0">
                <a:solidFill>
                  <a:schemeClr val="dk1"/>
                </a:solidFill>
                <a:latin typeface="Calibri"/>
                <a:ea typeface="Calibri"/>
                <a:cs typeface="Calibri"/>
                <a:sym typeface="Calibri"/>
              </a:rPr>
              <a:t> </a:t>
            </a:r>
            <a:r>
              <a:rPr lang="no-NO" sz="1500" dirty="0" err="1">
                <a:solidFill>
                  <a:schemeClr val="dk1"/>
                </a:solidFill>
                <a:latin typeface="Calibri"/>
                <a:ea typeface="Calibri"/>
                <a:cs typeface="Calibri"/>
                <a:sym typeface="Calibri"/>
              </a:rPr>
              <a:t>Macmillan</a:t>
            </a:r>
            <a:r>
              <a:rPr lang="no-NO" sz="1500" dirty="0">
                <a:solidFill>
                  <a:schemeClr val="dk1"/>
                </a:solidFill>
                <a:latin typeface="Calibri"/>
                <a:ea typeface="Calibri"/>
                <a:cs typeface="Calibri"/>
                <a:sym typeface="Calibri"/>
              </a:rPr>
              <a:t>.</a:t>
            </a:r>
            <a:endParaRPr dirty="0"/>
          </a:p>
          <a:p>
            <a:pPr marL="368300" marR="0" lvl="0" indent="-368300" algn="l" rtl="0">
              <a:spcBef>
                <a:spcPts val="0"/>
              </a:spcBef>
              <a:spcAft>
                <a:spcPts val="0"/>
              </a:spcAft>
              <a:buNone/>
            </a:pPr>
            <a:r>
              <a:rPr lang="no-NO" sz="1500" dirty="0">
                <a:solidFill>
                  <a:schemeClr val="dk1"/>
                </a:solidFill>
                <a:latin typeface="Calibri"/>
                <a:ea typeface="Calibri"/>
                <a:cs typeface="Calibri"/>
                <a:sym typeface="Calibri"/>
              </a:rPr>
              <a:t>Emirbayer, Mustafa &amp; </a:t>
            </a:r>
            <a:r>
              <a:rPr lang="no-NO" sz="1500" dirty="0" err="1">
                <a:solidFill>
                  <a:schemeClr val="dk1"/>
                </a:solidFill>
                <a:latin typeface="Calibri"/>
                <a:ea typeface="Calibri"/>
                <a:cs typeface="Calibri"/>
                <a:sym typeface="Calibri"/>
              </a:rPr>
              <a:t>Mische</a:t>
            </a:r>
            <a:r>
              <a:rPr lang="no-NO" sz="1500" dirty="0">
                <a:solidFill>
                  <a:schemeClr val="dk1"/>
                </a:solidFill>
                <a:latin typeface="Calibri"/>
                <a:ea typeface="Calibri"/>
                <a:cs typeface="Calibri"/>
                <a:sym typeface="Calibri"/>
              </a:rPr>
              <a:t>, Ann (1998) </a:t>
            </a:r>
            <a:r>
              <a:rPr lang="no-NO" sz="1500" dirty="0" err="1">
                <a:solidFill>
                  <a:schemeClr val="dk1"/>
                </a:solidFill>
                <a:latin typeface="Calibri"/>
                <a:ea typeface="Calibri"/>
                <a:cs typeface="Calibri"/>
                <a:sym typeface="Calibri"/>
              </a:rPr>
              <a:t>What</a:t>
            </a:r>
            <a:r>
              <a:rPr lang="no-NO" sz="1500" dirty="0">
                <a:solidFill>
                  <a:schemeClr val="dk1"/>
                </a:solidFill>
                <a:latin typeface="Calibri"/>
                <a:ea typeface="Calibri"/>
                <a:cs typeface="Calibri"/>
                <a:sym typeface="Calibri"/>
              </a:rPr>
              <a:t> is </a:t>
            </a:r>
            <a:r>
              <a:rPr lang="no-NO" sz="1500" dirty="0" err="1">
                <a:solidFill>
                  <a:schemeClr val="dk1"/>
                </a:solidFill>
                <a:latin typeface="Calibri"/>
                <a:ea typeface="Calibri"/>
                <a:cs typeface="Calibri"/>
                <a:sym typeface="Calibri"/>
              </a:rPr>
              <a:t>agency</a:t>
            </a:r>
            <a:r>
              <a:rPr lang="no-NO" sz="1500" dirty="0">
                <a:solidFill>
                  <a:schemeClr val="dk1"/>
                </a:solidFill>
                <a:latin typeface="Calibri"/>
                <a:ea typeface="Calibri"/>
                <a:cs typeface="Calibri"/>
                <a:sym typeface="Calibri"/>
              </a:rPr>
              <a:t>? American Journal </a:t>
            </a:r>
            <a:r>
              <a:rPr lang="no-NO" sz="1500" dirty="0" err="1">
                <a:solidFill>
                  <a:schemeClr val="dk1"/>
                </a:solidFill>
                <a:latin typeface="Calibri"/>
                <a:ea typeface="Calibri"/>
                <a:cs typeface="Calibri"/>
                <a:sym typeface="Calibri"/>
              </a:rPr>
              <a:t>of</a:t>
            </a:r>
            <a:r>
              <a:rPr lang="no-NO" sz="1500" dirty="0">
                <a:solidFill>
                  <a:schemeClr val="dk1"/>
                </a:solidFill>
                <a:latin typeface="Calibri"/>
                <a:ea typeface="Calibri"/>
                <a:cs typeface="Calibri"/>
                <a:sym typeface="Calibri"/>
              </a:rPr>
              <a:t> </a:t>
            </a:r>
            <a:r>
              <a:rPr lang="no-NO" sz="1500" dirty="0" err="1">
                <a:solidFill>
                  <a:schemeClr val="dk1"/>
                </a:solidFill>
                <a:latin typeface="Calibri"/>
                <a:ea typeface="Calibri"/>
                <a:cs typeface="Calibri"/>
                <a:sym typeface="Calibri"/>
              </a:rPr>
              <a:t>Sociology</a:t>
            </a:r>
            <a:r>
              <a:rPr lang="no-NO" sz="1500" dirty="0">
                <a:solidFill>
                  <a:schemeClr val="dk1"/>
                </a:solidFill>
                <a:latin typeface="Calibri"/>
                <a:ea typeface="Calibri"/>
                <a:cs typeface="Calibri"/>
                <a:sym typeface="Calibri"/>
              </a:rPr>
              <a:t>, 103(4), 962–1023.</a:t>
            </a:r>
            <a:endParaRPr dirty="0"/>
          </a:p>
          <a:p>
            <a:pPr marL="368300" marR="0" lvl="0" indent="-368300" algn="l" rtl="0">
              <a:spcBef>
                <a:spcPts val="0"/>
              </a:spcBef>
              <a:spcAft>
                <a:spcPts val="0"/>
              </a:spcAft>
              <a:buNone/>
            </a:pPr>
            <a:r>
              <a:rPr lang="no-NO" sz="1500" dirty="0">
                <a:solidFill>
                  <a:schemeClr val="dk1"/>
                </a:solidFill>
                <a:latin typeface="Calibri"/>
                <a:ea typeface="Calibri"/>
                <a:cs typeface="Calibri"/>
                <a:sym typeface="Calibri"/>
              </a:rPr>
              <a:t>Elias, N. 1978. </a:t>
            </a:r>
            <a:r>
              <a:rPr lang="no-NO" sz="1500" dirty="0" err="1">
                <a:solidFill>
                  <a:schemeClr val="dk1"/>
                </a:solidFill>
                <a:latin typeface="Calibri"/>
                <a:ea typeface="Calibri"/>
                <a:cs typeface="Calibri"/>
                <a:sym typeface="Calibri"/>
              </a:rPr>
              <a:t>What</a:t>
            </a:r>
            <a:r>
              <a:rPr lang="no-NO" sz="1500" dirty="0">
                <a:solidFill>
                  <a:schemeClr val="dk1"/>
                </a:solidFill>
                <a:latin typeface="Calibri"/>
                <a:ea typeface="Calibri"/>
                <a:cs typeface="Calibri"/>
                <a:sym typeface="Calibri"/>
              </a:rPr>
              <a:t> Is </a:t>
            </a:r>
            <a:r>
              <a:rPr lang="no-NO" sz="1500" dirty="0" err="1">
                <a:solidFill>
                  <a:schemeClr val="dk1"/>
                </a:solidFill>
                <a:latin typeface="Calibri"/>
                <a:ea typeface="Calibri"/>
                <a:cs typeface="Calibri"/>
                <a:sym typeface="Calibri"/>
              </a:rPr>
              <a:t>Sociology</a:t>
            </a:r>
            <a:r>
              <a:rPr lang="no-NO" sz="1500" dirty="0">
                <a:solidFill>
                  <a:schemeClr val="dk1"/>
                </a:solidFill>
                <a:latin typeface="Calibri"/>
                <a:ea typeface="Calibri"/>
                <a:cs typeface="Calibri"/>
                <a:sym typeface="Calibri"/>
              </a:rPr>
              <a:t>? London: </a:t>
            </a:r>
            <a:r>
              <a:rPr lang="no-NO" sz="1500" dirty="0" err="1">
                <a:solidFill>
                  <a:schemeClr val="dk1"/>
                </a:solidFill>
                <a:latin typeface="Calibri"/>
                <a:ea typeface="Calibri"/>
                <a:cs typeface="Calibri"/>
                <a:sym typeface="Calibri"/>
              </a:rPr>
              <a:t>Hutchinson</a:t>
            </a:r>
            <a:r>
              <a:rPr lang="no-NO" sz="1500" dirty="0">
                <a:solidFill>
                  <a:schemeClr val="dk1"/>
                </a:solidFill>
                <a:latin typeface="Calibri"/>
                <a:ea typeface="Calibri"/>
                <a:cs typeface="Calibri"/>
                <a:sym typeface="Calibri"/>
              </a:rPr>
              <a:t>.</a:t>
            </a:r>
            <a:endParaRPr sz="1500" dirty="0">
              <a:solidFill>
                <a:schemeClr val="dk1"/>
              </a:solidFill>
              <a:latin typeface="Calibri"/>
              <a:ea typeface="Calibri"/>
              <a:cs typeface="Calibri"/>
              <a:sym typeface="Calibri"/>
            </a:endParaRPr>
          </a:p>
          <a:p>
            <a:pPr marL="0" marR="0" lvl="0" indent="0" algn="l" rtl="0">
              <a:spcBef>
                <a:spcPts val="0"/>
              </a:spcBef>
              <a:spcAft>
                <a:spcPts val="0"/>
              </a:spcAft>
              <a:buNone/>
            </a:pPr>
            <a:r>
              <a:rPr lang="no-NO" sz="1600" dirty="0">
                <a:solidFill>
                  <a:schemeClr val="dk1"/>
                </a:solidFill>
                <a:latin typeface="Calibri"/>
                <a:ea typeface="Calibri"/>
                <a:cs typeface="Calibri"/>
                <a:sym typeface="Calibri"/>
              </a:rPr>
              <a:t>France, A. (2007). </a:t>
            </a:r>
            <a:r>
              <a:rPr lang="no-NO" sz="1600" i="1" dirty="0" err="1">
                <a:solidFill>
                  <a:schemeClr val="dk1"/>
                </a:solidFill>
                <a:latin typeface="Calibri"/>
                <a:ea typeface="Calibri"/>
                <a:cs typeface="Calibri"/>
                <a:sym typeface="Calibri"/>
              </a:rPr>
              <a:t>Understanding</a:t>
            </a:r>
            <a:r>
              <a:rPr lang="no-NO" sz="1600" i="1" dirty="0">
                <a:solidFill>
                  <a:schemeClr val="dk1"/>
                </a:solidFill>
                <a:latin typeface="Calibri"/>
                <a:ea typeface="Calibri"/>
                <a:cs typeface="Calibri"/>
                <a:sym typeface="Calibri"/>
              </a:rPr>
              <a:t> </a:t>
            </a:r>
            <a:r>
              <a:rPr lang="no-NO" sz="1600" i="1" dirty="0" err="1">
                <a:solidFill>
                  <a:schemeClr val="dk1"/>
                </a:solidFill>
                <a:latin typeface="Calibri"/>
                <a:ea typeface="Calibri"/>
                <a:cs typeface="Calibri"/>
                <a:sym typeface="Calibri"/>
              </a:rPr>
              <a:t>youth</a:t>
            </a:r>
            <a:r>
              <a:rPr lang="no-NO" sz="1600" i="1" dirty="0">
                <a:solidFill>
                  <a:schemeClr val="dk1"/>
                </a:solidFill>
                <a:latin typeface="Calibri"/>
                <a:ea typeface="Calibri"/>
                <a:cs typeface="Calibri"/>
                <a:sym typeface="Calibri"/>
              </a:rPr>
              <a:t> in late </a:t>
            </a:r>
            <a:r>
              <a:rPr lang="no-NO" sz="1600" i="1" dirty="0" err="1">
                <a:solidFill>
                  <a:schemeClr val="dk1"/>
                </a:solidFill>
                <a:latin typeface="Calibri"/>
                <a:ea typeface="Calibri"/>
                <a:cs typeface="Calibri"/>
                <a:sym typeface="Calibri"/>
              </a:rPr>
              <a:t>modernity</a:t>
            </a:r>
            <a:r>
              <a:rPr lang="no-NO" sz="1600" dirty="0">
                <a:solidFill>
                  <a:schemeClr val="dk1"/>
                </a:solidFill>
                <a:latin typeface="Calibri"/>
                <a:ea typeface="Calibri"/>
                <a:cs typeface="Calibri"/>
                <a:sym typeface="Calibri"/>
              </a:rPr>
              <a:t>. Maidenhead: Open </a:t>
            </a:r>
            <a:r>
              <a:rPr lang="no-NO" sz="1600" dirty="0" err="1">
                <a:solidFill>
                  <a:schemeClr val="dk1"/>
                </a:solidFill>
                <a:latin typeface="Calibri"/>
                <a:ea typeface="Calibri"/>
                <a:cs typeface="Calibri"/>
                <a:sym typeface="Calibri"/>
              </a:rPr>
              <a:t>University</a:t>
            </a:r>
            <a:r>
              <a:rPr lang="no-NO" sz="1600" dirty="0">
                <a:solidFill>
                  <a:schemeClr val="dk1"/>
                </a:solidFill>
                <a:latin typeface="Calibri"/>
                <a:ea typeface="Calibri"/>
                <a:cs typeface="Calibri"/>
                <a:sym typeface="Calibri"/>
              </a:rPr>
              <a:t> Press.</a:t>
            </a:r>
            <a:endParaRPr sz="1400" dirty="0">
              <a:solidFill>
                <a:schemeClr val="dk1"/>
              </a:solidFill>
              <a:latin typeface="Calibri"/>
              <a:ea typeface="Calibri"/>
              <a:cs typeface="Calibri"/>
              <a:sym typeface="Calibri"/>
            </a:endParaRPr>
          </a:p>
          <a:p>
            <a:pPr marL="368300" marR="0" lvl="0" indent="-368300" algn="l" rtl="0">
              <a:spcBef>
                <a:spcPts val="0"/>
              </a:spcBef>
              <a:spcAft>
                <a:spcPts val="0"/>
              </a:spcAft>
              <a:buNone/>
            </a:pPr>
            <a:r>
              <a:rPr lang="no-NO" sz="1500" dirty="0" err="1">
                <a:solidFill>
                  <a:schemeClr val="dk1"/>
                </a:solidFill>
                <a:latin typeface="Calibri"/>
                <a:ea typeface="Calibri"/>
                <a:cs typeface="Calibri"/>
                <a:sym typeface="Calibri"/>
              </a:rPr>
              <a:t>Gergen</a:t>
            </a:r>
            <a:r>
              <a:rPr lang="no-NO" sz="1500" dirty="0">
                <a:solidFill>
                  <a:schemeClr val="dk1"/>
                </a:solidFill>
                <a:latin typeface="Calibri"/>
                <a:ea typeface="Calibri"/>
                <a:cs typeface="Calibri"/>
                <a:sym typeface="Calibri"/>
              </a:rPr>
              <a:t>, Kenneth J. (2009) </a:t>
            </a:r>
            <a:r>
              <a:rPr lang="no-NO" sz="1500" dirty="0" err="1">
                <a:solidFill>
                  <a:schemeClr val="dk1"/>
                </a:solidFill>
                <a:latin typeface="Calibri"/>
                <a:ea typeface="Calibri"/>
                <a:cs typeface="Calibri"/>
                <a:sym typeface="Calibri"/>
              </a:rPr>
              <a:t>Relational</a:t>
            </a:r>
            <a:r>
              <a:rPr lang="no-NO" sz="1500" dirty="0">
                <a:solidFill>
                  <a:schemeClr val="dk1"/>
                </a:solidFill>
                <a:latin typeface="Calibri"/>
                <a:ea typeface="Calibri"/>
                <a:cs typeface="Calibri"/>
                <a:sym typeface="Calibri"/>
              </a:rPr>
              <a:t> </a:t>
            </a:r>
            <a:r>
              <a:rPr lang="no-NO" sz="1500" dirty="0" err="1">
                <a:solidFill>
                  <a:schemeClr val="dk1"/>
                </a:solidFill>
                <a:latin typeface="Calibri"/>
                <a:ea typeface="Calibri"/>
                <a:cs typeface="Calibri"/>
                <a:sym typeface="Calibri"/>
              </a:rPr>
              <a:t>being</a:t>
            </a:r>
            <a:r>
              <a:rPr lang="no-NO" sz="1500" dirty="0">
                <a:solidFill>
                  <a:schemeClr val="dk1"/>
                </a:solidFill>
                <a:latin typeface="Calibri"/>
                <a:ea typeface="Calibri"/>
                <a:cs typeface="Calibri"/>
                <a:sym typeface="Calibri"/>
              </a:rPr>
              <a:t>: Beyond </a:t>
            </a:r>
            <a:r>
              <a:rPr lang="no-NO" sz="1500" dirty="0" err="1">
                <a:solidFill>
                  <a:schemeClr val="dk1"/>
                </a:solidFill>
                <a:latin typeface="Calibri"/>
                <a:ea typeface="Calibri"/>
                <a:cs typeface="Calibri"/>
                <a:sym typeface="Calibri"/>
              </a:rPr>
              <a:t>self</a:t>
            </a:r>
            <a:r>
              <a:rPr lang="no-NO" sz="1500" dirty="0">
                <a:solidFill>
                  <a:schemeClr val="dk1"/>
                </a:solidFill>
                <a:latin typeface="Calibri"/>
                <a:ea typeface="Calibri"/>
                <a:cs typeface="Calibri"/>
                <a:sym typeface="Calibri"/>
              </a:rPr>
              <a:t> and </a:t>
            </a:r>
            <a:r>
              <a:rPr lang="no-NO" sz="1500" dirty="0" err="1">
                <a:solidFill>
                  <a:schemeClr val="dk1"/>
                </a:solidFill>
                <a:latin typeface="Calibri"/>
                <a:ea typeface="Calibri"/>
                <a:cs typeface="Calibri"/>
                <a:sym typeface="Calibri"/>
              </a:rPr>
              <a:t>community</a:t>
            </a:r>
            <a:r>
              <a:rPr lang="no-NO" sz="1500" dirty="0">
                <a:solidFill>
                  <a:schemeClr val="dk1"/>
                </a:solidFill>
                <a:latin typeface="Calibri"/>
                <a:ea typeface="Calibri"/>
                <a:cs typeface="Calibri"/>
                <a:sym typeface="Calibri"/>
              </a:rPr>
              <a:t>. Oxford </a:t>
            </a:r>
            <a:r>
              <a:rPr lang="no-NO" sz="1500" dirty="0" err="1">
                <a:solidFill>
                  <a:schemeClr val="dk1"/>
                </a:solidFill>
                <a:latin typeface="Calibri"/>
                <a:ea typeface="Calibri"/>
                <a:cs typeface="Calibri"/>
                <a:sym typeface="Calibri"/>
              </a:rPr>
              <a:t>University</a:t>
            </a:r>
            <a:r>
              <a:rPr lang="no-NO" sz="1500" dirty="0">
                <a:solidFill>
                  <a:schemeClr val="dk1"/>
                </a:solidFill>
                <a:latin typeface="Calibri"/>
                <a:ea typeface="Calibri"/>
                <a:cs typeface="Calibri"/>
                <a:sym typeface="Calibri"/>
              </a:rPr>
              <a:t> Press. </a:t>
            </a:r>
            <a:r>
              <a:rPr lang="no-NO" sz="1500" dirty="0" err="1">
                <a:solidFill>
                  <a:schemeClr val="dk1"/>
                </a:solidFill>
                <a:latin typeface="Calibri"/>
                <a:ea typeface="Calibri"/>
                <a:cs typeface="Calibri"/>
                <a:sym typeface="Calibri"/>
              </a:rPr>
              <a:t>ProQuest</a:t>
            </a:r>
            <a:r>
              <a:rPr lang="no-NO" sz="1500" dirty="0">
                <a:solidFill>
                  <a:schemeClr val="dk1"/>
                </a:solidFill>
                <a:latin typeface="Calibri"/>
                <a:ea typeface="Calibri"/>
                <a:cs typeface="Calibri"/>
                <a:sym typeface="Calibri"/>
              </a:rPr>
              <a:t> </a:t>
            </a:r>
            <a:r>
              <a:rPr lang="no-NO" sz="1500" dirty="0" err="1">
                <a:solidFill>
                  <a:schemeClr val="dk1"/>
                </a:solidFill>
                <a:latin typeface="Calibri"/>
                <a:ea typeface="Calibri"/>
                <a:cs typeface="Calibri"/>
                <a:sym typeface="Calibri"/>
              </a:rPr>
              <a:t>Ebook</a:t>
            </a:r>
            <a:r>
              <a:rPr lang="no-NO" sz="1500" dirty="0">
                <a:solidFill>
                  <a:schemeClr val="dk1"/>
                </a:solidFill>
                <a:latin typeface="Calibri"/>
                <a:ea typeface="Calibri"/>
                <a:cs typeface="Calibri"/>
                <a:sym typeface="Calibri"/>
              </a:rPr>
              <a:t> Central.</a:t>
            </a:r>
            <a:endParaRPr dirty="0"/>
          </a:p>
          <a:p>
            <a:pPr marL="368300" marR="0" lvl="0" indent="-368300" algn="l" rtl="0">
              <a:spcBef>
                <a:spcPts val="0"/>
              </a:spcBef>
              <a:spcAft>
                <a:spcPts val="0"/>
              </a:spcAft>
              <a:buNone/>
            </a:pPr>
            <a:r>
              <a:rPr lang="no-NO" sz="1500" dirty="0">
                <a:solidFill>
                  <a:schemeClr val="dk1"/>
                </a:solidFill>
                <a:latin typeface="Calibri"/>
                <a:ea typeface="Calibri"/>
                <a:cs typeface="Calibri"/>
                <a:sym typeface="Calibri"/>
              </a:rPr>
              <a:t>Haikkola, L. (2019). Shaping </a:t>
            </a:r>
            <a:r>
              <a:rPr lang="no-NO" sz="1500" dirty="0" err="1">
                <a:solidFill>
                  <a:schemeClr val="dk1"/>
                </a:solidFill>
                <a:latin typeface="Calibri"/>
                <a:ea typeface="Calibri"/>
                <a:cs typeface="Calibri"/>
                <a:sym typeface="Calibri"/>
              </a:rPr>
              <a:t>activation</a:t>
            </a:r>
            <a:r>
              <a:rPr lang="no-NO" sz="1500" dirty="0">
                <a:solidFill>
                  <a:schemeClr val="dk1"/>
                </a:solidFill>
                <a:latin typeface="Calibri"/>
                <a:ea typeface="Calibri"/>
                <a:cs typeface="Calibri"/>
                <a:sym typeface="Calibri"/>
              </a:rPr>
              <a:t> policy at </a:t>
            </a:r>
            <a:r>
              <a:rPr lang="no-NO" sz="1500" dirty="0" err="1">
                <a:solidFill>
                  <a:schemeClr val="dk1"/>
                </a:solidFill>
                <a:latin typeface="Calibri"/>
                <a:ea typeface="Calibri"/>
                <a:cs typeface="Calibri"/>
                <a:sym typeface="Calibri"/>
              </a:rPr>
              <a:t>the</a:t>
            </a:r>
            <a:r>
              <a:rPr lang="no-NO" sz="1500" dirty="0">
                <a:solidFill>
                  <a:schemeClr val="dk1"/>
                </a:solidFill>
                <a:latin typeface="Calibri"/>
                <a:ea typeface="Calibri"/>
                <a:cs typeface="Calibri"/>
                <a:sym typeface="Calibri"/>
              </a:rPr>
              <a:t> </a:t>
            </a:r>
            <a:r>
              <a:rPr lang="no-NO" sz="1500" dirty="0" err="1">
                <a:solidFill>
                  <a:schemeClr val="dk1"/>
                </a:solidFill>
                <a:latin typeface="Calibri"/>
                <a:ea typeface="Calibri"/>
                <a:cs typeface="Calibri"/>
                <a:sym typeface="Calibri"/>
              </a:rPr>
              <a:t>street</a:t>
            </a:r>
            <a:r>
              <a:rPr lang="no-NO" sz="1500" dirty="0">
                <a:solidFill>
                  <a:schemeClr val="dk1"/>
                </a:solidFill>
                <a:latin typeface="Calibri"/>
                <a:ea typeface="Calibri"/>
                <a:cs typeface="Calibri"/>
                <a:sym typeface="Calibri"/>
              </a:rPr>
              <a:t> </a:t>
            </a:r>
            <a:r>
              <a:rPr lang="no-NO" sz="1500" dirty="0" err="1">
                <a:solidFill>
                  <a:schemeClr val="dk1"/>
                </a:solidFill>
                <a:latin typeface="Calibri"/>
                <a:ea typeface="Calibri"/>
                <a:cs typeface="Calibri"/>
                <a:sym typeface="Calibri"/>
              </a:rPr>
              <a:t>level</a:t>
            </a:r>
            <a:r>
              <a:rPr lang="no-NO" sz="1500" dirty="0">
                <a:solidFill>
                  <a:schemeClr val="dk1"/>
                </a:solidFill>
                <a:latin typeface="Calibri"/>
                <a:ea typeface="Calibri"/>
                <a:cs typeface="Calibri"/>
                <a:sym typeface="Calibri"/>
              </a:rPr>
              <a:t>: </a:t>
            </a:r>
            <a:r>
              <a:rPr lang="no-NO" sz="1500" dirty="0" err="1">
                <a:solidFill>
                  <a:schemeClr val="dk1"/>
                </a:solidFill>
                <a:latin typeface="Calibri"/>
                <a:ea typeface="Calibri"/>
                <a:cs typeface="Calibri"/>
                <a:sym typeface="Calibri"/>
              </a:rPr>
              <a:t>Governing</a:t>
            </a:r>
            <a:r>
              <a:rPr lang="no-NO" sz="1500" dirty="0">
                <a:solidFill>
                  <a:schemeClr val="dk1"/>
                </a:solidFill>
                <a:latin typeface="Calibri"/>
                <a:ea typeface="Calibri"/>
                <a:cs typeface="Calibri"/>
                <a:sym typeface="Calibri"/>
              </a:rPr>
              <a:t> </a:t>
            </a:r>
            <a:r>
              <a:rPr lang="no-NO" sz="1500" dirty="0" err="1">
                <a:solidFill>
                  <a:schemeClr val="dk1"/>
                </a:solidFill>
                <a:latin typeface="Calibri"/>
                <a:ea typeface="Calibri"/>
                <a:cs typeface="Calibri"/>
                <a:sym typeface="Calibri"/>
              </a:rPr>
              <a:t>inactivity</a:t>
            </a:r>
            <a:r>
              <a:rPr lang="no-NO" sz="1500" dirty="0">
                <a:solidFill>
                  <a:schemeClr val="dk1"/>
                </a:solidFill>
                <a:latin typeface="Calibri"/>
                <a:ea typeface="Calibri"/>
                <a:cs typeface="Calibri"/>
                <a:sym typeface="Calibri"/>
              </a:rPr>
              <a:t> in </a:t>
            </a:r>
            <a:r>
              <a:rPr lang="no-NO" sz="1500" dirty="0" err="1">
                <a:solidFill>
                  <a:schemeClr val="dk1"/>
                </a:solidFill>
                <a:latin typeface="Calibri"/>
                <a:ea typeface="Calibri"/>
                <a:cs typeface="Calibri"/>
                <a:sym typeface="Calibri"/>
              </a:rPr>
              <a:t>youth</a:t>
            </a:r>
            <a:r>
              <a:rPr lang="no-NO" sz="1500" dirty="0">
                <a:solidFill>
                  <a:schemeClr val="dk1"/>
                </a:solidFill>
                <a:latin typeface="Calibri"/>
                <a:ea typeface="Calibri"/>
                <a:cs typeface="Calibri"/>
                <a:sym typeface="Calibri"/>
              </a:rPr>
              <a:t> </a:t>
            </a:r>
            <a:r>
              <a:rPr lang="no-NO" sz="1500" dirty="0" err="1">
                <a:solidFill>
                  <a:schemeClr val="dk1"/>
                </a:solidFill>
                <a:latin typeface="Calibri"/>
                <a:ea typeface="Calibri"/>
                <a:cs typeface="Calibri"/>
                <a:sym typeface="Calibri"/>
              </a:rPr>
              <a:t>employment</a:t>
            </a:r>
            <a:r>
              <a:rPr lang="no-NO" sz="1500" dirty="0">
                <a:solidFill>
                  <a:schemeClr val="dk1"/>
                </a:solidFill>
                <a:latin typeface="Calibri"/>
                <a:ea typeface="Calibri"/>
                <a:cs typeface="Calibri"/>
                <a:sym typeface="Calibri"/>
              </a:rPr>
              <a:t> services. Acta </a:t>
            </a:r>
            <a:r>
              <a:rPr lang="no-NO" sz="1500" dirty="0" err="1">
                <a:solidFill>
                  <a:schemeClr val="dk1"/>
                </a:solidFill>
                <a:latin typeface="Calibri"/>
                <a:ea typeface="Calibri"/>
                <a:cs typeface="Calibri"/>
                <a:sym typeface="Calibri"/>
              </a:rPr>
              <a:t>Sociologica</a:t>
            </a:r>
            <a:r>
              <a:rPr lang="no-NO" sz="1500" dirty="0">
                <a:solidFill>
                  <a:schemeClr val="dk1"/>
                </a:solidFill>
                <a:latin typeface="Calibri"/>
                <a:ea typeface="Calibri"/>
                <a:cs typeface="Calibri"/>
                <a:sym typeface="Calibri"/>
              </a:rPr>
              <a:t>, 62(3), 334–348. </a:t>
            </a:r>
            <a:endParaRPr sz="1500" dirty="0">
              <a:solidFill>
                <a:schemeClr val="dk1"/>
              </a:solidFill>
              <a:latin typeface="Calibri"/>
              <a:ea typeface="Calibri"/>
              <a:cs typeface="Calibri"/>
              <a:sym typeface="Calibri"/>
            </a:endParaRPr>
          </a:p>
          <a:p>
            <a:pPr marL="368300" marR="0" lvl="0" indent="-368300" algn="l" rtl="0">
              <a:spcBef>
                <a:spcPts val="0"/>
              </a:spcBef>
              <a:spcAft>
                <a:spcPts val="0"/>
              </a:spcAft>
              <a:buNone/>
            </a:pPr>
            <a:r>
              <a:rPr lang="no-NO" sz="1500" dirty="0" err="1">
                <a:solidFill>
                  <a:schemeClr val="dk1"/>
                </a:solidFill>
                <a:latin typeface="Calibri"/>
                <a:ea typeface="Calibri"/>
                <a:cs typeface="Calibri"/>
                <a:sym typeface="Calibri"/>
              </a:rPr>
              <a:t>Hodkinson</a:t>
            </a:r>
            <a:r>
              <a:rPr lang="no-NO" sz="1500" dirty="0">
                <a:solidFill>
                  <a:schemeClr val="dk1"/>
                </a:solidFill>
                <a:latin typeface="Calibri"/>
                <a:ea typeface="Calibri"/>
                <a:cs typeface="Calibri"/>
                <a:sym typeface="Calibri"/>
              </a:rPr>
              <a:t>, P., &amp;. Sparkes, A. C. (1997). </a:t>
            </a:r>
            <a:r>
              <a:rPr lang="no-NO" sz="1500" dirty="0" err="1">
                <a:solidFill>
                  <a:schemeClr val="dk1"/>
                </a:solidFill>
                <a:latin typeface="Calibri"/>
                <a:ea typeface="Calibri"/>
                <a:cs typeface="Calibri"/>
                <a:sym typeface="Calibri"/>
              </a:rPr>
              <a:t>Careership</a:t>
            </a:r>
            <a:r>
              <a:rPr lang="no-NO" sz="1500" dirty="0">
                <a:solidFill>
                  <a:schemeClr val="dk1"/>
                </a:solidFill>
                <a:latin typeface="Calibri"/>
                <a:ea typeface="Calibri"/>
                <a:cs typeface="Calibri"/>
                <a:sym typeface="Calibri"/>
              </a:rPr>
              <a:t>: a </a:t>
            </a:r>
            <a:r>
              <a:rPr lang="no-NO" sz="1500" dirty="0" err="1">
                <a:solidFill>
                  <a:schemeClr val="dk1"/>
                </a:solidFill>
                <a:latin typeface="Calibri"/>
                <a:ea typeface="Calibri"/>
                <a:cs typeface="Calibri"/>
                <a:sym typeface="Calibri"/>
              </a:rPr>
              <a:t>sociological</a:t>
            </a:r>
            <a:r>
              <a:rPr lang="no-NO" sz="1500" dirty="0">
                <a:solidFill>
                  <a:schemeClr val="dk1"/>
                </a:solidFill>
                <a:latin typeface="Calibri"/>
                <a:ea typeface="Calibri"/>
                <a:cs typeface="Calibri"/>
                <a:sym typeface="Calibri"/>
              </a:rPr>
              <a:t> </a:t>
            </a:r>
            <a:r>
              <a:rPr lang="no-NO" sz="1500" dirty="0" err="1">
                <a:solidFill>
                  <a:schemeClr val="dk1"/>
                </a:solidFill>
                <a:latin typeface="Calibri"/>
                <a:ea typeface="Calibri"/>
                <a:cs typeface="Calibri"/>
                <a:sym typeface="Calibri"/>
              </a:rPr>
              <a:t>theory</a:t>
            </a:r>
            <a:r>
              <a:rPr lang="no-NO" sz="1500" dirty="0">
                <a:solidFill>
                  <a:schemeClr val="dk1"/>
                </a:solidFill>
                <a:latin typeface="Calibri"/>
                <a:ea typeface="Calibri"/>
                <a:cs typeface="Calibri"/>
                <a:sym typeface="Calibri"/>
              </a:rPr>
              <a:t> </a:t>
            </a:r>
            <a:r>
              <a:rPr lang="no-NO" sz="1500" dirty="0" err="1">
                <a:solidFill>
                  <a:schemeClr val="dk1"/>
                </a:solidFill>
                <a:latin typeface="Calibri"/>
                <a:ea typeface="Calibri"/>
                <a:cs typeface="Calibri"/>
                <a:sym typeface="Calibri"/>
              </a:rPr>
              <a:t>of</a:t>
            </a:r>
            <a:r>
              <a:rPr lang="no-NO" sz="1500" dirty="0">
                <a:solidFill>
                  <a:schemeClr val="dk1"/>
                </a:solidFill>
                <a:latin typeface="Calibri"/>
                <a:ea typeface="Calibri"/>
                <a:cs typeface="Calibri"/>
                <a:sym typeface="Calibri"/>
              </a:rPr>
              <a:t> </a:t>
            </a:r>
            <a:r>
              <a:rPr lang="no-NO" sz="1500" dirty="0" err="1">
                <a:solidFill>
                  <a:schemeClr val="dk1"/>
                </a:solidFill>
                <a:latin typeface="Calibri"/>
                <a:ea typeface="Calibri"/>
                <a:cs typeface="Calibri"/>
                <a:sym typeface="Calibri"/>
              </a:rPr>
              <a:t>career</a:t>
            </a:r>
            <a:r>
              <a:rPr lang="no-NO" sz="1500" dirty="0">
                <a:solidFill>
                  <a:schemeClr val="dk1"/>
                </a:solidFill>
                <a:latin typeface="Calibri"/>
                <a:ea typeface="Calibri"/>
                <a:cs typeface="Calibri"/>
                <a:sym typeface="Calibri"/>
              </a:rPr>
              <a:t> </a:t>
            </a:r>
            <a:r>
              <a:rPr lang="no-NO" sz="1500" dirty="0" err="1">
                <a:solidFill>
                  <a:schemeClr val="dk1"/>
                </a:solidFill>
                <a:latin typeface="Calibri"/>
                <a:ea typeface="Calibri"/>
                <a:cs typeface="Calibri"/>
                <a:sym typeface="Calibri"/>
              </a:rPr>
              <a:t>decision</a:t>
            </a:r>
            <a:r>
              <a:rPr lang="no-NO" sz="1500" dirty="0">
                <a:solidFill>
                  <a:schemeClr val="dk1"/>
                </a:solidFill>
                <a:latin typeface="Calibri"/>
                <a:ea typeface="Calibri"/>
                <a:cs typeface="Calibri"/>
                <a:sym typeface="Calibri"/>
              </a:rPr>
              <a:t> </a:t>
            </a:r>
            <a:r>
              <a:rPr lang="no-NO" sz="1500" dirty="0" err="1">
                <a:solidFill>
                  <a:schemeClr val="dk1"/>
                </a:solidFill>
                <a:latin typeface="Calibri"/>
                <a:ea typeface="Calibri"/>
                <a:cs typeface="Calibri"/>
                <a:sym typeface="Calibri"/>
              </a:rPr>
              <a:t>making</a:t>
            </a:r>
            <a:r>
              <a:rPr lang="no-NO" sz="1500" dirty="0">
                <a:solidFill>
                  <a:schemeClr val="dk1"/>
                </a:solidFill>
                <a:latin typeface="Calibri"/>
                <a:ea typeface="Calibri"/>
                <a:cs typeface="Calibri"/>
                <a:sym typeface="Calibri"/>
              </a:rPr>
              <a:t>, British Journal </a:t>
            </a:r>
            <a:r>
              <a:rPr lang="no-NO" sz="1500" dirty="0" err="1">
                <a:solidFill>
                  <a:schemeClr val="dk1"/>
                </a:solidFill>
                <a:latin typeface="Calibri"/>
                <a:ea typeface="Calibri"/>
                <a:cs typeface="Calibri"/>
                <a:sym typeface="Calibri"/>
              </a:rPr>
              <a:t>of</a:t>
            </a:r>
            <a:r>
              <a:rPr lang="no-NO" sz="1500" dirty="0">
                <a:solidFill>
                  <a:schemeClr val="dk1"/>
                </a:solidFill>
                <a:latin typeface="Calibri"/>
                <a:ea typeface="Calibri"/>
                <a:cs typeface="Calibri"/>
                <a:sym typeface="Calibri"/>
              </a:rPr>
              <a:t> </a:t>
            </a:r>
            <a:r>
              <a:rPr lang="no-NO" sz="1500" dirty="0" err="1">
                <a:solidFill>
                  <a:schemeClr val="dk1"/>
                </a:solidFill>
                <a:latin typeface="Calibri"/>
                <a:ea typeface="Calibri"/>
                <a:cs typeface="Calibri"/>
                <a:sym typeface="Calibri"/>
              </a:rPr>
              <a:t>Sociology</a:t>
            </a:r>
            <a:r>
              <a:rPr lang="no-NO" sz="1500" dirty="0">
                <a:solidFill>
                  <a:schemeClr val="dk1"/>
                </a:solidFill>
                <a:latin typeface="Calibri"/>
                <a:ea typeface="Calibri"/>
                <a:cs typeface="Calibri"/>
                <a:sym typeface="Calibri"/>
              </a:rPr>
              <a:t> </a:t>
            </a:r>
            <a:r>
              <a:rPr lang="no-NO" sz="1500" dirty="0" err="1">
                <a:solidFill>
                  <a:schemeClr val="dk1"/>
                </a:solidFill>
                <a:latin typeface="Calibri"/>
                <a:ea typeface="Calibri"/>
                <a:cs typeface="Calibri"/>
                <a:sym typeface="Calibri"/>
              </a:rPr>
              <a:t>of</a:t>
            </a:r>
            <a:r>
              <a:rPr lang="no-NO" sz="1500" dirty="0">
                <a:solidFill>
                  <a:schemeClr val="dk1"/>
                </a:solidFill>
                <a:latin typeface="Calibri"/>
                <a:ea typeface="Calibri"/>
                <a:cs typeface="Calibri"/>
                <a:sym typeface="Calibri"/>
              </a:rPr>
              <a:t> </a:t>
            </a:r>
            <a:r>
              <a:rPr lang="no-NO" sz="1500" dirty="0" err="1">
                <a:solidFill>
                  <a:schemeClr val="dk1"/>
                </a:solidFill>
                <a:latin typeface="Calibri"/>
                <a:ea typeface="Calibri"/>
                <a:cs typeface="Calibri"/>
                <a:sym typeface="Calibri"/>
              </a:rPr>
              <a:t>Education</a:t>
            </a:r>
            <a:r>
              <a:rPr lang="no-NO" sz="1500" dirty="0">
                <a:solidFill>
                  <a:schemeClr val="dk1"/>
                </a:solidFill>
                <a:latin typeface="Calibri"/>
                <a:ea typeface="Calibri"/>
                <a:cs typeface="Calibri"/>
                <a:sym typeface="Calibri"/>
              </a:rPr>
              <a:t>, 18(1), 29-44. </a:t>
            </a:r>
            <a:endParaRPr sz="1500" dirty="0">
              <a:solidFill>
                <a:schemeClr val="dk1"/>
              </a:solidFill>
              <a:latin typeface="Calibri"/>
              <a:ea typeface="Calibri"/>
              <a:cs typeface="Calibri"/>
              <a:sym typeface="Calibri"/>
            </a:endParaRPr>
          </a:p>
          <a:p>
            <a:pPr marL="368300" marR="0" lvl="0" indent="-368300" algn="l" rtl="0">
              <a:spcBef>
                <a:spcPts val="0"/>
              </a:spcBef>
              <a:spcAft>
                <a:spcPts val="0"/>
              </a:spcAft>
              <a:buNone/>
            </a:pPr>
            <a:r>
              <a:rPr lang="no-NO" sz="1500" dirty="0" err="1">
                <a:solidFill>
                  <a:srgbClr val="313131"/>
                </a:solidFill>
                <a:latin typeface="Calibri"/>
                <a:ea typeface="Calibri"/>
                <a:cs typeface="Calibri"/>
                <a:sym typeface="Calibri"/>
              </a:rPr>
              <a:t>Hooley</a:t>
            </a:r>
            <a:r>
              <a:rPr lang="no-NO" sz="1500" dirty="0">
                <a:solidFill>
                  <a:srgbClr val="313131"/>
                </a:solidFill>
                <a:latin typeface="Calibri"/>
                <a:ea typeface="Calibri"/>
                <a:cs typeface="Calibri"/>
                <a:sym typeface="Calibri"/>
              </a:rPr>
              <a:t>, T., </a:t>
            </a:r>
            <a:r>
              <a:rPr lang="no-NO" sz="1500" dirty="0" err="1">
                <a:solidFill>
                  <a:srgbClr val="313131"/>
                </a:solidFill>
                <a:latin typeface="Calibri"/>
                <a:ea typeface="Calibri"/>
                <a:cs typeface="Calibri"/>
                <a:sym typeface="Calibri"/>
              </a:rPr>
              <a:t>Sultana</a:t>
            </a:r>
            <a:r>
              <a:rPr lang="no-NO" sz="1500" dirty="0">
                <a:solidFill>
                  <a:srgbClr val="313131"/>
                </a:solidFill>
                <a:latin typeface="Calibri"/>
                <a:ea typeface="Calibri"/>
                <a:cs typeface="Calibri"/>
                <a:sym typeface="Calibri"/>
              </a:rPr>
              <a:t>, R. G., &amp; Thomsen, R. (2018). The neoliberal </a:t>
            </a:r>
            <a:r>
              <a:rPr lang="no-NO" sz="1500" dirty="0" err="1">
                <a:solidFill>
                  <a:srgbClr val="313131"/>
                </a:solidFill>
                <a:latin typeface="Calibri"/>
                <a:ea typeface="Calibri"/>
                <a:cs typeface="Calibri"/>
                <a:sym typeface="Calibri"/>
              </a:rPr>
              <a:t>challenge</a:t>
            </a:r>
            <a:r>
              <a:rPr lang="no-NO" sz="1500" dirty="0">
                <a:solidFill>
                  <a:srgbClr val="313131"/>
                </a:solidFill>
                <a:latin typeface="Calibri"/>
                <a:ea typeface="Calibri"/>
                <a:cs typeface="Calibri"/>
                <a:sym typeface="Calibri"/>
              </a:rPr>
              <a:t> to </a:t>
            </a:r>
            <a:r>
              <a:rPr lang="no-NO" sz="1500" dirty="0" err="1">
                <a:solidFill>
                  <a:srgbClr val="313131"/>
                </a:solidFill>
                <a:latin typeface="Calibri"/>
                <a:ea typeface="Calibri"/>
                <a:cs typeface="Calibri"/>
                <a:sym typeface="Calibri"/>
              </a:rPr>
              <a:t>career</a:t>
            </a:r>
            <a:r>
              <a:rPr lang="no-NO" sz="1500" dirty="0">
                <a:solidFill>
                  <a:srgbClr val="313131"/>
                </a:solidFill>
                <a:latin typeface="Calibri"/>
                <a:ea typeface="Calibri"/>
                <a:cs typeface="Calibri"/>
                <a:sym typeface="Calibri"/>
              </a:rPr>
              <a:t> </a:t>
            </a:r>
            <a:r>
              <a:rPr lang="no-NO" sz="1500" dirty="0" err="1">
                <a:solidFill>
                  <a:srgbClr val="313131"/>
                </a:solidFill>
                <a:latin typeface="Calibri"/>
                <a:ea typeface="Calibri"/>
                <a:cs typeface="Calibri"/>
                <a:sym typeface="Calibri"/>
              </a:rPr>
              <a:t>guidance</a:t>
            </a:r>
            <a:r>
              <a:rPr lang="no-NO" sz="1500" dirty="0">
                <a:solidFill>
                  <a:srgbClr val="313131"/>
                </a:solidFill>
                <a:latin typeface="Calibri"/>
                <a:ea typeface="Calibri"/>
                <a:cs typeface="Calibri"/>
                <a:sym typeface="Calibri"/>
              </a:rPr>
              <a:t>. Mobilising </a:t>
            </a:r>
            <a:r>
              <a:rPr lang="no-NO" sz="1500" dirty="0" err="1">
                <a:solidFill>
                  <a:srgbClr val="313131"/>
                </a:solidFill>
                <a:latin typeface="Calibri"/>
                <a:ea typeface="Calibri"/>
                <a:cs typeface="Calibri"/>
                <a:sym typeface="Calibri"/>
              </a:rPr>
              <a:t>research</a:t>
            </a:r>
            <a:r>
              <a:rPr lang="no-NO" sz="1500" dirty="0">
                <a:solidFill>
                  <a:srgbClr val="313131"/>
                </a:solidFill>
                <a:latin typeface="Calibri"/>
                <a:ea typeface="Calibri"/>
                <a:cs typeface="Calibri"/>
                <a:sym typeface="Calibri"/>
              </a:rPr>
              <a:t>, policy and </a:t>
            </a:r>
            <a:r>
              <a:rPr lang="no-NO" sz="1500" dirty="0" err="1">
                <a:solidFill>
                  <a:srgbClr val="313131"/>
                </a:solidFill>
                <a:latin typeface="Calibri"/>
                <a:ea typeface="Calibri"/>
                <a:cs typeface="Calibri"/>
                <a:sym typeface="Calibri"/>
              </a:rPr>
              <a:t>practice</a:t>
            </a:r>
            <a:r>
              <a:rPr lang="no-NO" sz="1500" dirty="0">
                <a:solidFill>
                  <a:srgbClr val="313131"/>
                </a:solidFill>
                <a:latin typeface="Calibri"/>
                <a:ea typeface="Calibri"/>
                <a:cs typeface="Calibri"/>
                <a:sym typeface="Calibri"/>
              </a:rPr>
              <a:t> </a:t>
            </a:r>
            <a:r>
              <a:rPr lang="no-NO" sz="1500" dirty="0" err="1">
                <a:solidFill>
                  <a:srgbClr val="313131"/>
                </a:solidFill>
                <a:latin typeface="Calibri"/>
                <a:ea typeface="Calibri"/>
                <a:cs typeface="Calibri"/>
                <a:sym typeface="Calibri"/>
              </a:rPr>
              <a:t>around</a:t>
            </a:r>
            <a:r>
              <a:rPr lang="no-NO" sz="1500" dirty="0">
                <a:solidFill>
                  <a:srgbClr val="313131"/>
                </a:solidFill>
                <a:latin typeface="Calibri"/>
                <a:ea typeface="Calibri"/>
                <a:cs typeface="Calibri"/>
                <a:sym typeface="Calibri"/>
              </a:rPr>
              <a:t> </a:t>
            </a:r>
            <a:r>
              <a:rPr lang="no-NO" sz="1500" dirty="0" err="1">
                <a:solidFill>
                  <a:srgbClr val="313131"/>
                </a:solidFill>
                <a:latin typeface="Calibri"/>
                <a:ea typeface="Calibri"/>
                <a:cs typeface="Calibri"/>
                <a:sym typeface="Calibri"/>
              </a:rPr>
              <a:t>social</a:t>
            </a:r>
            <a:r>
              <a:rPr lang="no-NO" sz="1500" dirty="0">
                <a:solidFill>
                  <a:srgbClr val="313131"/>
                </a:solidFill>
                <a:latin typeface="Calibri"/>
                <a:ea typeface="Calibri"/>
                <a:cs typeface="Calibri"/>
                <a:sym typeface="Calibri"/>
              </a:rPr>
              <a:t> </a:t>
            </a:r>
            <a:r>
              <a:rPr lang="no-NO" sz="1500" dirty="0" err="1">
                <a:solidFill>
                  <a:srgbClr val="313131"/>
                </a:solidFill>
                <a:latin typeface="Calibri"/>
                <a:ea typeface="Calibri"/>
                <a:cs typeface="Calibri"/>
                <a:sym typeface="Calibri"/>
              </a:rPr>
              <a:t>justice</a:t>
            </a:r>
            <a:r>
              <a:rPr lang="no-NO" sz="1500" dirty="0">
                <a:solidFill>
                  <a:srgbClr val="313131"/>
                </a:solidFill>
                <a:latin typeface="Calibri"/>
                <a:ea typeface="Calibri"/>
                <a:cs typeface="Calibri"/>
                <a:sym typeface="Calibri"/>
              </a:rPr>
              <a:t>. In T. </a:t>
            </a:r>
            <a:r>
              <a:rPr lang="no-NO" sz="1500" dirty="0" err="1">
                <a:solidFill>
                  <a:srgbClr val="313131"/>
                </a:solidFill>
                <a:latin typeface="Calibri"/>
                <a:ea typeface="Calibri"/>
                <a:cs typeface="Calibri"/>
                <a:sym typeface="Calibri"/>
              </a:rPr>
              <a:t>Hooley</a:t>
            </a:r>
            <a:r>
              <a:rPr lang="no-NO" sz="1500" dirty="0">
                <a:solidFill>
                  <a:srgbClr val="313131"/>
                </a:solidFill>
                <a:latin typeface="Calibri"/>
                <a:ea typeface="Calibri"/>
                <a:cs typeface="Calibri"/>
                <a:sym typeface="Calibri"/>
              </a:rPr>
              <a:t>, R. </a:t>
            </a:r>
            <a:r>
              <a:rPr lang="no-NO" sz="1500" dirty="0" err="1">
                <a:solidFill>
                  <a:srgbClr val="313131"/>
                </a:solidFill>
                <a:latin typeface="Calibri"/>
                <a:ea typeface="Calibri"/>
                <a:cs typeface="Calibri"/>
                <a:sym typeface="Calibri"/>
              </a:rPr>
              <a:t>Sultana</a:t>
            </a:r>
            <a:r>
              <a:rPr lang="no-NO" sz="1500" dirty="0">
                <a:solidFill>
                  <a:srgbClr val="313131"/>
                </a:solidFill>
                <a:latin typeface="Calibri"/>
                <a:ea typeface="Calibri"/>
                <a:cs typeface="Calibri"/>
                <a:sym typeface="Calibri"/>
              </a:rPr>
              <a:t>, &amp; R. Thomsen (Eds.), </a:t>
            </a:r>
            <a:r>
              <a:rPr lang="no-NO" sz="1500" dirty="0" err="1">
                <a:solidFill>
                  <a:srgbClr val="313131"/>
                </a:solidFill>
                <a:latin typeface="Calibri"/>
                <a:ea typeface="Calibri"/>
                <a:cs typeface="Calibri"/>
                <a:sym typeface="Calibri"/>
              </a:rPr>
              <a:t>Career</a:t>
            </a:r>
            <a:r>
              <a:rPr lang="no-NO" sz="1500" dirty="0">
                <a:solidFill>
                  <a:srgbClr val="313131"/>
                </a:solidFill>
                <a:latin typeface="Calibri"/>
                <a:ea typeface="Calibri"/>
                <a:cs typeface="Calibri"/>
                <a:sym typeface="Calibri"/>
              </a:rPr>
              <a:t> </a:t>
            </a:r>
            <a:r>
              <a:rPr lang="no-NO" sz="1500" dirty="0" err="1">
                <a:solidFill>
                  <a:srgbClr val="313131"/>
                </a:solidFill>
                <a:latin typeface="Calibri"/>
                <a:ea typeface="Calibri"/>
                <a:cs typeface="Calibri"/>
                <a:sym typeface="Calibri"/>
              </a:rPr>
              <a:t>guidance</a:t>
            </a:r>
            <a:r>
              <a:rPr lang="no-NO" sz="1500" dirty="0">
                <a:solidFill>
                  <a:srgbClr val="313131"/>
                </a:solidFill>
                <a:latin typeface="Calibri"/>
                <a:ea typeface="Calibri"/>
                <a:cs typeface="Calibri"/>
                <a:sym typeface="Calibri"/>
              </a:rPr>
              <a:t> for </a:t>
            </a:r>
            <a:r>
              <a:rPr lang="no-NO" sz="1500" dirty="0" err="1">
                <a:solidFill>
                  <a:srgbClr val="313131"/>
                </a:solidFill>
                <a:latin typeface="Calibri"/>
                <a:ea typeface="Calibri"/>
                <a:cs typeface="Calibri"/>
                <a:sym typeface="Calibri"/>
              </a:rPr>
              <a:t>social</a:t>
            </a:r>
            <a:r>
              <a:rPr lang="no-NO" sz="1500" dirty="0">
                <a:solidFill>
                  <a:srgbClr val="313131"/>
                </a:solidFill>
                <a:latin typeface="Calibri"/>
                <a:ea typeface="Calibri"/>
                <a:cs typeface="Calibri"/>
                <a:sym typeface="Calibri"/>
              </a:rPr>
              <a:t> </a:t>
            </a:r>
            <a:r>
              <a:rPr lang="no-NO" sz="1500" dirty="0" err="1">
                <a:solidFill>
                  <a:srgbClr val="313131"/>
                </a:solidFill>
                <a:latin typeface="Calibri"/>
                <a:ea typeface="Calibri"/>
                <a:cs typeface="Calibri"/>
                <a:sym typeface="Calibri"/>
              </a:rPr>
              <a:t>justice</a:t>
            </a:r>
            <a:r>
              <a:rPr lang="no-NO" sz="1500" dirty="0">
                <a:solidFill>
                  <a:srgbClr val="313131"/>
                </a:solidFill>
                <a:latin typeface="Calibri"/>
                <a:ea typeface="Calibri"/>
                <a:cs typeface="Calibri"/>
                <a:sym typeface="Calibri"/>
              </a:rPr>
              <a:t>: </a:t>
            </a:r>
            <a:r>
              <a:rPr lang="no-NO" sz="1500" dirty="0" err="1">
                <a:solidFill>
                  <a:srgbClr val="313131"/>
                </a:solidFill>
                <a:latin typeface="Calibri"/>
                <a:ea typeface="Calibri"/>
                <a:cs typeface="Calibri"/>
                <a:sym typeface="Calibri"/>
              </a:rPr>
              <a:t>Contesting</a:t>
            </a:r>
            <a:r>
              <a:rPr lang="no-NO" sz="1500" dirty="0">
                <a:solidFill>
                  <a:srgbClr val="313131"/>
                </a:solidFill>
                <a:latin typeface="Calibri"/>
                <a:ea typeface="Calibri"/>
                <a:cs typeface="Calibri"/>
                <a:sym typeface="Calibri"/>
              </a:rPr>
              <a:t> </a:t>
            </a:r>
            <a:r>
              <a:rPr lang="no-NO" sz="1500" dirty="0" err="1">
                <a:solidFill>
                  <a:srgbClr val="313131"/>
                </a:solidFill>
                <a:latin typeface="Calibri"/>
                <a:ea typeface="Calibri"/>
                <a:cs typeface="Calibri"/>
                <a:sym typeface="Calibri"/>
              </a:rPr>
              <a:t>neoliberalism</a:t>
            </a:r>
            <a:r>
              <a:rPr lang="no-NO" sz="1500" dirty="0">
                <a:solidFill>
                  <a:srgbClr val="313131"/>
                </a:solidFill>
                <a:latin typeface="Calibri"/>
                <a:ea typeface="Calibri"/>
                <a:cs typeface="Calibri"/>
                <a:sym typeface="Calibri"/>
              </a:rPr>
              <a:t> (</a:t>
            </a:r>
            <a:r>
              <a:rPr lang="no-NO" sz="1500" dirty="0" err="1">
                <a:solidFill>
                  <a:srgbClr val="313131"/>
                </a:solidFill>
                <a:latin typeface="Calibri"/>
                <a:ea typeface="Calibri"/>
                <a:cs typeface="Calibri"/>
                <a:sym typeface="Calibri"/>
              </a:rPr>
              <a:t>pp</a:t>
            </a:r>
            <a:r>
              <a:rPr lang="no-NO" sz="1500" dirty="0">
                <a:solidFill>
                  <a:srgbClr val="313131"/>
                </a:solidFill>
                <a:latin typeface="Calibri"/>
                <a:ea typeface="Calibri"/>
                <a:cs typeface="Calibri"/>
                <a:sym typeface="Calibri"/>
              </a:rPr>
              <a:t>. 1–27). </a:t>
            </a:r>
            <a:r>
              <a:rPr lang="no-NO" sz="1500" dirty="0" err="1">
                <a:solidFill>
                  <a:srgbClr val="313131"/>
                </a:solidFill>
                <a:latin typeface="Calibri"/>
                <a:ea typeface="Calibri"/>
                <a:cs typeface="Calibri"/>
                <a:sym typeface="Calibri"/>
              </a:rPr>
              <a:t>Routledge</a:t>
            </a:r>
            <a:r>
              <a:rPr lang="no-NO" sz="1500" dirty="0">
                <a:solidFill>
                  <a:srgbClr val="313131"/>
                </a:solidFill>
                <a:latin typeface="Calibri"/>
                <a:ea typeface="Calibri"/>
                <a:cs typeface="Calibri"/>
                <a:sym typeface="Calibri"/>
              </a:rPr>
              <a:t>.</a:t>
            </a:r>
            <a:endParaRPr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75"/>
        <p:cNvGrpSpPr/>
        <p:nvPr/>
      </p:nvGrpSpPr>
      <p:grpSpPr>
        <a:xfrm>
          <a:off x="0" y="0"/>
          <a:ext cx="0" cy="0"/>
          <a:chOff x="0" y="0"/>
          <a:chExt cx="0" cy="0"/>
        </a:xfrm>
      </p:grpSpPr>
      <p:sp>
        <p:nvSpPr>
          <p:cNvPr id="376" name="Google Shape;376;p25"/>
          <p:cNvSpPr txBox="1"/>
          <p:nvPr/>
        </p:nvSpPr>
        <p:spPr>
          <a:xfrm>
            <a:off x="307086" y="225415"/>
            <a:ext cx="11283080" cy="6632585"/>
          </a:xfrm>
          <a:prstGeom prst="rect">
            <a:avLst/>
          </a:prstGeom>
          <a:noFill/>
          <a:ln>
            <a:noFill/>
          </a:ln>
        </p:spPr>
        <p:txBody>
          <a:bodyPr spcFirstLastPara="1" wrap="square" lIns="91425" tIns="45700" rIns="91425" bIns="45700" anchor="t" anchorCtr="0">
            <a:spAutoFit/>
          </a:bodyPr>
          <a:lstStyle/>
          <a:p>
            <a:pPr marL="323850" marR="0" lvl="0" indent="-323850" algn="l" rtl="0">
              <a:spcBef>
                <a:spcPts val="0"/>
              </a:spcBef>
              <a:spcAft>
                <a:spcPts val="0"/>
              </a:spcAft>
              <a:buNone/>
            </a:pPr>
            <a:r>
              <a:rPr lang="no-NO" sz="1600" dirty="0" err="1">
                <a:solidFill>
                  <a:srgbClr val="313131"/>
                </a:solidFill>
                <a:latin typeface="Calibri"/>
                <a:ea typeface="Calibri"/>
                <a:cs typeface="Calibri"/>
                <a:sym typeface="Calibri"/>
              </a:rPr>
              <a:t>Hooley</a:t>
            </a:r>
            <a:r>
              <a:rPr lang="no-NO" sz="1600" dirty="0">
                <a:solidFill>
                  <a:srgbClr val="313131"/>
                </a:solidFill>
                <a:latin typeface="Calibri"/>
                <a:ea typeface="Calibri"/>
                <a:cs typeface="Calibri"/>
                <a:sym typeface="Calibri"/>
              </a:rPr>
              <a:t>, T. &amp; </a:t>
            </a:r>
            <a:r>
              <a:rPr lang="no-NO" sz="1600" dirty="0" err="1">
                <a:solidFill>
                  <a:srgbClr val="313131"/>
                </a:solidFill>
                <a:latin typeface="Calibri"/>
                <a:ea typeface="Calibri"/>
                <a:cs typeface="Calibri"/>
                <a:sym typeface="Calibri"/>
              </a:rPr>
              <a:t>Sultana</a:t>
            </a:r>
            <a:r>
              <a:rPr lang="no-NO" sz="1600" dirty="0">
                <a:solidFill>
                  <a:srgbClr val="313131"/>
                </a:solidFill>
                <a:latin typeface="Calibri"/>
                <a:ea typeface="Calibri"/>
                <a:cs typeface="Calibri"/>
                <a:sym typeface="Calibri"/>
              </a:rPr>
              <a:t>, R. G. (2016) </a:t>
            </a:r>
            <a:r>
              <a:rPr lang="no-NO" sz="1600" dirty="0" err="1">
                <a:solidFill>
                  <a:srgbClr val="313131"/>
                </a:solidFill>
                <a:latin typeface="Calibri"/>
                <a:ea typeface="Calibri"/>
                <a:cs typeface="Calibri"/>
                <a:sym typeface="Calibri"/>
              </a:rPr>
              <a:t>Career</a:t>
            </a:r>
            <a:r>
              <a:rPr lang="no-NO" sz="1600" dirty="0">
                <a:solidFill>
                  <a:srgbClr val="313131"/>
                </a:solidFill>
                <a:latin typeface="Calibri"/>
                <a:ea typeface="Calibri"/>
                <a:cs typeface="Calibri"/>
                <a:sym typeface="Calibri"/>
              </a:rPr>
              <a:t> </a:t>
            </a:r>
            <a:r>
              <a:rPr lang="no-NO" sz="1600" dirty="0" err="1">
                <a:solidFill>
                  <a:srgbClr val="313131"/>
                </a:solidFill>
                <a:latin typeface="Calibri"/>
                <a:ea typeface="Calibri"/>
                <a:cs typeface="Calibri"/>
                <a:sym typeface="Calibri"/>
              </a:rPr>
              <a:t>guidance</a:t>
            </a:r>
            <a:r>
              <a:rPr lang="no-NO" sz="1600" dirty="0">
                <a:solidFill>
                  <a:srgbClr val="313131"/>
                </a:solidFill>
                <a:latin typeface="Calibri"/>
                <a:ea typeface="Calibri"/>
                <a:cs typeface="Calibri"/>
                <a:sym typeface="Calibri"/>
              </a:rPr>
              <a:t> for </a:t>
            </a:r>
            <a:r>
              <a:rPr lang="no-NO" sz="1600" dirty="0" err="1">
                <a:solidFill>
                  <a:srgbClr val="313131"/>
                </a:solidFill>
                <a:latin typeface="Calibri"/>
                <a:ea typeface="Calibri"/>
                <a:cs typeface="Calibri"/>
                <a:sym typeface="Calibri"/>
              </a:rPr>
              <a:t>social</a:t>
            </a:r>
            <a:r>
              <a:rPr lang="no-NO" sz="1600" dirty="0">
                <a:solidFill>
                  <a:srgbClr val="313131"/>
                </a:solidFill>
                <a:latin typeface="Calibri"/>
                <a:ea typeface="Calibri"/>
                <a:cs typeface="Calibri"/>
                <a:sym typeface="Calibri"/>
              </a:rPr>
              <a:t> </a:t>
            </a:r>
            <a:r>
              <a:rPr lang="no-NO" sz="1600" dirty="0" err="1">
                <a:solidFill>
                  <a:srgbClr val="313131"/>
                </a:solidFill>
                <a:latin typeface="Calibri"/>
                <a:ea typeface="Calibri"/>
                <a:cs typeface="Calibri"/>
                <a:sym typeface="Calibri"/>
              </a:rPr>
              <a:t>justice</a:t>
            </a:r>
            <a:r>
              <a:rPr lang="no-NO" sz="1600" dirty="0">
                <a:solidFill>
                  <a:srgbClr val="313131"/>
                </a:solidFill>
                <a:latin typeface="Calibri"/>
                <a:ea typeface="Calibri"/>
                <a:cs typeface="Calibri"/>
                <a:sym typeface="Calibri"/>
              </a:rPr>
              <a:t>. </a:t>
            </a:r>
            <a:r>
              <a:rPr lang="no-NO" sz="1600" dirty="0">
                <a:solidFill>
                  <a:schemeClr val="dk1"/>
                </a:solidFill>
                <a:latin typeface="Calibri"/>
                <a:ea typeface="Calibri"/>
                <a:cs typeface="Calibri"/>
                <a:sym typeface="Calibri"/>
              </a:rPr>
              <a:t>Journal </a:t>
            </a:r>
            <a:r>
              <a:rPr lang="no-NO" sz="1600" dirty="0" err="1">
                <a:solidFill>
                  <a:schemeClr val="dk1"/>
                </a:solidFill>
                <a:latin typeface="Calibri"/>
                <a:ea typeface="Calibri"/>
                <a:cs typeface="Calibri"/>
                <a:sym typeface="Calibri"/>
              </a:rPr>
              <a:t>of</a:t>
            </a:r>
            <a:r>
              <a:rPr lang="no-NO" sz="1600" dirty="0">
                <a:solidFill>
                  <a:schemeClr val="dk1"/>
                </a:solidFill>
                <a:latin typeface="Calibri"/>
                <a:ea typeface="Calibri"/>
                <a:cs typeface="Calibri"/>
                <a:sym typeface="Calibri"/>
              </a:rPr>
              <a:t> </a:t>
            </a:r>
            <a:r>
              <a:rPr lang="no-NO" sz="1600" dirty="0" err="1">
                <a:solidFill>
                  <a:schemeClr val="dk1"/>
                </a:solidFill>
                <a:latin typeface="Calibri"/>
                <a:ea typeface="Calibri"/>
                <a:cs typeface="Calibri"/>
                <a:sym typeface="Calibri"/>
              </a:rPr>
              <a:t>the</a:t>
            </a:r>
            <a:r>
              <a:rPr lang="no-NO" sz="1600" dirty="0">
                <a:solidFill>
                  <a:schemeClr val="dk1"/>
                </a:solidFill>
                <a:latin typeface="Calibri"/>
                <a:ea typeface="Calibri"/>
                <a:cs typeface="Calibri"/>
                <a:sym typeface="Calibri"/>
              </a:rPr>
              <a:t> National </a:t>
            </a:r>
            <a:r>
              <a:rPr lang="no-NO" sz="1600" dirty="0" err="1">
                <a:solidFill>
                  <a:schemeClr val="dk1"/>
                </a:solidFill>
                <a:latin typeface="Calibri"/>
                <a:ea typeface="Calibri"/>
                <a:cs typeface="Calibri"/>
                <a:sym typeface="Calibri"/>
              </a:rPr>
              <a:t>Institute</a:t>
            </a:r>
            <a:r>
              <a:rPr lang="no-NO" sz="1600" dirty="0">
                <a:solidFill>
                  <a:schemeClr val="dk1"/>
                </a:solidFill>
                <a:latin typeface="Calibri"/>
                <a:ea typeface="Calibri"/>
                <a:cs typeface="Calibri"/>
                <a:sym typeface="Calibri"/>
              </a:rPr>
              <a:t> for </a:t>
            </a:r>
            <a:r>
              <a:rPr lang="no-NO" sz="1600" dirty="0" err="1">
                <a:solidFill>
                  <a:schemeClr val="dk1"/>
                </a:solidFill>
                <a:latin typeface="Calibri"/>
                <a:ea typeface="Calibri"/>
                <a:cs typeface="Calibri"/>
                <a:sym typeface="Calibri"/>
              </a:rPr>
              <a:t>Career</a:t>
            </a:r>
            <a:r>
              <a:rPr lang="no-NO" sz="1600" dirty="0">
                <a:solidFill>
                  <a:schemeClr val="dk1"/>
                </a:solidFill>
                <a:latin typeface="Calibri"/>
                <a:ea typeface="Calibri"/>
                <a:cs typeface="Calibri"/>
                <a:sym typeface="Calibri"/>
              </a:rPr>
              <a:t> </a:t>
            </a:r>
            <a:r>
              <a:rPr lang="no-NO" sz="1600" dirty="0" err="1">
                <a:solidFill>
                  <a:schemeClr val="dk1"/>
                </a:solidFill>
                <a:latin typeface="Calibri"/>
                <a:ea typeface="Calibri"/>
                <a:cs typeface="Calibri"/>
                <a:sym typeface="Calibri"/>
              </a:rPr>
              <a:t>Education</a:t>
            </a:r>
            <a:r>
              <a:rPr lang="no-NO" sz="1600" dirty="0">
                <a:solidFill>
                  <a:schemeClr val="dk1"/>
                </a:solidFill>
                <a:latin typeface="Calibri"/>
                <a:ea typeface="Calibri"/>
                <a:cs typeface="Calibri"/>
                <a:sym typeface="Calibri"/>
              </a:rPr>
              <a:t> and </a:t>
            </a:r>
            <a:r>
              <a:rPr lang="no-NO" sz="1600" dirty="0" err="1">
                <a:solidFill>
                  <a:schemeClr val="dk1"/>
                </a:solidFill>
                <a:latin typeface="Calibri"/>
                <a:ea typeface="Calibri"/>
                <a:cs typeface="Calibri"/>
                <a:sym typeface="Calibri"/>
              </a:rPr>
              <a:t>Counselling</a:t>
            </a:r>
            <a:r>
              <a:rPr lang="no-NO" sz="1600" dirty="0">
                <a:solidFill>
                  <a:schemeClr val="dk1"/>
                </a:solidFill>
                <a:latin typeface="Calibri"/>
                <a:ea typeface="Calibri"/>
                <a:cs typeface="Calibri"/>
                <a:sym typeface="Calibri"/>
              </a:rPr>
              <a:t>, 36, 2–12.</a:t>
            </a:r>
            <a:endParaRPr sz="1600" dirty="0">
              <a:solidFill>
                <a:srgbClr val="313131"/>
              </a:solidFill>
              <a:latin typeface="Calibri"/>
              <a:ea typeface="Calibri"/>
              <a:cs typeface="Calibri"/>
              <a:sym typeface="Calibri"/>
            </a:endParaRPr>
          </a:p>
          <a:p>
            <a:pPr marL="368300" marR="0" lvl="0" indent="-354013" algn="l" rtl="0">
              <a:spcBef>
                <a:spcPts val="0"/>
              </a:spcBef>
              <a:spcAft>
                <a:spcPts val="0"/>
              </a:spcAft>
              <a:buNone/>
            </a:pPr>
            <a:r>
              <a:rPr lang="no-NO" sz="1600" dirty="0" err="1">
                <a:solidFill>
                  <a:srgbClr val="313131"/>
                </a:solidFill>
                <a:latin typeface="Calibri"/>
                <a:ea typeface="Calibri"/>
                <a:cs typeface="Calibri"/>
                <a:sym typeface="Calibri"/>
              </a:rPr>
              <a:t>Kalalahti</a:t>
            </a:r>
            <a:r>
              <a:rPr lang="no-NO" sz="1600" dirty="0">
                <a:solidFill>
                  <a:srgbClr val="313131"/>
                </a:solidFill>
                <a:latin typeface="Calibri"/>
                <a:ea typeface="Calibri"/>
                <a:cs typeface="Calibri"/>
                <a:sym typeface="Calibri"/>
              </a:rPr>
              <a:t>, M., Niemi, A-M., </a:t>
            </a:r>
            <a:r>
              <a:rPr lang="no-NO" sz="1600" dirty="0" err="1">
                <a:solidFill>
                  <a:srgbClr val="313131"/>
                </a:solidFill>
                <a:latin typeface="Calibri"/>
                <a:ea typeface="Calibri"/>
                <a:cs typeface="Calibri"/>
                <a:sym typeface="Calibri"/>
              </a:rPr>
              <a:t>Varjo</a:t>
            </a:r>
            <a:r>
              <a:rPr lang="no-NO" sz="1600" dirty="0">
                <a:solidFill>
                  <a:srgbClr val="313131"/>
                </a:solidFill>
                <a:latin typeface="Calibri"/>
                <a:ea typeface="Calibri"/>
                <a:cs typeface="Calibri"/>
                <a:sym typeface="Calibri"/>
              </a:rPr>
              <a:t>, J.&amp; </a:t>
            </a:r>
            <a:r>
              <a:rPr lang="no-NO" sz="1600" dirty="0" err="1">
                <a:solidFill>
                  <a:srgbClr val="313131"/>
                </a:solidFill>
                <a:latin typeface="Calibri"/>
                <a:ea typeface="Calibri"/>
                <a:cs typeface="Calibri"/>
                <a:sym typeface="Calibri"/>
              </a:rPr>
              <a:t>Jahnukainen</a:t>
            </a:r>
            <a:r>
              <a:rPr lang="no-NO" sz="1600" dirty="0">
                <a:solidFill>
                  <a:srgbClr val="313131"/>
                </a:solidFill>
                <a:latin typeface="Calibri"/>
                <a:ea typeface="Calibri"/>
                <a:cs typeface="Calibri"/>
                <a:sym typeface="Calibri"/>
              </a:rPr>
              <a:t>, M. (2020) </a:t>
            </a:r>
            <a:r>
              <a:rPr lang="no-NO" sz="1600" dirty="0" err="1">
                <a:solidFill>
                  <a:srgbClr val="313131"/>
                </a:solidFill>
                <a:latin typeface="Calibri"/>
                <a:ea typeface="Calibri"/>
                <a:cs typeface="Calibri"/>
                <a:sym typeface="Calibri"/>
              </a:rPr>
              <a:t>Diversified</a:t>
            </a:r>
            <a:r>
              <a:rPr lang="no-NO" sz="1600" dirty="0">
                <a:solidFill>
                  <a:srgbClr val="313131"/>
                </a:solidFill>
                <a:latin typeface="Calibri"/>
                <a:ea typeface="Calibri"/>
                <a:cs typeface="Calibri"/>
                <a:sym typeface="Calibri"/>
              </a:rPr>
              <a:t> </a:t>
            </a:r>
            <a:r>
              <a:rPr lang="no-NO" sz="1600" dirty="0" err="1">
                <a:solidFill>
                  <a:srgbClr val="313131"/>
                </a:solidFill>
                <a:latin typeface="Calibri"/>
                <a:ea typeface="Calibri"/>
                <a:cs typeface="Calibri"/>
                <a:sym typeface="Calibri"/>
              </a:rPr>
              <a:t>transitions</a:t>
            </a:r>
            <a:r>
              <a:rPr lang="no-NO" sz="1600" dirty="0">
                <a:solidFill>
                  <a:srgbClr val="313131"/>
                </a:solidFill>
                <a:latin typeface="Calibri"/>
                <a:ea typeface="Calibri"/>
                <a:cs typeface="Calibri"/>
                <a:sym typeface="Calibri"/>
              </a:rPr>
              <a:t> and </a:t>
            </a:r>
            <a:r>
              <a:rPr lang="no-NO" sz="1600" dirty="0" err="1">
                <a:solidFill>
                  <a:srgbClr val="313131"/>
                </a:solidFill>
                <a:latin typeface="Calibri"/>
                <a:ea typeface="Calibri"/>
                <a:cs typeface="Calibri"/>
                <a:sym typeface="Calibri"/>
              </a:rPr>
              <a:t>educational</a:t>
            </a:r>
            <a:r>
              <a:rPr lang="no-NO" sz="1600" dirty="0">
                <a:solidFill>
                  <a:srgbClr val="313131"/>
                </a:solidFill>
                <a:latin typeface="Calibri"/>
                <a:ea typeface="Calibri"/>
                <a:cs typeface="Calibri"/>
                <a:sym typeface="Calibri"/>
              </a:rPr>
              <a:t> </a:t>
            </a:r>
            <a:r>
              <a:rPr lang="no-NO" sz="1600" dirty="0" err="1">
                <a:solidFill>
                  <a:srgbClr val="313131"/>
                </a:solidFill>
                <a:latin typeface="Calibri"/>
                <a:ea typeface="Calibri"/>
                <a:cs typeface="Calibri"/>
                <a:sym typeface="Calibri"/>
              </a:rPr>
              <a:t>equality</a:t>
            </a:r>
            <a:r>
              <a:rPr lang="no-NO" sz="1600" dirty="0">
                <a:solidFill>
                  <a:srgbClr val="313131"/>
                </a:solidFill>
                <a:latin typeface="Calibri"/>
                <a:ea typeface="Calibri"/>
                <a:cs typeface="Calibri"/>
                <a:sym typeface="Calibri"/>
              </a:rPr>
              <a:t>? </a:t>
            </a:r>
            <a:r>
              <a:rPr lang="no-NO" sz="1600" dirty="0" err="1">
                <a:solidFill>
                  <a:srgbClr val="313131"/>
                </a:solidFill>
                <a:latin typeface="Calibri"/>
                <a:ea typeface="Calibri"/>
                <a:cs typeface="Calibri"/>
                <a:sym typeface="Calibri"/>
              </a:rPr>
              <a:t>Negotiating</a:t>
            </a:r>
            <a:r>
              <a:rPr lang="no-NO" sz="1600" dirty="0">
                <a:solidFill>
                  <a:srgbClr val="313131"/>
                </a:solidFill>
                <a:latin typeface="Calibri"/>
                <a:ea typeface="Calibri"/>
                <a:cs typeface="Calibri"/>
                <a:sym typeface="Calibri"/>
              </a:rPr>
              <a:t> </a:t>
            </a:r>
            <a:r>
              <a:rPr lang="no-NO" sz="1600" dirty="0" err="1">
                <a:solidFill>
                  <a:srgbClr val="313131"/>
                </a:solidFill>
                <a:latin typeface="Calibri"/>
                <a:ea typeface="Calibri"/>
                <a:cs typeface="Calibri"/>
                <a:sym typeface="Calibri"/>
              </a:rPr>
              <a:t>the</a:t>
            </a:r>
            <a:r>
              <a:rPr lang="no-NO" sz="1600" dirty="0">
                <a:solidFill>
                  <a:srgbClr val="313131"/>
                </a:solidFill>
                <a:latin typeface="Calibri"/>
                <a:ea typeface="Calibri"/>
                <a:cs typeface="Calibri"/>
                <a:sym typeface="Calibri"/>
              </a:rPr>
              <a:t> </a:t>
            </a:r>
            <a:r>
              <a:rPr lang="no-NO" sz="1600" dirty="0" err="1">
                <a:solidFill>
                  <a:srgbClr val="313131"/>
                </a:solidFill>
                <a:latin typeface="Calibri"/>
                <a:ea typeface="Calibri"/>
                <a:cs typeface="Calibri"/>
                <a:sym typeface="Calibri"/>
              </a:rPr>
              <a:t>transitions</a:t>
            </a:r>
            <a:r>
              <a:rPr lang="no-NO" sz="1600" dirty="0">
                <a:solidFill>
                  <a:srgbClr val="313131"/>
                </a:solidFill>
                <a:latin typeface="Calibri"/>
                <a:ea typeface="Calibri"/>
                <a:cs typeface="Calibri"/>
                <a:sym typeface="Calibri"/>
              </a:rPr>
              <a:t> </a:t>
            </a:r>
            <a:r>
              <a:rPr lang="no-NO" sz="1600" dirty="0" err="1">
                <a:solidFill>
                  <a:srgbClr val="313131"/>
                </a:solidFill>
                <a:latin typeface="Calibri"/>
                <a:ea typeface="Calibri"/>
                <a:cs typeface="Calibri"/>
                <a:sym typeface="Calibri"/>
              </a:rPr>
              <a:t>of</a:t>
            </a:r>
            <a:r>
              <a:rPr lang="no-NO" sz="1600" dirty="0">
                <a:solidFill>
                  <a:srgbClr val="313131"/>
                </a:solidFill>
                <a:latin typeface="Calibri"/>
                <a:ea typeface="Calibri"/>
                <a:cs typeface="Calibri"/>
                <a:sym typeface="Calibri"/>
              </a:rPr>
              <a:t> </a:t>
            </a:r>
            <a:r>
              <a:rPr lang="no-NO" sz="1600" dirty="0" err="1">
                <a:solidFill>
                  <a:srgbClr val="313131"/>
                </a:solidFill>
                <a:latin typeface="Calibri"/>
                <a:ea typeface="Calibri"/>
                <a:cs typeface="Calibri"/>
                <a:sym typeface="Calibri"/>
              </a:rPr>
              <a:t>young</a:t>
            </a:r>
            <a:r>
              <a:rPr lang="no-NO" sz="1600" dirty="0">
                <a:solidFill>
                  <a:srgbClr val="313131"/>
                </a:solidFill>
                <a:latin typeface="Calibri"/>
                <a:ea typeface="Calibri"/>
                <a:cs typeface="Calibri"/>
                <a:sym typeface="Calibri"/>
              </a:rPr>
              <a:t> </a:t>
            </a:r>
            <a:r>
              <a:rPr lang="no-NO" sz="1600" dirty="0" err="1">
                <a:solidFill>
                  <a:srgbClr val="313131"/>
                </a:solidFill>
                <a:latin typeface="Calibri"/>
                <a:ea typeface="Calibri"/>
                <a:cs typeface="Calibri"/>
                <a:sym typeface="Calibri"/>
              </a:rPr>
              <a:t>people</a:t>
            </a:r>
            <a:r>
              <a:rPr lang="no-NO" sz="1600" dirty="0">
                <a:solidFill>
                  <a:srgbClr val="313131"/>
                </a:solidFill>
                <a:latin typeface="Calibri"/>
                <a:ea typeface="Calibri"/>
                <a:cs typeface="Calibri"/>
                <a:sym typeface="Calibri"/>
              </a:rPr>
              <a:t> </a:t>
            </a:r>
            <a:r>
              <a:rPr lang="no-NO" sz="1600" dirty="0" err="1">
                <a:solidFill>
                  <a:srgbClr val="313131"/>
                </a:solidFill>
                <a:latin typeface="Calibri"/>
                <a:ea typeface="Calibri"/>
                <a:cs typeface="Calibri"/>
                <a:sym typeface="Calibri"/>
              </a:rPr>
              <a:t>with</a:t>
            </a:r>
            <a:r>
              <a:rPr lang="no-NO" sz="1600" dirty="0">
                <a:solidFill>
                  <a:srgbClr val="313131"/>
                </a:solidFill>
                <a:latin typeface="Calibri"/>
                <a:ea typeface="Calibri"/>
                <a:cs typeface="Calibri"/>
                <a:sym typeface="Calibri"/>
              </a:rPr>
              <a:t> immigrant </a:t>
            </a:r>
            <a:r>
              <a:rPr lang="no-NO" sz="1600" dirty="0" err="1">
                <a:solidFill>
                  <a:srgbClr val="313131"/>
                </a:solidFill>
                <a:latin typeface="Calibri"/>
                <a:ea typeface="Calibri"/>
                <a:cs typeface="Calibri"/>
                <a:sym typeface="Calibri"/>
              </a:rPr>
              <a:t>backgrounds</a:t>
            </a:r>
            <a:r>
              <a:rPr lang="no-NO" sz="1600" dirty="0">
                <a:solidFill>
                  <a:srgbClr val="313131"/>
                </a:solidFill>
                <a:latin typeface="Calibri"/>
                <a:ea typeface="Calibri"/>
                <a:cs typeface="Calibri"/>
                <a:sym typeface="Calibri"/>
              </a:rPr>
              <a:t> and/or </a:t>
            </a:r>
            <a:r>
              <a:rPr lang="no-NO" sz="1600" dirty="0" err="1">
                <a:solidFill>
                  <a:srgbClr val="313131"/>
                </a:solidFill>
                <a:latin typeface="Calibri"/>
                <a:ea typeface="Calibri"/>
                <a:cs typeface="Calibri"/>
                <a:sym typeface="Calibri"/>
              </a:rPr>
              <a:t>special</a:t>
            </a:r>
            <a:r>
              <a:rPr lang="no-NO" sz="1600" dirty="0">
                <a:solidFill>
                  <a:srgbClr val="313131"/>
                </a:solidFill>
                <a:latin typeface="Calibri"/>
                <a:ea typeface="Calibri"/>
                <a:cs typeface="Calibri"/>
                <a:sym typeface="Calibri"/>
              </a:rPr>
              <a:t> </a:t>
            </a:r>
            <a:r>
              <a:rPr lang="no-NO" sz="1600" dirty="0" err="1">
                <a:solidFill>
                  <a:srgbClr val="313131"/>
                </a:solidFill>
                <a:latin typeface="Calibri"/>
                <a:ea typeface="Calibri"/>
                <a:cs typeface="Calibri"/>
                <a:sym typeface="Calibri"/>
              </a:rPr>
              <a:t>educational</a:t>
            </a:r>
            <a:r>
              <a:rPr lang="no-NO" sz="1600" dirty="0">
                <a:solidFill>
                  <a:srgbClr val="313131"/>
                </a:solidFill>
                <a:latin typeface="Calibri"/>
                <a:ea typeface="Calibri"/>
                <a:cs typeface="Calibri"/>
                <a:sym typeface="Calibri"/>
              </a:rPr>
              <a:t> </a:t>
            </a:r>
            <a:r>
              <a:rPr lang="no-NO" sz="1600" dirty="0" err="1">
                <a:solidFill>
                  <a:srgbClr val="313131"/>
                </a:solidFill>
                <a:latin typeface="Calibri"/>
                <a:ea typeface="Calibri"/>
                <a:cs typeface="Calibri"/>
                <a:sym typeface="Calibri"/>
              </a:rPr>
              <a:t>needs</a:t>
            </a:r>
            <a:r>
              <a:rPr lang="no-NO" sz="1600" dirty="0">
                <a:solidFill>
                  <a:srgbClr val="313131"/>
                </a:solidFill>
                <a:latin typeface="Calibri"/>
                <a:ea typeface="Calibri"/>
                <a:cs typeface="Calibri"/>
                <a:sym typeface="Calibri"/>
              </a:rPr>
              <a:t>. Nordic Studies in </a:t>
            </a:r>
            <a:r>
              <a:rPr lang="no-NO" sz="1600" dirty="0" err="1">
                <a:solidFill>
                  <a:srgbClr val="313131"/>
                </a:solidFill>
                <a:latin typeface="Calibri"/>
                <a:ea typeface="Calibri"/>
                <a:cs typeface="Calibri"/>
                <a:sym typeface="Calibri"/>
              </a:rPr>
              <a:t>Education</a:t>
            </a:r>
            <a:r>
              <a:rPr lang="no-NO" sz="1600" dirty="0">
                <a:solidFill>
                  <a:srgbClr val="313131"/>
                </a:solidFill>
                <a:latin typeface="Calibri"/>
                <a:ea typeface="Calibri"/>
                <a:cs typeface="Calibri"/>
                <a:sym typeface="Calibri"/>
              </a:rPr>
              <a:t> 41(1), 36–54</a:t>
            </a:r>
            <a:endParaRPr sz="1600" dirty="0">
              <a:solidFill>
                <a:schemeClr val="dk1"/>
              </a:solidFill>
              <a:latin typeface="Calibri"/>
              <a:ea typeface="Calibri"/>
              <a:cs typeface="Calibri"/>
              <a:sym typeface="Calibri"/>
            </a:endParaRPr>
          </a:p>
          <a:p>
            <a:pPr marL="368300" marR="0" lvl="0" indent="-354013" algn="l" rtl="0">
              <a:spcBef>
                <a:spcPts val="0"/>
              </a:spcBef>
              <a:spcAft>
                <a:spcPts val="0"/>
              </a:spcAft>
              <a:buNone/>
            </a:pPr>
            <a:r>
              <a:rPr lang="no-NO" sz="1600" dirty="0">
                <a:solidFill>
                  <a:schemeClr val="dk1"/>
                </a:solidFill>
                <a:latin typeface="Calibri"/>
                <a:ea typeface="Calibri"/>
                <a:cs typeface="Calibri"/>
                <a:sym typeface="Calibri"/>
              </a:rPr>
              <a:t>Kelly, Peter (2006) The </a:t>
            </a:r>
            <a:r>
              <a:rPr lang="no-NO" sz="1600" dirty="0" err="1">
                <a:solidFill>
                  <a:schemeClr val="dk1"/>
                </a:solidFill>
                <a:latin typeface="Calibri"/>
                <a:ea typeface="Calibri"/>
                <a:cs typeface="Calibri"/>
                <a:sym typeface="Calibri"/>
              </a:rPr>
              <a:t>entrepreneurial</a:t>
            </a:r>
            <a:r>
              <a:rPr lang="no-NO" sz="1600" dirty="0">
                <a:solidFill>
                  <a:schemeClr val="dk1"/>
                </a:solidFill>
                <a:latin typeface="Calibri"/>
                <a:ea typeface="Calibri"/>
                <a:cs typeface="Calibri"/>
                <a:sym typeface="Calibri"/>
              </a:rPr>
              <a:t> </a:t>
            </a:r>
            <a:r>
              <a:rPr lang="no-NO" sz="1600" dirty="0" err="1">
                <a:solidFill>
                  <a:schemeClr val="dk1"/>
                </a:solidFill>
                <a:latin typeface="Calibri"/>
                <a:ea typeface="Calibri"/>
                <a:cs typeface="Calibri"/>
                <a:sym typeface="Calibri"/>
              </a:rPr>
              <a:t>self</a:t>
            </a:r>
            <a:r>
              <a:rPr lang="no-NO" sz="1600" dirty="0">
                <a:solidFill>
                  <a:schemeClr val="dk1"/>
                </a:solidFill>
                <a:latin typeface="Calibri"/>
                <a:ea typeface="Calibri"/>
                <a:cs typeface="Calibri"/>
                <a:sym typeface="Calibri"/>
              </a:rPr>
              <a:t> and ‘</a:t>
            </a:r>
            <a:r>
              <a:rPr lang="no-NO" sz="1600" dirty="0" err="1">
                <a:solidFill>
                  <a:schemeClr val="dk1"/>
                </a:solidFill>
                <a:latin typeface="Calibri"/>
                <a:ea typeface="Calibri"/>
                <a:cs typeface="Calibri"/>
                <a:sym typeface="Calibri"/>
              </a:rPr>
              <a:t>youth</a:t>
            </a:r>
            <a:r>
              <a:rPr lang="no-NO" sz="1600" dirty="0">
                <a:solidFill>
                  <a:schemeClr val="dk1"/>
                </a:solidFill>
                <a:latin typeface="Calibri"/>
                <a:ea typeface="Calibri"/>
                <a:cs typeface="Calibri"/>
                <a:sym typeface="Calibri"/>
              </a:rPr>
              <a:t> at-risk’: </a:t>
            </a:r>
            <a:r>
              <a:rPr lang="no-NO" sz="1600" dirty="0" err="1">
                <a:solidFill>
                  <a:schemeClr val="dk1"/>
                </a:solidFill>
                <a:latin typeface="Calibri"/>
                <a:ea typeface="Calibri"/>
                <a:cs typeface="Calibri"/>
                <a:sym typeface="Calibri"/>
              </a:rPr>
              <a:t>Exploring</a:t>
            </a:r>
            <a:r>
              <a:rPr lang="no-NO" sz="1600" dirty="0">
                <a:solidFill>
                  <a:schemeClr val="dk1"/>
                </a:solidFill>
                <a:latin typeface="Calibri"/>
                <a:ea typeface="Calibri"/>
                <a:cs typeface="Calibri"/>
                <a:sym typeface="Calibri"/>
              </a:rPr>
              <a:t> </a:t>
            </a:r>
            <a:r>
              <a:rPr lang="no-NO" sz="1600" dirty="0" err="1">
                <a:solidFill>
                  <a:schemeClr val="dk1"/>
                </a:solidFill>
                <a:latin typeface="Calibri"/>
                <a:ea typeface="Calibri"/>
                <a:cs typeface="Calibri"/>
                <a:sym typeface="Calibri"/>
              </a:rPr>
              <a:t>the</a:t>
            </a:r>
            <a:r>
              <a:rPr lang="no-NO" sz="1600" dirty="0">
                <a:solidFill>
                  <a:schemeClr val="dk1"/>
                </a:solidFill>
                <a:latin typeface="Calibri"/>
                <a:ea typeface="Calibri"/>
                <a:cs typeface="Calibri"/>
                <a:sym typeface="Calibri"/>
              </a:rPr>
              <a:t> </a:t>
            </a:r>
            <a:r>
              <a:rPr lang="no-NO" sz="1600" dirty="0" err="1">
                <a:solidFill>
                  <a:schemeClr val="dk1"/>
                </a:solidFill>
                <a:latin typeface="Calibri"/>
                <a:ea typeface="Calibri"/>
                <a:cs typeface="Calibri"/>
                <a:sym typeface="Calibri"/>
              </a:rPr>
              <a:t>horizons</a:t>
            </a:r>
            <a:r>
              <a:rPr lang="no-NO" sz="1600" dirty="0">
                <a:solidFill>
                  <a:schemeClr val="dk1"/>
                </a:solidFill>
                <a:latin typeface="Calibri"/>
                <a:ea typeface="Calibri"/>
                <a:cs typeface="Calibri"/>
                <a:sym typeface="Calibri"/>
              </a:rPr>
              <a:t> </a:t>
            </a:r>
            <a:r>
              <a:rPr lang="no-NO" sz="1600" dirty="0" err="1">
                <a:solidFill>
                  <a:schemeClr val="dk1"/>
                </a:solidFill>
                <a:latin typeface="Calibri"/>
                <a:ea typeface="Calibri"/>
                <a:cs typeface="Calibri"/>
                <a:sym typeface="Calibri"/>
              </a:rPr>
              <a:t>of</a:t>
            </a:r>
            <a:r>
              <a:rPr lang="no-NO" sz="1600" dirty="0">
                <a:solidFill>
                  <a:schemeClr val="dk1"/>
                </a:solidFill>
                <a:latin typeface="Calibri"/>
                <a:ea typeface="Calibri"/>
                <a:cs typeface="Calibri"/>
                <a:sym typeface="Calibri"/>
              </a:rPr>
              <a:t> </a:t>
            </a:r>
            <a:r>
              <a:rPr lang="no-NO" sz="1600" dirty="0" err="1">
                <a:solidFill>
                  <a:schemeClr val="dk1"/>
                </a:solidFill>
                <a:latin typeface="Calibri"/>
                <a:ea typeface="Calibri"/>
                <a:cs typeface="Calibri"/>
                <a:sym typeface="Calibri"/>
              </a:rPr>
              <a:t>identity</a:t>
            </a:r>
            <a:r>
              <a:rPr lang="no-NO" sz="1600" dirty="0">
                <a:solidFill>
                  <a:schemeClr val="dk1"/>
                </a:solidFill>
                <a:latin typeface="Calibri"/>
                <a:ea typeface="Calibri"/>
                <a:cs typeface="Calibri"/>
                <a:sym typeface="Calibri"/>
              </a:rPr>
              <a:t> in </a:t>
            </a:r>
            <a:r>
              <a:rPr lang="no-NO" sz="1600" dirty="0" err="1">
                <a:solidFill>
                  <a:schemeClr val="dk1"/>
                </a:solidFill>
                <a:latin typeface="Calibri"/>
                <a:ea typeface="Calibri"/>
                <a:cs typeface="Calibri"/>
                <a:sym typeface="Calibri"/>
              </a:rPr>
              <a:t>the</a:t>
            </a:r>
            <a:r>
              <a:rPr lang="no-NO" sz="1600" dirty="0">
                <a:solidFill>
                  <a:schemeClr val="dk1"/>
                </a:solidFill>
                <a:latin typeface="Calibri"/>
                <a:ea typeface="Calibri"/>
                <a:cs typeface="Calibri"/>
                <a:sym typeface="Calibri"/>
              </a:rPr>
              <a:t> </a:t>
            </a:r>
            <a:r>
              <a:rPr lang="no-NO" sz="1600" dirty="0" err="1">
                <a:solidFill>
                  <a:schemeClr val="dk1"/>
                </a:solidFill>
                <a:latin typeface="Calibri"/>
                <a:ea typeface="Calibri"/>
                <a:cs typeface="Calibri"/>
                <a:sym typeface="Calibri"/>
              </a:rPr>
              <a:t>twenty</a:t>
            </a:r>
            <a:r>
              <a:rPr lang="no-NO" sz="1600" dirty="0">
                <a:solidFill>
                  <a:schemeClr val="dk1"/>
                </a:solidFill>
                <a:latin typeface="Calibri"/>
                <a:ea typeface="Calibri"/>
                <a:cs typeface="Calibri"/>
                <a:sym typeface="Calibri"/>
              </a:rPr>
              <a:t>-first </a:t>
            </a:r>
            <a:r>
              <a:rPr lang="no-NO" sz="1600" dirty="0" err="1">
                <a:solidFill>
                  <a:schemeClr val="dk1"/>
                </a:solidFill>
                <a:latin typeface="Calibri"/>
                <a:ea typeface="Calibri"/>
                <a:cs typeface="Calibri"/>
                <a:sym typeface="Calibri"/>
              </a:rPr>
              <a:t>century</a:t>
            </a:r>
            <a:r>
              <a:rPr lang="no-NO" sz="1600" dirty="0">
                <a:solidFill>
                  <a:schemeClr val="dk1"/>
                </a:solidFill>
                <a:latin typeface="Calibri"/>
                <a:ea typeface="Calibri"/>
                <a:cs typeface="Calibri"/>
                <a:sym typeface="Calibri"/>
              </a:rPr>
              <a:t>. Journal </a:t>
            </a:r>
            <a:r>
              <a:rPr lang="no-NO" sz="1600" dirty="0" err="1">
                <a:solidFill>
                  <a:schemeClr val="dk1"/>
                </a:solidFill>
                <a:latin typeface="Calibri"/>
                <a:ea typeface="Calibri"/>
                <a:cs typeface="Calibri"/>
                <a:sym typeface="Calibri"/>
              </a:rPr>
              <a:t>of</a:t>
            </a:r>
            <a:r>
              <a:rPr lang="no-NO" sz="1600" dirty="0">
                <a:solidFill>
                  <a:schemeClr val="dk1"/>
                </a:solidFill>
                <a:latin typeface="Calibri"/>
                <a:ea typeface="Calibri"/>
                <a:cs typeface="Calibri"/>
                <a:sym typeface="Calibri"/>
              </a:rPr>
              <a:t> </a:t>
            </a:r>
            <a:r>
              <a:rPr lang="no-NO" sz="1600" dirty="0" err="1">
                <a:solidFill>
                  <a:schemeClr val="dk1"/>
                </a:solidFill>
                <a:latin typeface="Calibri"/>
                <a:ea typeface="Calibri"/>
                <a:cs typeface="Calibri"/>
                <a:sym typeface="Calibri"/>
              </a:rPr>
              <a:t>Youth</a:t>
            </a:r>
            <a:r>
              <a:rPr lang="no-NO" sz="1600" dirty="0">
                <a:solidFill>
                  <a:schemeClr val="dk1"/>
                </a:solidFill>
                <a:latin typeface="Calibri"/>
                <a:ea typeface="Calibri"/>
                <a:cs typeface="Calibri"/>
                <a:sym typeface="Calibri"/>
              </a:rPr>
              <a:t> Studies 9 (1), 17–32. </a:t>
            </a:r>
            <a:endParaRPr dirty="0"/>
          </a:p>
          <a:p>
            <a:pPr marL="368300" marR="0" lvl="0" indent="-368300" algn="l" rtl="0">
              <a:spcBef>
                <a:spcPts val="0"/>
              </a:spcBef>
              <a:spcAft>
                <a:spcPts val="0"/>
              </a:spcAft>
              <a:buNone/>
            </a:pPr>
            <a:r>
              <a:rPr lang="no-NO" sz="1600" dirty="0">
                <a:solidFill>
                  <a:schemeClr val="dk1"/>
                </a:solidFill>
                <a:latin typeface="Calibri"/>
                <a:ea typeface="Calibri"/>
                <a:cs typeface="Calibri"/>
                <a:sym typeface="Calibri"/>
              </a:rPr>
              <a:t>Law, B. (1981). </a:t>
            </a:r>
            <a:r>
              <a:rPr lang="no-NO" sz="1600" dirty="0" err="1">
                <a:solidFill>
                  <a:schemeClr val="dk1"/>
                </a:solidFill>
                <a:latin typeface="Calibri"/>
                <a:ea typeface="Calibri"/>
                <a:cs typeface="Calibri"/>
                <a:sym typeface="Calibri"/>
              </a:rPr>
              <a:t>Community</a:t>
            </a:r>
            <a:r>
              <a:rPr lang="no-NO" sz="1600" dirty="0">
                <a:solidFill>
                  <a:schemeClr val="dk1"/>
                </a:solidFill>
                <a:latin typeface="Calibri"/>
                <a:ea typeface="Calibri"/>
                <a:cs typeface="Calibri"/>
                <a:sym typeface="Calibri"/>
              </a:rPr>
              <a:t> </a:t>
            </a:r>
            <a:r>
              <a:rPr lang="no-NO" sz="1600" dirty="0" err="1">
                <a:solidFill>
                  <a:schemeClr val="dk1"/>
                </a:solidFill>
                <a:latin typeface="Calibri"/>
                <a:ea typeface="Calibri"/>
                <a:cs typeface="Calibri"/>
                <a:sym typeface="Calibri"/>
              </a:rPr>
              <a:t>interaction</a:t>
            </a:r>
            <a:r>
              <a:rPr lang="no-NO" sz="1600" dirty="0">
                <a:solidFill>
                  <a:schemeClr val="dk1"/>
                </a:solidFill>
                <a:latin typeface="Calibri"/>
                <a:ea typeface="Calibri"/>
                <a:cs typeface="Calibri"/>
                <a:sym typeface="Calibri"/>
              </a:rPr>
              <a:t>: A ‘</a:t>
            </a:r>
            <a:r>
              <a:rPr lang="no-NO" sz="1600" dirty="0" err="1">
                <a:solidFill>
                  <a:schemeClr val="dk1"/>
                </a:solidFill>
                <a:latin typeface="Calibri"/>
                <a:ea typeface="Calibri"/>
                <a:cs typeface="Calibri"/>
                <a:sym typeface="Calibri"/>
              </a:rPr>
              <a:t>mid</a:t>
            </a:r>
            <a:r>
              <a:rPr lang="no-NO" sz="1600" dirty="0">
                <a:solidFill>
                  <a:schemeClr val="dk1"/>
                </a:solidFill>
                <a:latin typeface="Calibri"/>
                <a:ea typeface="Calibri"/>
                <a:cs typeface="Calibri"/>
                <a:sym typeface="Calibri"/>
              </a:rPr>
              <a:t>-range’ </a:t>
            </a:r>
            <a:r>
              <a:rPr lang="no-NO" sz="1600" dirty="0" err="1">
                <a:solidFill>
                  <a:schemeClr val="dk1"/>
                </a:solidFill>
                <a:latin typeface="Calibri"/>
                <a:ea typeface="Calibri"/>
                <a:cs typeface="Calibri"/>
                <a:sym typeface="Calibri"/>
              </a:rPr>
              <a:t>focus</a:t>
            </a:r>
            <a:r>
              <a:rPr lang="no-NO" sz="1600" dirty="0">
                <a:solidFill>
                  <a:schemeClr val="dk1"/>
                </a:solidFill>
                <a:latin typeface="Calibri"/>
                <a:ea typeface="Calibri"/>
                <a:cs typeface="Calibri"/>
                <a:sym typeface="Calibri"/>
              </a:rPr>
              <a:t> for </a:t>
            </a:r>
            <a:r>
              <a:rPr lang="no-NO" sz="1600" dirty="0" err="1">
                <a:solidFill>
                  <a:schemeClr val="dk1"/>
                </a:solidFill>
                <a:latin typeface="Calibri"/>
                <a:ea typeface="Calibri"/>
                <a:cs typeface="Calibri"/>
                <a:sym typeface="Calibri"/>
              </a:rPr>
              <a:t>theories</a:t>
            </a:r>
            <a:r>
              <a:rPr lang="no-NO" sz="1600" dirty="0">
                <a:solidFill>
                  <a:schemeClr val="dk1"/>
                </a:solidFill>
                <a:latin typeface="Calibri"/>
                <a:ea typeface="Calibri"/>
                <a:cs typeface="Calibri"/>
                <a:sym typeface="Calibri"/>
              </a:rPr>
              <a:t> </a:t>
            </a:r>
            <a:r>
              <a:rPr lang="no-NO" sz="1600" dirty="0" err="1">
                <a:solidFill>
                  <a:schemeClr val="dk1"/>
                </a:solidFill>
                <a:latin typeface="Calibri"/>
                <a:ea typeface="Calibri"/>
                <a:cs typeface="Calibri"/>
                <a:sym typeface="Calibri"/>
              </a:rPr>
              <a:t>of</a:t>
            </a:r>
            <a:r>
              <a:rPr lang="no-NO" sz="1600" dirty="0">
                <a:solidFill>
                  <a:schemeClr val="dk1"/>
                </a:solidFill>
                <a:latin typeface="Calibri"/>
                <a:ea typeface="Calibri"/>
                <a:cs typeface="Calibri"/>
                <a:sym typeface="Calibri"/>
              </a:rPr>
              <a:t> </a:t>
            </a:r>
            <a:r>
              <a:rPr lang="no-NO" sz="1600" dirty="0" err="1">
                <a:solidFill>
                  <a:schemeClr val="dk1"/>
                </a:solidFill>
                <a:latin typeface="Calibri"/>
                <a:ea typeface="Calibri"/>
                <a:cs typeface="Calibri"/>
                <a:sym typeface="Calibri"/>
              </a:rPr>
              <a:t>career</a:t>
            </a:r>
            <a:r>
              <a:rPr lang="no-NO" sz="1600" dirty="0">
                <a:solidFill>
                  <a:schemeClr val="dk1"/>
                </a:solidFill>
                <a:latin typeface="Calibri"/>
                <a:ea typeface="Calibri"/>
                <a:cs typeface="Calibri"/>
                <a:sym typeface="Calibri"/>
              </a:rPr>
              <a:t> </a:t>
            </a:r>
            <a:r>
              <a:rPr lang="no-NO" sz="1600" dirty="0" err="1">
                <a:solidFill>
                  <a:schemeClr val="dk1"/>
                </a:solidFill>
                <a:latin typeface="Calibri"/>
                <a:ea typeface="Calibri"/>
                <a:cs typeface="Calibri"/>
                <a:sym typeface="Calibri"/>
              </a:rPr>
              <a:t>development</a:t>
            </a:r>
            <a:r>
              <a:rPr lang="no-NO" sz="1600" dirty="0">
                <a:solidFill>
                  <a:schemeClr val="dk1"/>
                </a:solidFill>
                <a:latin typeface="Calibri"/>
                <a:ea typeface="Calibri"/>
                <a:cs typeface="Calibri"/>
                <a:sym typeface="Calibri"/>
              </a:rPr>
              <a:t> in </a:t>
            </a:r>
            <a:r>
              <a:rPr lang="no-NO" sz="1600" dirty="0" err="1">
                <a:solidFill>
                  <a:schemeClr val="dk1"/>
                </a:solidFill>
                <a:latin typeface="Calibri"/>
                <a:ea typeface="Calibri"/>
                <a:cs typeface="Calibri"/>
                <a:sym typeface="Calibri"/>
              </a:rPr>
              <a:t>young</a:t>
            </a:r>
            <a:r>
              <a:rPr lang="no-NO" sz="1600" dirty="0">
                <a:solidFill>
                  <a:schemeClr val="dk1"/>
                </a:solidFill>
                <a:latin typeface="Calibri"/>
                <a:ea typeface="Calibri"/>
                <a:cs typeface="Calibri"/>
                <a:sym typeface="Calibri"/>
              </a:rPr>
              <a:t> adults. British Journal </a:t>
            </a:r>
            <a:r>
              <a:rPr lang="no-NO" sz="1600" dirty="0" err="1">
                <a:solidFill>
                  <a:schemeClr val="dk1"/>
                </a:solidFill>
                <a:latin typeface="Calibri"/>
                <a:ea typeface="Calibri"/>
                <a:cs typeface="Calibri"/>
                <a:sym typeface="Calibri"/>
              </a:rPr>
              <a:t>of</a:t>
            </a:r>
            <a:r>
              <a:rPr lang="no-NO" sz="1600" dirty="0">
                <a:solidFill>
                  <a:schemeClr val="dk1"/>
                </a:solidFill>
                <a:latin typeface="Calibri"/>
                <a:ea typeface="Calibri"/>
                <a:cs typeface="Calibri"/>
                <a:sym typeface="Calibri"/>
              </a:rPr>
              <a:t> </a:t>
            </a:r>
            <a:r>
              <a:rPr lang="no-NO" sz="1600" dirty="0" err="1">
                <a:solidFill>
                  <a:schemeClr val="dk1"/>
                </a:solidFill>
                <a:latin typeface="Calibri"/>
                <a:ea typeface="Calibri"/>
                <a:cs typeface="Calibri"/>
                <a:sym typeface="Calibri"/>
              </a:rPr>
              <a:t>Guidance</a:t>
            </a:r>
            <a:r>
              <a:rPr lang="no-NO" sz="1600" dirty="0">
                <a:solidFill>
                  <a:schemeClr val="dk1"/>
                </a:solidFill>
                <a:latin typeface="Calibri"/>
                <a:ea typeface="Calibri"/>
                <a:cs typeface="Calibri"/>
                <a:sym typeface="Calibri"/>
              </a:rPr>
              <a:t> &amp; </a:t>
            </a:r>
            <a:r>
              <a:rPr lang="no-NO" sz="1600" dirty="0" err="1">
                <a:solidFill>
                  <a:schemeClr val="dk1"/>
                </a:solidFill>
                <a:latin typeface="Calibri"/>
                <a:ea typeface="Calibri"/>
                <a:cs typeface="Calibri"/>
                <a:sym typeface="Calibri"/>
              </a:rPr>
              <a:t>Counseling</a:t>
            </a:r>
            <a:r>
              <a:rPr lang="no-NO" sz="1600" dirty="0">
                <a:solidFill>
                  <a:schemeClr val="dk1"/>
                </a:solidFill>
                <a:latin typeface="Calibri"/>
                <a:ea typeface="Calibri"/>
                <a:cs typeface="Calibri"/>
                <a:sym typeface="Calibri"/>
              </a:rPr>
              <a:t>, 9(</a:t>
            </a:r>
            <a:r>
              <a:rPr lang="no-NO" sz="1600" dirty="0" err="1">
                <a:solidFill>
                  <a:schemeClr val="dk1"/>
                </a:solidFill>
                <a:latin typeface="Calibri"/>
                <a:ea typeface="Calibri"/>
                <a:cs typeface="Calibri"/>
                <a:sym typeface="Calibri"/>
              </a:rPr>
              <a:t>X</a:t>
            </a:r>
            <a:r>
              <a:rPr lang="no-NO" sz="1600" dirty="0">
                <a:solidFill>
                  <a:schemeClr val="dk1"/>
                </a:solidFill>
                <a:latin typeface="Calibri"/>
                <a:ea typeface="Calibri"/>
                <a:cs typeface="Calibri"/>
                <a:sym typeface="Calibri"/>
              </a:rPr>
              <a:t>), 142–158.</a:t>
            </a:r>
            <a:endParaRPr sz="1600" dirty="0">
              <a:solidFill>
                <a:schemeClr val="dk1"/>
              </a:solidFill>
              <a:latin typeface="Calibri"/>
              <a:ea typeface="Calibri"/>
              <a:cs typeface="Calibri"/>
              <a:sym typeface="Calibri"/>
            </a:endParaRPr>
          </a:p>
          <a:p>
            <a:pPr marL="368300" marR="0" lvl="0" indent="-368300" algn="l" rtl="0">
              <a:spcBef>
                <a:spcPts val="0"/>
              </a:spcBef>
              <a:spcAft>
                <a:spcPts val="0"/>
              </a:spcAft>
              <a:buNone/>
            </a:pPr>
            <a:r>
              <a:rPr lang="no-NO" sz="1600" dirty="0" err="1">
                <a:solidFill>
                  <a:schemeClr val="dk1"/>
                </a:solidFill>
                <a:latin typeface="Calibri"/>
                <a:ea typeface="Calibri"/>
                <a:cs typeface="Calibri"/>
                <a:sym typeface="Calibri"/>
              </a:rPr>
              <a:t>Merleau-Ponty</a:t>
            </a:r>
            <a:r>
              <a:rPr lang="no-NO" sz="1600" dirty="0">
                <a:solidFill>
                  <a:schemeClr val="dk1"/>
                </a:solidFill>
                <a:latin typeface="Calibri"/>
                <a:ea typeface="Calibri"/>
                <a:cs typeface="Calibri"/>
                <a:sym typeface="Calibri"/>
              </a:rPr>
              <a:t>, M. 2012 [1945]. </a:t>
            </a:r>
            <a:r>
              <a:rPr lang="no-NO" sz="1600" dirty="0" err="1">
                <a:solidFill>
                  <a:schemeClr val="dk1"/>
                </a:solidFill>
                <a:latin typeface="Calibri"/>
                <a:ea typeface="Calibri"/>
                <a:cs typeface="Calibri"/>
                <a:sym typeface="Calibri"/>
              </a:rPr>
              <a:t>Phenomenology</a:t>
            </a:r>
            <a:r>
              <a:rPr lang="no-NO" sz="1600" dirty="0">
                <a:solidFill>
                  <a:schemeClr val="dk1"/>
                </a:solidFill>
                <a:latin typeface="Calibri"/>
                <a:ea typeface="Calibri"/>
                <a:cs typeface="Calibri"/>
                <a:sym typeface="Calibri"/>
              </a:rPr>
              <a:t> </a:t>
            </a:r>
            <a:r>
              <a:rPr lang="no-NO" sz="1600" dirty="0" err="1">
                <a:solidFill>
                  <a:schemeClr val="dk1"/>
                </a:solidFill>
                <a:latin typeface="Calibri"/>
                <a:ea typeface="Calibri"/>
                <a:cs typeface="Calibri"/>
                <a:sym typeface="Calibri"/>
              </a:rPr>
              <a:t>of</a:t>
            </a:r>
            <a:r>
              <a:rPr lang="no-NO" sz="1600" dirty="0">
                <a:solidFill>
                  <a:schemeClr val="dk1"/>
                </a:solidFill>
                <a:latin typeface="Calibri"/>
                <a:ea typeface="Calibri"/>
                <a:cs typeface="Calibri"/>
                <a:sym typeface="Calibri"/>
              </a:rPr>
              <a:t> </a:t>
            </a:r>
            <a:r>
              <a:rPr lang="no-NO" sz="1600" dirty="0" err="1">
                <a:solidFill>
                  <a:schemeClr val="dk1"/>
                </a:solidFill>
                <a:latin typeface="Calibri"/>
                <a:ea typeface="Calibri"/>
                <a:cs typeface="Calibri"/>
                <a:sym typeface="Calibri"/>
              </a:rPr>
              <a:t>Perception</a:t>
            </a:r>
            <a:r>
              <a:rPr lang="no-NO" sz="1600" dirty="0">
                <a:solidFill>
                  <a:schemeClr val="dk1"/>
                </a:solidFill>
                <a:latin typeface="Calibri"/>
                <a:ea typeface="Calibri"/>
                <a:cs typeface="Calibri"/>
                <a:sym typeface="Calibri"/>
              </a:rPr>
              <a:t>. Trans. Donald A. Landes. </a:t>
            </a:r>
            <a:r>
              <a:rPr lang="no-NO" sz="1600" dirty="0" err="1">
                <a:solidFill>
                  <a:schemeClr val="dk1"/>
                </a:solidFill>
                <a:latin typeface="Calibri"/>
                <a:ea typeface="Calibri"/>
                <a:cs typeface="Calibri"/>
                <a:sym typeface="Calibri"/>
              </a:rPr>
              <a:t>Routledge</a:t>
            </a:r>
            <a:r>
              <a:rPr lang="no-NO" sz="1600" dirty="0">
                <a:solidFill>
                  <a:schemeClr val="dk1"/>
                </a:solidFill>
                <a:latin typeface="Calibri"/>
                <a:ea typeface="Calibri"/>
                <a:cs typeface="Calibri"/>
                <a:sym typeface="Calibri"/>
              </a:rPr>
              <a:t>.</a:t>
            </a:r>
            <a:endParaRPr dirty="0"/>
          </a:p>
          <a:p>
            <a:pPr marL="368300" marR="0" lvl="0" indent="-368300" algn="l" rtl="0">
              <a:spcBef>
                <a:spcPts val="0"/>
              </a:spcBef>
              <a:spcAft>
                <a:spcPts val="0"/>
              </a:spcAft>
              <a:buNone/>
            </a:pPr>
            <a:r>
              <a:rPr lang="no-NO" sz="1600" dirty="0" err="1">
                <a:solidFill>
                  <a:schemeClr val="dk1"/>
                </a:solidFill>
                <a:latin typeface="Calibri"/>
                <a:ea typeface="Calibri"/>
                <a:cs typeface="Calibri"/>
                <a:sym typeface="Calibri"/>
              </a:rPr>
              <a:t>McNay</a:t>
            </a:r>
            <a:r>
              <a:rPr lang="no-NO" sz="1600" dirty="0">
                <a:solidFill>
                  <a:schemeClr val="dk1"/>
                </a:solidFill>
                <a:latin typeface="Calibri"/>
                <a:ea typeface="Calibri"/>
                <a:cs typeface="Calibri"/>
                <a:sym typeface="Calibri"/>
              </a:rPr>
              <a:t>, L. (2016). </a:t>
            </a:r>
            <a:r>
              <a:rPr lang="no-NO" sz="1600" dirty="0" err="1">
                <a:solidFill>
                  <a:schemeClr val="dk1"/>
                </a:solidFill>
                <a:latin typeface="Calibri"/>
                <a:ea typeface="Calibri"/>
                <a:cs typeface="Calibri"/>
                <a:sym typeface="Calibri"/>
              </a:rPr>
              <a:t>Agency</a:t>
            </a:r>
            <a:r>
              <a:rPr lang="no-NO" sz="1600" dirty="0">
                <a:solidFill>
                  <a:schemeClr val="dk1"/>
                </a:solidFill>
                <a:latin typeface="Calibri"/>
                <a:ea typeface="Calibri"/>
                <a:cs typeface="Calibri"/>
                <a:sym typeface="Calibri"/>
              </a:rPr>
              <a:t>. In L. </a:t>
            </a:r>
            <a:r>
              <a:rPr lang="no-NO" sz="1600" dirty="0" err="1">
                <a:solidFill>
                  <a:schemeClr val="dk1"/>
                </a:solidFill>
                <a:latin typeface="Calibri"/>
                <a:ea typeface="Calibri"/>
                <a:cs typeface="Calibri"/>
                <a:sym typeface="Calibri"/>
              </a:rPr>
              <a:t>Disch</a:t>
            </a:r>
            <a:r>
              <a:rPr lang="no-NO" sz="1600" dirty="0">
                <a:solidFill>
                  <a:schemeClr val="dk1"/>
                </a:solidFill>
                <a:latin typeface="Calibri"/>
                <a:ea typeface="Calibri"/>
                <a:cs typeface="Calibri"/>
                <a:sym typeface="Calibri"/>
              </a:rPr>
              <a:t> &amp; M. </a:t>
            </a:r>
            <a:r>
              <a:rPr lang="no-NO" sz="1600" dirty="0" err="1">
                <a:solidFill>
                  <a:schemeClr val="dk1"/>
                </a:solidFill>
                <a:latin typeface="Calibri"/>
                <a:ea typeface="Calibri"/>
                <a:cs typeface="Calibri"/>
                <a:sym typeface="Calibri"/>
              </a:rPr>
              <a:t>Hawkesworth</a:t>
            </a:r>
            <a:r>
              <a:rPr lang="no-NO" sz="1600" dirty="0">
                <a:solidFill>
                  <a:schemeClr val="dk1"/>
                </a:solidFill>
                <a:latin typeface="Calibri"/>
                <a:ea typeface="Calibri"/>
                <a:cs typeface="Calibri"/>
                <a:sym typeface="Calibri"/>
              </a:rPr>
              <a:t> (Eds.), Oxford </a:t>
            </a:r>
            <a:r>
              <a:rPr lang="no-NO" sz="1600" dirty="0" err="1">
                <a:solidFill>
                  <a:schemeClr val="dk1"/>
                </a:solidFill>
                <a:latin typeface="Calibri"/>
                <a:ea typeface="Calibri"/>
                <a:cs typeface="Calibri"/>
                <a:sym typeface="Calibri"/>
              </a:rPr>
              <a:t>handbook</a:t>
            </a:r>
            <a:r>
              <a:rPr lang="no-NO" sz="1600" dirty="0">
                <a:solidFill>
                  <a:schemeClr val="dk1"/>
                </a:solidFill>
                <a:latin typeface="Calibri"/>
                <a:ea typeface="Calibri"/>
                <a:cs typeface="Calibri"/>
                <a:sym typeface="Calibri"/>
              </a:rPr>
              <a:t> </a:t>
            </a:r>
            <a:r>
              <a:rPr lang="no-NO" sz="1600" dirty="0" err="1">
                <a:solidFill>
                  <a:schemeClr val="dk1"/>
                </a:solidFill>
                <a:latin typeface="Calibri"/>
                <a:ea typeface="Calibri"/>
                <a:cs typeface="Calibri"/>
                <a:sym typeface="Calibri"/>
              </a:rPr>
              <a:t>of</a:t>
            </a:r>
            <a:r>
              <a:rPr lang="no-NO" sz="1600" dirty="0">
                <a:solidFill>
                  <a:schemeClr val="dk1"/>
                </a:solidFill>
                <a:latin typeface="Calibri"/>
                <a:ea typeface="Calibri"/>
                <a:cs typeface="Calibri"/>
                <a:sym typeface="Calibri"/>
              </a:rPr>
              <a:t> feminist </a:t>
            </a:r>
            <a:r>
              <a:rPr lang="no-NO" sz="1600" dirty="0" err="1">
                <a:solidFill>
                  <a:schemeClr val="dk1"/>
                </a:solidFill>
                <a:latin typeface="Calibri"/>
                <a:ea typeface="Calibri"/>
                <a:cs typeface="Calibri"/>
                <a:sym typeface="Calibri"/>
              </a:rPr>
              <a:t>theory</a:t>
            </a:r>
            <a:r>
              <a:rPr lang="no-NO" sz="1600" dirty="0">
                <a:solidFill>
                  <a:schemeClr val="dk1"/>
                </a:solidFill>
                <a:latin typeface="Calibri"/>
                <a:ea typeface="Calibri"/>
                <a:cs typeface="Calibri"/>
                <a:sym typeface="Calibri"/>
              </a:rPr>
              <a:t>. (</a:t>
            </a:r>
            <a:r>
              <a:rPr lang="no-NO" sz="1600" dirty="0" err="1">
                <a:solidFill>
                  <a:schemeClr val="dk1"/>
                </a:solidFill>
                <a:latin typeface="Calibri"/>
                <a:ea typeface="Calibri"/>
                <a:cs typeface="Calibri"/>
                <a:sym typeface="Calibri"/>
              </a:rPr>
              <a:t>pp</a:t>
            </a:r>
            <a:r>
              <a:rPr lang="no-NO" sz="1600" dirty="0">
                <a:solidFill>
                  <a:schemeClr val="dk1"/>
                </a:solidFill>
                <a:latin typeface="Calibri"/>
                <a:ea typeface="Calibri"/>
                <a:cs typeface="Calibri"/>
                <a:sym typeface="Calibri"/>
              </a:rPr>
              <a:t>. 39–56).  Oxford </a:t>
            </a:r>
            <a:r>
              <a:rPr lang="no-NO" sz="1600" dirty="0" err="1">
                <a:solidFill>
                  <a:schemeClr val="dk1"/>
                </a:solidFill>
                <a:latin typeface="Calibri"/>
                <a:ea typeface="Calibri"/>
                <a:cs typeface="Calibri"/>
                <a:sym typeface="Calibri"/>
              </a:rPr>
              <a:t>University</a:t>
            </a:r>
            <a:r>
              <a:rPr lang="no-NO" sz="1600" dirty="0">
                <a:solidFill>
                  <a:schemeClr val="dk1"/>
                </a:solidFill>
                <a:latin typeface="Calibri"/>
                <a:ea typeface="Calibri"/>
                <a:cs typeface="Calibri"/>
                <a:sym typeface="Calibri"/>
              </a:rPr>
              <a:t> Press.</a:t>
            </a:r>
            <a:endParaRPr dirty="0"/>
          </a:p>
          <a:p>
            <a:pPr marL="412750" marR="0" lvl="0" indent="-398463" algn="l" rtl="0">
              <a:spcBef>
                <a:spcPts val="0"/>
              </a:spcBef>
              <a:spcAft>
                <a:spcPts val="0"/>
              </a:spcAft>
              <a:buNone/>
            </a:pPr>
            <a:r>
              <a:rPr lang="no-NO" sz="1600" dirty="0" err="1">
                <a:solidFill>
                  <a:schemeClr val="dk1"/>
                </a:solidFill>
                <a:latin typeface="Calibri"/>
                <a:ea typeface="Calibri"/>
                <a:cs typeface="Calibri"/>
                <a:sym typeface="Calibri"/>
              </a:rPr>
              <a:t>Mäkinen</a:t>
            </a:r>
            <a:r>
              <a:rPr lang="no-NO" sz="1600" dirty="0">
                <a:solidFill>
                  <a:schemeClr val="dk1"/>
                </a:solidFill>
                <a:latin typeface="Calibri"/>
                <a:ea typeface="Calibri"/>
                <a:cs typeface="Calibri"/>
                <a:sym typeface="Calibri"/>
              </a:rPr>
              <a:t>, S. &amp; </a:t>
            </a:r>
            <a:r>
              <a:rPr lang="no-NO" sz="1600" dirty="0" err="1">
                <a:solidFill>
                  <a:schemeClr val="dk1"/>
                </a:solidFill>
                <a:latin typeface="Calibri"/>
                <a:ea typeface="Calibri"/>
                <a:cs typeface="Calibri"/>
                <a:sym typeface="Calibri"/>
              </a:rPr>
              <a:t>Vanhalakka-Ruoho</a:t>
            </a:r>
            <a:r>
              <a:rPr lang="no-NO" sz="1600" dirty="0">
                <a:solidFill>
                  <a:schemeClr val="dk1"/>
                </a:solidFill>
                <a:latin typeface="Calibri"/>
                <a:ea typeface="Calibri"/>
                <a:cs typeface="Calibri"/>
                <a:sym typeface="Calibri"/>
              </a:rPr>
              <a:t>, M. (2017). </a:t>
            </a:r>
            <a:r>
              <a:rPr lang="no-NO" sz="1600" dirty="0" err="1">
                <a:solidFill>
                  <a:schemeClr val="dk1"/>
                </a:solidFill>
                <a:latin typeface="Calibri"/>
                <a:ea typeface="Calibri"/>
                <a:cs typeface="Calibri"/>
                <a:sym typeface="Calibri"/>
              </a:rPr>
              <a:t>Guidance</a:t>
            </a:r>
            <a:r>
              <a:rPr lang="no-NO" sz="1600" dirty="0">
                <a:solidFill>
                  <a:schemeClr val="dk1"/>
                </a:solidFill>
                <a:latin typeface="Calibri"/>
                <a:ea typeface="Calibri"/>
                <a:cs typeface="Calibri"/>
                <a:sym typeface="Calibri"/>
              </a:rPr>
              <a:t> </a:t>
            </a:r>
            <a:r>
              <a:rPr lang="no-NO" sz="1600" dirty="0" err="1">
                <a:solidFill>
                  <a:schemeClr val="dk1"/>
                </a:solidFill>
                <a:latin typeface="Calibri"/>
                <a:ea typeface="Calibri"/>
                <a:cs typeface="Calibri"/>
                <a:sym typeface="Calibri"/>
              </a:rPr>
              <a:t>centers</a:t>
            </a:r>
            <a:r>
              <a:rPr lang="no-NO" sz="1600" dirty="0">
                <a:solidFill>
                  <a:schemeClr val="dk1"/>
                </a:solidFill>
                <a:latin typeface="Calibri"/>
                <a:ea typeface="Calibri"/>
                <a:cs typeface="Calibri"/>
                <a:sym typeface="Calibri"/>
              </a:rPr>
              <a:t> as </a:t>
            </a:r>
            <a:r>
              <a:rPr lang="no-NO" sz="1600" dirty="0" err="1">
                <a:solidFill>
                  <a:schemeClr val="dk1"/>
                </a:solidFill>
                <a:latin typeface="Calibri"/>
                <a:ea typeface="Calibri"/>
                <a:cs typeface="Calibri"/>
                <a:sym typeface="Calibri"/>
              </a:rPr>
              <a:t>sites</a:t>
            </a:r>
            <a:r>
              <a:rPr lang="no-NO" sz="1600" dirty="0">
                <a:solidFill>
                  <a:schemeClr val="dk1"/>
                </a:solidFill>
                <a:latin typeface="Calibri"/>
                <a:ea typeface="Calibri"/>
                <a:cs typeface="Calibri"/>
                <a:sym typeface="Calibri"/>
              </a:rPr>
              <a:t> for </a:t>
            </a:r>
            <a:r>
              <a:rPr lang="no-NO" sz="1600" dirty="0" err="1">
                <a:solidFill>
                  <a:schemeClr val="dk1"/>
                </a:solidFill>
                <a:latin typeface="Calibri"/>
                <a:ea typeface="Calibri"/>
                <a:cs typeface="Calibri"/>
                <a:sym typeface="Calibri"/>
              </a:rPr>
              <a:t>construction</a:t>
            </a:r>
            <a:r>
              <a:rPr lang="no-NO" sz="1600" dirty="0">
                <a:solidFill>
                  <a:schemeClr val="dk1"/>
                </a:solidFill>
                <a:latin typeface="Calibri"/>
                <a:ea typeface="Calibri"/>
                <a:cs typeface="Calibri"/>
                <a:sym typeface="Calibri"/>
              </a:rPr>
              <a:t> </a:t>
            </a:r>
            <a:r>
              <a:rPr lang="no-NO" sz="1600" dirty="0" err="1">
                <a:solidFill>
                  <a:schemeClr val="dk1"/>
                </a:solidFill>
                <a:latin typeface="Calibri"/>
                <a:ea typeface="Calibri"/>
                <a:cs typeface="Calibri"/>
                <a:sym typeface="Calibri"/>
              </a:rPr>
              <a:t>of</a:t>
            </a:r>
            <a:r>
              <a:rPr lang="no-NO" sz="1600" dirty="0">
                <a:solidFill>
                  <a:schemeClr val="dk1"/>
                </a:solidFill>
                <a:latin typeface="Calibri"/>
                <a:ea typeface="Calibri"/>
                <a:cs typeface="Calibri"/>
                <a:sym typeface="Calibri"/>
              </a:rPr>
              <a:t> </a:t>
            </a:r>
            <a:r>
              <a:rPr lang="no-NO" sz="1600" dirty="0" err="1">
                <a:solidFill>
                  <a:schemeClr val="dk1"/>
                </a:solidFill>
                <a:latin typeface="Calibri"/>
                <a:ea typeface="Calibri"/>
                <a:cs typeface="Calibri"/>
                <a:sym typeface="Calibri"/>
              </a:rPr>
              <a:t>agency</a:t>
            </a:r>
            <a:r>
              <a:rPr lang="no-NO" sz="1600" dirty="0">
                <a:solidFill>
                  <a:schemeClr val="dk1"/>
                </a:solidFill>
                <a:latin typeface="Calibri"/>
                <a:ea typeface="Calibri"/>
                <a:cs typeface="Calibri"/>
                <a:sym typeface="Calibri"/>
              </a:rPr>
              <a:t> </a:t>
            </a:r>
            <a:r>
              <a:rPr lang="no-NO" sz="1600" dirty="0" err="1">
                <a:solidFill>
                  <a:schemeClr val="dk1"/>
                </a:solidFill>
                <a:latin typeface="Calibri"/>
                <a:ea typeface="Calibri"/>
                <a:cs typeface="Calibri"/>
                <a:sym typeface="Calibri"/>
              </a:rPr>
              <a:t>among</a:t>
            </a:r>
            <a:r>
              <a:rPr lang="no-NO" sz="1600" dirty="0">
                <a:solidFill>
                  <a:schemeClr val="dk1"/>
                </a:solidFill>
                <a:latin typeface="Calibri"/>
                <a:ea typeface="Calibri"/>
                <a:cs typeface="Calibri"/>
                <a:sym typeface="Calibri"/>
              </a:rPr>
              <a:t> </a:t>
            </a:r>
            <a:r>
              <a:rPr lang="no-NO" sz="1600" dirty="0" err="1">
                <a:solidFill>
                  <a:schemeClr val="dk1"/>
                </a:solidFill>
                <a:latin typeface="Calibri"/>
                <a:ea typeface="Calibri"/>
                <a:cs typeface="Calibri"/>
                <a:sym typeface="Calibri"/>
              </a:rPr>
              <a:t>young</a:t>
            </a:r>
            <a:r>
              <a:rPr lang="no-NO" sz="1600" dirty="0">
                <a:solidFill>
                  <a:schemeClr val="dk1"/>
                </a:solidFill>
                <a:latin typeface="Calibri"/>
                <a:ea typeface="Calibri"/>
                <a:cs typeface="Calibri"/>
                <a:sym typeface="Calibri"/>
              </a:rPr>
              <a:t> </a:t>
            </a:r>
            <a:r>
              <a:rPr lang="no-NO" sz="1600" dirty="0" err="1">
                <a:solidFill>
                  <a:schemeClr val="dk1"/>
                </a:solidFill>
                <a:latin typeface="Calibri"/>
                <a:ea typeface="Calibri"/>
                <a:cs typeface="Calibri"/>
                <a:sym typeface="Calibri"/>
              </a:rPr>
              <a:t>people</a:t>
            </a:r>
            <a:r>
              <a:rPr lang="no-NO" sz="1600" dirty="0">
                <a:solidFill>
                  <a:schemeClr val="dk1"/>
                </a:solidFill>
                <a:latin typeface="Calibri"/>
                <a:ea typeface="Calibri"/>
                <a:cs typeface="Calibri"/>
                <a:sym typeface="Calibri"/>
              </a:rPr>
              <a:t> </a:t>
            </a:r>
            <a:r>
              <a:rPr lang="no-NO" sz="1600" dirty="0" err="1">
                <a:solidFill>
                  <a:schemeClr val="dk1"/>
                </a:solidFill>
                <a:latin typeface="Calibri"/>
                <a:ea typeface="Calibri"/>
                <a:cs typeface="Calibri"/>
                <a:sym typeface="Calibri"/>
              </a:rPr>
              <a:t>on</a:t>
            </a:r>
            <a:r>
              <a:rPr lang="no-NO" sz="1600" dirty="0">
                <a:solidFill>
                  <a:schemeClr val="dk1"/>
                </a:solidFill>
                <a:latin typeface="Calibri"/>
                <a:ea typeface="Calibri"/>
                <a:cs typeface="Calibri"/>
                <a:sym typeface="Calibri"/>
              </a:rPr>
              <a:t> </a:t>
            </a:r>
            <a:r>
              <a:rPr lang="no-NO" sz="1600" dirty="0" err="1">
                <a:solidFill>
                  <a:schemeClr val="dk1"/>
                </a:solidFill>
                <a:latin typeface="Calibri"/>
                <a:ea typeface="Calibri"/>
                <a:cs typeface="Calibri"/>
                <a:sym typeface="Calibri"/>
              </a:rPr>
              <a:t>the</a:t>
            </a:r>
            <a:r>
              <a:rPr lang="no-NO" sz="1600" dirty="0">
                <a:solidFill>
                  <a:schemeClr val="dk1"/>
                </a:solidFill>
                <a:latin typeface="Calibri"/>
                <a:ea typeface="Calibri"/>
                <a:cs typeface="Calibri"/>
                <a:sym typeface="Calibri"/>
              </a:rPr>
              <a:t> </a:t>
            </a:r>
            <a:r>
              <a:rPr lang="no-NO" sz="1600" dirty="0" err="1">
                <a:solidFill>
                  <a:schemeClr val="dk1"/>
                </a:solidFill>
                <a:latin typeface="Calibri"/>
                <a:ea typeface="Calibri"/>
                <a:cs typeface="Calibri"/>
                <a:sym typeface="Calibri"/>
              </a:rPr>
              <a:t>educational</a:t>
            </a:r>
            <a:r>
              <a:rPr lang="no-NO" sz="1600" dirty="0">
                <a:solidFill>
                  <a:schemeClr val="dk1"/>
                </a:solidFill>
                <a:latin typeface="Calibri"/>
                <a:ea typeface="Calibri"/>
                <a:cs typeface="Calibri"/>
                <a:sym typeface="Calibri"/>
              </a:rPr>
              <a:t> margins. In V. Cohen-Scali &amp; J. </a:t>
            </a:r>
            <a:r>
              <a:rPr lang="no-NO" sz="1600" dirty="0" err="1">
                <a:solidFill>
                  <a:schemeClr val="dk1"/>
                </a:solidFill>
                <a:latin typeface="Calibri"/>
                <a:ea typeface="Calibri"/>
                <a:cs typeface="Calibri"/>
                <a:sym typeface="Calibri"/>
              </a:rPr>
              <a:t>Rossier</a:t>
            </a:r>
            <a:r>
              <a:rPr lang="no-NO" sz="1600" dirty="0">
                <a:solidFill>
                  <a:schemeClr val="dk1"/>
                </a:solidFill>
                <a:latin typeface="Calibri"/>
                <a:ea typeface="Calibri"/>
                <a:cs typeface="Calibri"/>
                <a:sym typeface="Calibri"/>
              </a:rPr>
              <a:t> &amp; L. Nota (Eds.) International </a:t>
            </a:r>
            <a:r>
              <a:rPr lang="no-NO" sz="1600" dirty="0" err="1">
                <a:solidFill>
                  <a:schemeClr val="dk1"/>
                </a:solidFill>
                <a:latin typeface="Calibri"/>
                <a:ea typeface="Calibri"/>
                <a:cs typeface="Calibri"/>
                <a:sym typeface="Calibri"/>
              </a:rPr>
              <a:t>perspectives</a:t>
            </a:r>
            <a:r>
              <a:rPr lang="no-NO" sz="1600" dirty="0">
                <a:solidFill>
                  <a:schemeClr val="dk1"/>
                </a:solidFill>
                <a:latin typeface="Calibri"/>
                <a:ea typeface="Calibri"/>
                <a:cs typeface="Calibri"/>
                <a:sym typeface="Calibri"/>
              </a:rPr>
              <a:t> </a:t>
            </a:r>
            <a:r>
              <a:rPr lang="no-NO" sz="1600" dirty="0" err="1">
                <a:solidFill>
                  <a:schemeClr val="dk1"/>
                </a:solidFill>
                <a:latin typeface="Calibri"/>
                <a:ea typeface="Calibri"/>
                <a:cs typeface="Calibri"/>
                <a:sym typeface="Calibri"/>
              </a:rPr>
              <a:t>on</a:t>
            </a:r>
            <a:r>
              <a:rPr lang="no-NO" sz="1600" dirty="0">
                <a:solidFill>
                  <a:schemeClr val="dk1"/>
                </a:solidFill>
                <a:latin typeface="Calibri"/>
                <a:ea typeface="Calibri"/>
                <a:cs typeface="Calibri"/>
                <a:sym typeface="Calibri"/>
              </a:rPr>
              <a:t> </a:t>
            </a:r>
            <a:r>
              <a:rPr lang="no-NO" sz="1600" dirty="0" err="1">
                <a:solidFill>
                  <a:schemeClr val="dk1"/>
                </a:solidFill>
                <a:latin typeface="Calibri"/>
                <a:ea typeface="Calibri"/>
                <a:cs typeface="Calibri"/>
                <a:sym typeface="Calibri"/>
              </a:rPr>
              <a:t>current</a:t>
            </a:r>
            <a:r>
              <a:rPr lang="no-NO" sz="1600" dirty="0">
                <a:solidFill>
                  <a:schemeClr val="dk1"/>
                </a:solidFill>
                <a:latin typeface="Calibri"/>
                <a:ea typeface="Calibri"/>
                <a:cs typeface="Calibri"/>
                <a:sym typeface="Calibri"/>
              </a:rPr>
              <a:t> </a:t>
            </a:r>
            <a:r>
              <a:rPr lang="no-NO" sz="1600" dirty="0" err="1">
                <a:solidFill>
                  <a:schemeClr val="dk1"/>
                </a:solidFill>
                <a:latin typeface="Calibri"/>
                <a:ea typeface="Calibri"/>
                <a:cs typeface="Calibri"/>
                <a:sym typeface="Calibri"/>
              </a:rPr>
              <a:t>research</a:t>
            </a:r>
            <a:r>
              <a:rPr lang="no-NO" sz="1600" dirty="0">
                <a:solidFill>
                  <a:schemeClr val="dk1"/>
                </a:solidFill>
                <a:latin typeface="Calibri"/>
                <a:ea typeface="Calibri"/>
                <a:cs typeface="Calibri"/>
                <a:sym typeface="Calibri"/>
              </a:rPr>
              <a:t> in </a:t>
            </a:r>
            <a:r>
              <a:rPr lang="no-NO" sz="1600" dirty="0" err="1">
                <a:solidFill>
                  <a:schemeClr val="dk1"/>
                </a:solidFill>
                <a:latin typeface="Calibri"/>
                <a:ea typeface="Calibri"/>
                <a:cs typeface="Calibri"/>
                <a:sym typeface="Calibri"/>
              </a:rPr>
              <a:t>career</a:t>
            </a:r>
            <a:r>
              <a:rPr lang="no-NO" sz="1600" dirty="0">
                <a:solidFill>
                  <a:schemeClr val="dk1"/>
                </a:solidFill>
                <a:latin typeface="Calibri"/>
                <a:ea typeface="Calibri"/>
                <a:cs typeface="Calibri"/>
                <a:sym typeface="Calibri"/>
              </a:rPr>
              <a:t> </a:t>
            </a:r>
            <a:r>
              <a:rPr lang="no-NO" sz="1600" dirty="0" err="1">
                <a:solidFill>
                  <a:schemeClr val="dk1"/>
                </a:solidFill>
                <a:latin typeface="Calibri"/>
                <a:ea typeface="Calibri"/>
                <a:cs typeface="Calibri"/>
                <a:sym typeface="Calibri"/>
              </a:rPr>
              <a:t>counseling</a:t>
            </a:r>
            <a:r>
              <a:rPr lang="no-NO" sz="1600" dirty="0">
                <a:solidFill>
                  <a:schemeClr val="dk1"/>
                </a:solidFill>
                <a:latin typeface="Calibri"/>
                <a:ea typeface="Calibri"/>
                <a:cs typeface="Calibri"/>
                <a:sym typeface="Calibri"/>
              </a:rPr>
              <a:t> and </a:t>
            </a:r>
            <a:r>
              <a:rPr lang="no-NO" sz="1600" dirty="0" err="1">
                <a:solidFill>
                  <a:schemeClr val="dk1"/>
                </a:solidFill>
                <a:latin typeface="Calibri"/>
                <a:ea typeface="Calibri"/>
                <a:cs typeface="Calibri"/>
                <a:sym typeface="Calibri"/>
              </a:rPr>
              <a:t>guidance</a:t>
            </a:r>
            <a:r>
              <a:rPr lang="no-NO" sz="1600" dirty="0">
                <a:solidFill>
                  <a:schemeClr val="dk1"/>
                </a:solidFill>
                <a:latin typeface="Calibri"/>
                <a:ea typeface="Calibri"/>
                <a:cs typeface="Calibri"/>
                <a:sym typeface="Calibri"/>
              </a:rPr>
              <a:t>. </a:t>
            </a:r>
            <a:r>
              <a:rPr lang="no-NO" sz="1600" dirty="0" err="1">
                <a:solidFill>
                  <a:schemeClr val="dk1"/>
                </a:solidFill>
                <a:latin typeface="Calibri"/>
                <a:ea typeface="Calibri"/>
                <a:cs typeface="Calibri"/>
                <a:sym typeface="Calibri"/>
              </a:rPr>
              <a:t>Cham</a:t>
            </a:r>
            <a:r>
              <a:rPr lang="no-NO" sz="1600" dirty="0">
                <a:solidFill>
                  <a:schemeClr val="dk1"/>
                </a:solidFill>
                <a:latin typeface="Calibri"/>
                <a:ea typeface="Calibri"/>
                <a:cs typeface="Calibri"/>
                <a:sym typeface="Calibri"/>
              </a:rPr>
              <a:t>: Springer, 167–185.</a:t>
            </a:r>
            <a:endParaRPr sz="1600" dirty="0">
              <a:solidFill>
                <a:schemeClr val="dk1"/>
              </a:solidFill>
              <a:latin typeface="Calibri"/>
              <a:ea typeface="Calibri"/>
              <a:cs typeface="Calibri"/>
              <a:sym typeface="Calibri"/>
            </a:endParaRPr>
          </a:p>
          <a:p>
            <a:pPr marL="412750" marR="0" lvl="0" indent="-398463" algn="l" rtl="0">
              <a:spcBef>
                <a:spcPts val="0"/>
              </a:spcBef>
              <a:spcAft>
                <a:spcPts val="0"/>
              </a:spcAft>
              <a:buNone/>
            </a:pPr>
            <a:r>
              <a:rPr lang="no-NO" sz="1600" dirty="0">
                <a:solidFill>
                  <a:schemeClr val="dk1"/>
                </a:solidFill>
                <a:latin typeface="Calibri"/>
                <a:ea typeface="Calibri"/>
                <a:cs typeface="Calibri"/>
                <a:sym typeface="Calibri"/>
              </a:rPr>
              <a:t>Plant, Peter (2005) </a:t>
            </a:r>
            <a:r>
              <a:rPr lang="no-NO" sz="1600" dirty="0" err="1">
                <a:solidFill>
                  <a:schemeClr val="dk1"/>
                </a:solidFill>
                <a:latin typeface="Calibri"/>
                <a:ea typeface="Calibri"/>
                <a:cs typeface="Calibri"/>
                <a:sym typeface="Calibri"/>
              </a:rPr>
              <a:t>Guidance</a:t>
            </a:r>
            <a:r>
              <a:rPr lang="no-NO" sz="1600" dirty="0">
                <a:solidFill>
                  <a:schemeClr val="dk1"/>
                </a:solidFill>
                <a:latin typeface="Calibri"/>
                <a:ea typeface="Calibri"/>
                <a:cs typeface="Calibri"/>
                <a:sym typeface="Calibri"/>
              </a:rPr>
              <a:t> </a:t>
            </a:r>
            <a:r>
              <a:rPr lang="no-NO" sz="1600" dirty="0" err="1">
                <a:solidFill>
                  <a:schemeClr val="dk1"/>
                </a:solidFill>
                <a:latin typeface="Calibri"/>
                <a:ea typeface="Calibri"/>
                <a:cs typeface="Calibri"/>
                <a:sym typeface="Calibri"/>
              </a:rPr>
              <a:t>policies</a:t>
            </a:r>
            <a:r>
              <a:rPr lang="no-NO" sz="1600" dirty="0">
                <a:solidFill>
                  <a:schemeClr val="dk1"/>
                </a:solidFill>
                <a:latin typeface="Calibri"/>
                <a:ea typeface="Calibri"/>
                <a:cs typeface="Calibri"/>
                <a:sym typeface="Calibri"/>
              </a:rPr>
              <a:t>: The </a:t>
            </a:r>
            <a:r>
              <a:rPr lang="no-NO" sz="1600" dirty="0" err="1">
                <a:solidFill>
                  <a:schemeClr val="dk1"/>
                </a:solidFill>
                <a:latin typeface="Calibri"/>
                <a:ea typeface="Calibri"/>
                <a:cs typeface="Calibri"/>
                <a:sym typeface="Calibri"/>
              </a:rPr>
              <a:t>trojan</a:t>
            </a:r>
            <a:r>
              <a:rPr lang="no-NO" sz="1600" dirty="0">
                <a:solidFill>
                  <a:schemeClr val="dk1"/>
                </a:solidFill>
                <a:latin typeface="Calibri"/>
                <a:ea typeface="Calibri"/>
                <a:cs typeface="Calibri"/>
                <a:sym typeface="Calibri"/>
              </a:rPr>
              <a:t> horse. </a:t>
            </a:r>
            <a:r>
              <a:rPr lang="no-NO" sz="1600" i="1" dirty="0">
                <a:solidFill>
                  <a:schemeClr val="dk1"/>
                </a:solidFill>
                <a:latin typeface="Calibri"/>
                <a:ea typeface="Calibri"/>
                <a:cs typeface="Calibri"/>
                <a:sym typeface="Calibri"/>
              </a:rPr>
              <a:t>International Journal for </a:t>
            </a:r>
            <a:r>
              <a:rPr lang="no-NO" sz="1600" i="1" dirty="0" err="1">
                <a:solidFill>
                  <a:schemeClr val="dk1"/>
                </a:solidFill>
                <a:latin typeface="Calibri"/>
                <a:ea typeface="Calibri"/>
                <a:cs typeface="Calibri"/>
                <a:sym typeface="Calibri"/>
              </a:rPr>
              <a:t>Educational</a:t>
            </a:r>
            <a:r>
              <a:rPr lang="no-NO" sz="1600" i="1" dirty="0">
                <a:solidFill>
                  <a:schemeClr val="dk1"/>
                </a:solidFill>
                <a:latin typeface="Calibri"/>
                <a:ea typeface="Calibri"/>
                <a:cs typeface="Calibri"/>
                <a:sym typeface="Calibri"/>
              </a:rPr>
              <a:t> and </a:t>
            </a:r>
            <a:r>
              <a:rPr lang="no-NO" sz="1600" i="1" dirty="0" err="1">
                <a:solidFill>
                  <a:schemeClr val="dk1"/>
                </a:solidFill>
                <a:latin typeface="Calibri"/>
                <a:ea typeface="Calibri"/>
                <a:cs typeface="Calibri"/>
                <a:sym typeface="Calibri"/>
              </a:rPr>
              <a:t>Vocational</a:t>
            </a:r>
            <a:r>
              <a:rPr lang="no-NO" sz="1600" i="1" dirty="0">
                <a:solidFill>
                  <a:schemeClr val="dk1"/>
                </a:solidFill>
                <a:latin typeface="Calibri"/>
                <a:ea typeface="Calibri"/>
                <a:cs typeface="Calibri"/>
                <a:sym typeface="Calibri"/>
              </a:rPr>
              <a:t> </a:t>
            </a:r>
            <a:r>
              <a:rPr lang="no-NO" sz="1600" i="1" dirty="0" err="1">
                <a:solidFill>
                  <a:schemeClr val="dk1"/>
                </a:solidFill>
                <a:latin typeface="Calibri"/>
                <a:ea typeface="Calibri"/>
                <a:cs typeface="Calibri"/>
                <a:sym typeface="Calibri"/>
              </a:rPr>
              <a:t>Guidance</a:t>
            </a:r>
            <a:r>
              <a:rPr lang="no-NO" sz="1600" i="1" dirty="0">
                <a:solidFill>
                  <a:schemeClr val="dk1"/>
                </a:solidFill>
                <a:latin typeface="Calibri"/>
                <a:ea typeface="Calibri"/>
                <a:cs typeface="Calibri"/>
                <a:sym typeface="Calibri"/>
              </a:rPr>
              <a:t> </a:t>
            </a:r>
            <a:r>
              <a:rPr lang="no-NO" sz="1600" dirty="0">
                <a:solidFill>
                  <a:schemeClr val="dk1"/>
                </a:solidFill>
                <a:latin typeface="Calibri"/>
                <a:ea typeface="Calibri"/>
                <a:cs typeface="Calibri"/>
                <a:sym typeface="Calibri"/>
              </a:rPr>
              <a:t>5 (2), 101–109.</a:t>
            </a:r>
            <a:endParaRPr dirty="0"/>
          </a:p>
          <a:p>
            <a:pPr marL="0" marR="0" lvl="0" indent="0" algn="l" rtl="0">
              <a:spcBef>
                <a:spcPts val="0"/>
              </a:spcBef>
              <a:spcAft>
                <a:spcPts val="0"/>
              </a:spcAft>
              <a:buNone/>
            </a:pPr>
            <a:r>
              <a:rPr lang="no-NO" sz="1600" dirty="0" err="1">
                <a:solidFill>
                  <a:schemeClr val="dk1"/>
                </a:solidFill>
                <a:latin typeface="Calibri"/>
                <a:ea typeface="Calibri"/>
                <a:cs typeface="Calibri"/>
                <a:sym typeface="Calibri"/>
              </a:rPr>
              <a:t>Pless</a:t>
            </a:r>
            <a:r>
              <a:rPr lang="no-NO" sz="1600" dirty="0">
                <a:solidFill>
                  <a:schemeClr val="dk1"/>
                </a:solidFill>
                <a:latin typeface="Calibri"/>
                <a:ea typeface="Calibri"/>
                <a:cs typeface="Calibri"/>
                <a:sym typeface="Calibri"/>
              </a:rPr>
              <a:t>, Mette (2014) </a:t>
            </a:r>
            <a:r>
              <a:rPr lang="no-NO" sz="1600" dirty="0" err="1">
                <a:solidFill>
                  <a:schemeClr val="dk1"/>
                </a:solidFill>
                <a:latin typeface="Calibri"/>
                <a:ea typeface="Calibri"/>
                <a:cs typeface="Calibri"/>
                <a:sym typeface="Calibri"/>
              </a:rPr>
              <a:t>Stories</a:t>
            </a:r>
            <a:r>
              <a:rPr lang="no-NO" sz="1600" dirty="0">
                <a:solidFill>
                  <a:schemeClr val="dk1"/>
                </a:solidFill>
                <a:latin typeface="Calibri"/>
                <a:ea typeface="Calibri"/>
                <a:cs typeface="Calibri"/>
                <a:sym typeface="Calibri"/>
              </a:rPr>
              <a:t> from </a:t>
            </a:r>
            <a:r>
              <a:rPr lang="no-NO" sz="1600" dirty="0" err="1">
                <a:solidFill>
                  <a:schemeClr val="dk1"/>
                </a:solidFill>
                <a:latin typeface="Calibri"/>
                <a:ea typeface="Calibri"/>
                <a:cs typeface="Calibri"/>
                <a:sym typeface="Calibri"/>
              </a:rPr>
              <a:t>the</a:t>
            </a:r>
            <a:r>
              <a:rPr lang="no-NO" sz="1600" dirty="0">
                <a:solidFill>
                  <a:schemeClr val="dk1"/>
                </a:solidFill>
                <a:latin typeface="Calibri"/>
                <a:ea typeface="Calibri"/>
                <a:cs typeface="Calibri"/>
                <a:sym typeface="Calibri"/>
              </a:rPr>
              <a:t> margins </a:t>
            </a:r>
            <a:r>
              <a:rPr lang="no-NO" sz="1600" dirty="0" err="1">
                <a:solidFill>
                  <a:schemeClr val="dk1"/>
                </a:solidFill>
                <a:latin typeface="Calibri"/>
                <a:ea typeface="Calibri"/>
                <a:cs typeface="Calibri"/>
                <a:sym typeface="Calibri"/>
              </a:rPr>
              <a:t>of</a:t>
            </a:r>
            <a:r>
              <a:rPr lang="no-NO" sz="1600" dirty="0">
                <a:solidFill>
                  <a:schemeClr val="dk1"/>
                </a:solidFill>
                <a:latin typeface="Calibri"/>
                <a:ea typeface="Calibri"/>
                <a:cs typeface="Calibri"/>
                <a:sym typeface="Calibri"/>
              </a:rPr>
              <a:t> </a:t>
            </a:r>
            <a:r>
              <a:rPr lang="no-NO" sz="1600" dirty="0" err="1">
                <a:solidFill>
                  <a:schemeClr val="dk1"/>
                </a:solidFill>
                <a:latin typeface="Calibri"/>
                <a:ea typeface="Calibri"/>
                <a:cs typeface="Calibri"/>
                <a:sym typeface="Calibri"/>
              </a:rPr>
              <a:t>the</a:t>
            </a:r>
            <a:r>
              <a:rPr lang="no-NO" sz="1600" dirty="0">
                <a:solidFill>
                  <a:schemeClr val="dk1"/>
                </a:solidFill>
                <a:latin typeface="Calibri"/>
                <a:ea typeface="Calibri"/>
                <a:cs typeface="Calibri"/>
                <a:sym typeface="Calibri"/>
              </a:rPr>
              <a:t> </a:t>
            </a:r>
            <a:r>
              <a:rPr lang="no-NO" sz="1600" dirty="0" err="1">
                <a:solidFill>
                  <a:schemeClr val="dk1"/>
                </a:solidFill>
                <a:latin typeface="Calibri"/>
                <a:ea typeface="Calibri"/>
                <a:cs typeface="Calibri"/>
                <a:sym typeface="Calibri"/>
              </a:rPr>
              <a:t>educational</a:t>
            </a:r>
            <a:r>
              <a:rPr lang="no-NO" sz="1600" dirty="0">
                <a:solidFill>
                  <a:schemeClr val="dk1"/>
                </a:solidFill>
                <a:latin typeface="Calibri"/>
                <a:ea typeface="Calibri"/>
                <a:cs typeface="Calibri"/>
                <a:sym typeface="Calibri"/>
              </a:rPr>
              <a:t> system. </a:t>
            </a:r>
            <a:r>
              <a:rPr lang="no-NO" sz="1600" i="1" dirty="0">
                <a:solidFill>
                  <a:schemeClr val="dk1"/>
                </a:solidFill>
                <a:latin typeface="Calibri"/>
                <a:ea typeface="Calibri"/>
                <a:cs typeface="Calibri"/>
                <a:sym typeface="Calibri"/>
              </a:rPr>
              <a:t>Journal </a:t>
            </a:r>
            <a:r>
              <a:rPr lang="no-NO" sz="1600" i="1" dirty="0" err="1">
                <a:solidFill>
                  <a:schemeClr val="dk1"/>
                </a:solidFill>
                <a:latin typeface="Calibri"/>
                <a:ea typeface="Calibri"/>
                <a:cs typeface="Calibri"/>
                <a:sym typeface="Calibri"/>
              </a:rPr>
              <a:t>of</a:t>
            </a:r>
            <a:r>
              <a:rPr lang="no-NO" sz="1600" i="1" dirty="0">
                <a:solidFill>
                  <a:schemeClr val="dk1"/>
                </a:solidFill>
                <a:latin typeface="Calibri"/>
                <a:ea typeface="Calibri"/>
                <a:cs typeface="Calibri"/>
                <a:sym typeface="Calibri"/>
              </a:rPr>
              <a:t> </a:t>
            </a:r>
            <a:r>
              <a:rPr lang="no-NO" sz="1600" i="1" dirty="0" err="1">
                <a:solidFill>
                  <a:schemeClr val="dk1"/>
                </a:solidFill>
                <a:latin typeface="Calibri"/>
                <a:ea typeface="Calibri"/>
                <a:cs typeface="Calibri"/>
                <a:sym typeface="Calibri"/>
              </a:rPr>
              <a:t>Youth</a:t>
            </a:r>
            <a:r>
              <a:rPr lang="no-NO" sz="1600" i="1" dirty="0">
                <a:solidFill>
                  <a:schemeClr val="dk1"/>
                </a:solidFill>
                <a:latin typeface="Calibri"/>
                <a:ea typeface="Calibri"/>
                <a:cs typeface="Calibri"/>
                <a:sym typeface="Calibri"/>
              </a:rPr>
              <a:t> Studies </a:t>
            </a:r>
            <a:r>
              <a:rPr lang="no-NO" sz="1600" dirty="0">
                <a:solidFill>
                  <a:schemeClr val="dk1"/>
                </a:solidFill>
                <a:latin typeface="Calibri"/>
                <a:ea typeface="Calibri"/>
                <a:cs typeface="Calibri"/>
                <a:sym typeface="Calibri"/>
              </a:rPr>
              <a:t>17 (2), 236–251.</a:t>
            </a:r>
            <a:endParaRPr sz="1600" dirty="0">
              <a:solidFill>
                <a:srgbClr val="000000"/>
              </a:solidFill>
              <a:latin typeface="Calibri"/>
              <a:ea typeface="Calibri"/>
              <a:cs typeface="Calibri"/>
              <a:sym typeface="Calibri"/>
            </a:endParaRPr>
          </a:p>
          <a:p>
            <a:pPr marL="412750" marR="0" lvl="0" indent="-412750" algn="l" rtl="0">
              <a:spcBef>
                <a:spcPts val="0"/>
              </a:spcBef>
              <a:spcAft>
                <a:spcPts val="0"/>
              </a:spcAft>
              <a:buNone/>
            </a:pPr>
            <a:r>
              <a:rPr lang="no-NO" sz="1600" dirty="0" err="1">
                <a:solidFill>
                  <a:srgbClr val="000000"/>
                </a:solidFill>
                <a:latin typeface="Calibri"/>
                <a:ea typeface="Calibri"/>
                <a:cs typeface="Calibri"/>
                <a:sym typeface="Calibri"/>
              </a:rPr>
              <a:t>Ribeiro</a:t>
            </a:r>
            <a:r>
              <a:rPr lang="no-NO" sz="1600" dirty="0">
                <a:solidFill>
                  <a:srgbClr val="000000"/>
                </a:solidFill>
                <a:latin typeface="Calibri"/>
                <a:ea typeface="Calibri"/>
                <a:cs typeface="Calibri"/>
                <a:sym typeface="Calibri"/>
              </a:rPr>
              <a:t>, M. A. (2018). </a:t>
            </a:r>
            <a:r>
              <a:rPr lang="no-NO" sz="1600" dirty="0" err="1">
                <a:solidFill>
                  <a:srgbClr val="000000"/>
                </a:solidFill>
                <a:latin typeface="Calibri"/>
                <a:ea typeface="Calibri"/>
                <a:cs typeface="Calibri"/>
                <a:sym typeface="Calibri"/>
              </a:rPr>
              <a:t>Towards</a:t>
            </a:r>
            <a:r>
              <a:rPr lang="no-NO" sz="1600" dirty="0">
                <a:solidFill>
                  <a:srgbClr val="000000"/>
                </a:solidFill>
                <a:latin typeface="Calibri"/>
                <a:ea typeface="Calibri"/>
                <a:cs typeface="Calibri"/>
                <a:sym typeface="Calibri"/>
              </a:rPr>
              <a:t> </a:t>
            </a:r>
            <a:r>
              <a:rPr lang="no-NO" sz="1600" dirty="0" err="1">
                <a:solidFill>
                  <a:srgbClr val="000000"/>
                </a:solidFill>
                <a:latin typeface="Calibri"/>
                <a:ea typeface="Calibri"/>
                <a:cs typeface="Calibri"/>
                <a:sym typeface="Calibri"/>
              </a:rPr>
              <a:t>diversified</a:t>
            </a:r>
            <a:r>
              <a:rPr lang="no-NO" sz="1600" dirty="0">
                <a:solidFill>
                  <a:srgbClr val="000000"/>
                </a:solidFill>
                <a:latin typeface="Calibri"/>
                <a:ea typeface="Calibri"/>
                <a:cs typeface="Calibri"/>
                <a:sym typeface="Calibri"/>
              </a:rPr>
              <a:t> </a:t>
            </a:r>
            <a:r>
              <a:rPr lang="no-NO" sz="1600" dirty="0" err="1">
                <a:solidFill>
                  <a:srgbClr val="000000"/>
                </a:solidFill>
                <a:latin typeface="Calibri"/>
                <a:ea typeface="Calibri"/>
                <a:cs typeface="Calibri"/>
                <a:sym typeface="Calibri"/>
              </a:rPr>
              <a:t>ways</a:t>
            </a:r>
            <a:r>
              <a:rPr lang="no-NO" sz="1600" dirty="0">
                <a:solidFill>
                  <a:srgbClr val="000000"/>
                </a:solidFill>
                <a:latin typeface="Calibri"/>
                <a:ea typeface="Calibri"/>
                <a:cs typeface="Calibri"/>
                <a:sym typeface="Calibri"/>
              </a:rPr>
              <a:t> to </a:t>
            </a:r>
            <a:r>
              <a:rPr lang="no-NO" sz="1600" dirty="0" err="1">
                <a:solidFill>
                  <a:srgbClr val="000000"/>
                </a:solidFill>
                <a:latin typeface="Calibri"/>
                <a:ea typeface="Calibri"/>
                <a:cs typeface="Calibri"/>
                <a:sym typeface="Calibri"/>
              </a:rPr>
              <a:t>promote</a:t>
            </a:r>
            <a:r>
              <a:rPr lang="no-NO" sz="1600" dirty="0">
                <a:solidFill>
                  <a:srgbClr val="000000"/>
                </a:solidFill>
                <a:latin typeface="Calibri"/>
                <a:ea typeface="Calibri"/>
                <a:cs typeface="Calibri"/>
                <a:sym typeface="Calibri"/>
              </a:rPr>
              <a:t> </a:t>
            </a:r>
            <a:r>
              <a:rPr lang="no-NO" sz="1600" dirty="0" err="1">
                <a:solidFill>
                  <a:srgbClr val="000000"/>
                </a:solidFill>
                <a:latin typeface="Calibri"/>
                <a:ea typeface="Calibri"/>
                <a:cs typeface="Calibri"/>
                <a:sym typeface="Calibri"/>
              </a:rPr>
              <a:t>decent</a:t>
            </a:r>
            <a:r>
              <a:rPr lang="no-NO" sz="1600" dirty="0">
                <a:solidFill>
                  <a:srgbClr val="000000"/>
                </a:solidFill>
                <a:latin typeface="Calibri"/>
                <a:ea typeface="Calibri"/>
                <a:cs typeface="Calibri"/>
                <a:sym typeface="Calibri"/>
              </a:rPr>
              <a:t> </a:t>
            </a:r>
            <a:r>
              <a:rPr lang="no-NO" sz="1600" dirty="0" err="1">
                <a:solidFill>
                  <a:srgbClr val="000000"/>
                </a:solidFill>
                <a:latin typeface="Calibri"/>
                <a:ea typeface="Calibri"/>
                <a:cs typeface="Calibri"/>
                <a:sym typeface="Calibri"/>
              </a:rPr>
              <a:t>working</a:t>
            </a:r>
            <a:r>
              <a:rPr lang="no-NO" sz="1600" dirty="0">
                <a:solidFill>
                  <a:srgbClr val="000000"/>
                </a:solidFill>
                <a:latin typeface="Calibri"/>
                <a:ea typeface="Calibri"/>
                <a:cs typeface="Calibri"/>
                <a:sym typeface="Calibri"/>
              </a:rPr>
              <a:t> </a:t>
            </a:r>
            <a:r>
              <a:rPr lang="no-NO" sz="1600" dirty="0" err="1">
                <a:solidFill>
                  <a:srgbClr val="000000"/>
                </a:solidFill>
                <a:latin typeface="Calibri"/>
                <a:ea typeface="Calibri"/>
                <a:cs typeface="Calibri"/>
                <a:sym typeface="Calibri"/>
              </a:rPr>
              <a:t>trajectories</a:t>
            </a:r>
            <a:r>
              <a:rPr lang="no-NO" sz="1600" dirty="0">
                <a:solidFill>
                  <a:srgbClr val="000000"/>
                </a:solidFill>
                <a:latin typeface="Calibri"/>
                <a:ea typeface="Calibri"/>
                <a:cs typeface="Calibri"/>
                <a:sym typeface="Calibri"/>
              </a:rPr>
              <a:t>: A </a:t>
            </a:r>
            <a:r>
              <a:rPr lang="no-NO" sz="1600" dirty="0" err="1">
                <a:solidFill>
                  <a:srgbClr val="000000"/>
                </a:solidFill>
                <a:latin typeface="Calibri"/>
                <a:ea typeface="Calibri"/>
                <a:cs typeface="Calibri"/>
                <a:sym typeface="Calibri"/>
              </a:rPr>
              <a:t>life</a:t>
            </a:r>
            <a:r>
              <a:rPr lang="no-NO" sz="1600" dirty="0">
                <a:solidFill>
                  <a:srgbClr val="000000"/>
                </a:solidFill>
                <a:latin typeface="Calibri"/>
                <a:ea typeface="Calibri"/>
                <a:cs typeface="Calibri"/>
                <a:sym typeface="Calibri"/>
              </a:rPr>
              <a:t> and </a:t>
            </a:r>
            <a:r>
              <a:rPr lang="no-NO" sz="1600" dirty="0" err="1">
                <a:solidFill>
                  <a:srgbClr val="000000"/>
                </a:solidFill>
                <a:latin typeface="Calibri"/>
                <a:ea typeface="Calibri"/>
                <a:cs typeface="Calibri"/>
                <a:sym typeface="Calibri"/>
              </a:rPr>
              <a:t>career</a:t>
            </a:r>
            <a:r>
              <a:rPr lang="no-NO" sz="1600" dirty="0">
                <a:solidFill>
                  <a:srgbClr val="000000"/>
                </a:solidFill>
                <a:latin typeface="Calibri"/>
                <a:ea typeface="Calibri"/>
                <a:cs typeface="Calibri"/>
                <a:sym typeface="Calibri"/>
              </a:rPr>
              <a:t> design </a:t>
            </a:r>
            <a:r>
              <a:rPr lang="no-NO" sz="1600" dirty="0" err="1">
                <a:solidFill>
                  <a:srgbClr val="000000"/>
                </a:solidFill>
                <a:latin typeface="Calibri"/>
                <a:ea typeface="Calibri"/>
                <a:cs typeface="Calibri"/>
                <a:sym typeface="Calibri"/>
              </a:rPr>
              <a:t>proposal</a:t>
            </a:r>
            <a:r>
              <a:rPr lang="no-NO" sz="1600" dirty="0">
                <a:solidFill>
                  <a:srgbClr val="000000"/>
                </a:solidFill>
                <a:latin typeface="Calibri"/>
                <a:ea typeface="Calibri"/>
                <a:cs typeface="Calibri"/>
                <a:sym typeface="Calibri"/>
              </a:rPr>
              <a:t> for </a:t>
            </a:r>
            <a:r>
              <a:rPr lang="no-NO" sz="1600" dirty="0" err="1">
                <a:solidFill>
                  <a:srgbClr val="000000"/>
                </a:solidFill>
                <a:latin typeface="Calibri"/>
                <a:ea typeface="Calibri"/>
                <a:cs typeface="Calibri"/>
                <a:sym typeface="Calibri"/>
              </a:rPr>
              <a:t>informal</a:t>
            </a:r>
            <a:r>
              <a:rPr lang="no-NO" sz="1600" dirty="0">
                <a:solidFill>
                  <a:srgbClr val="000000"/>
                </a:solidFill>
                <a:latin typeface="Calibri"/>
                <a:ea typeface="Calibri"/>
                <a:cs typeface="Calibri"/>
                <a:sym typeface="Calibri"/>
              </a:rPr>
              <a:t> </a:t>
            </a:r>
            <a:r>
              <a:rPr lang="no-NO" sz="1600" dirty="0" err="1">
                <a:solidFill>
                  <a:srgbClr val="000000"/>
                </a:solidFill>
                <a:latin typeface="Calibri"/>
                <a:ea typeface="Calibri"/>
                <a:cs typeface="Calibri"/>
                <a:sym typeface="Calibri"/>
              </a:rPr>
              <a:t>workers</a:t>
            </a:r>
            <a:r>
              <a:rPr lang="no-NO" sz="1600" dirty="0">
                <a:solidFill>
                  <a:srgbClr val="000000"/>
                </a:solidFill>
                <a:latin typeface="Calibri"/>
                <a:ea typeface="Calibri"/>
                <a:cs typeface="Calibri"/>
                <a:sym typeface="Calibri"/>
              </a:rPr>
              <a:t>. In V. Cohen-Scali  et al. (Eds.), </a:t>
            </a:r>
            <a:r>
              <a:rPr lang="no-NO" sz="1600" dirty="0" err="1">
                <a:solidFill>
                  <a:srgbClr val="000000"/>
                </a:solidFill>
                <a:latin typeface="Calibri"/>
                <a:ea typeface="Calibri"/>
                <a:cs typeface="Calibri"/>
                <a:sym typeface="Calibri"/>
              </a:rPr>
              <a:t>Interventions</a:t>
            </a:r>
            <a:r>
              <a:rPr lang="no-NO" sz="1600" dirty="0">
                <a:solidFill>
                  <a:srgbClr val="000000"/>
                </a:solidFill>
                <a:latin typeface="Calibri"/>
                <a:ea typeface="Calibri"/>
                <a:cs typeface="Calibri"/>
                <a:sym typeface="Calibri"/>
              </a:rPr>
              <a:t> in </a:t>
            </a:r>
            <a:r>
              <a:rPr lang="no-NO" sz="1600" dirty="0" err="1">
                <a:solidFill>
                  <a:srgbClr val="000000"/>
                </a:solidFill>
                <a:latin typeface="Calibri"/>
                <a:ea typeface="Calibri"/>
                <a:cs typeface="Calibri"/>
                <a:sym typeface="Calibri"/>
              </a:rPr>
              <a:t>career</a:t>
            </a:r>
            <a:r>
              <a:rPr lang="no-NO" sz="1600" dirty="0">
                <a:solidFill>
                  <a:srgbClr val="000000"/>
                </a:solidFill>
                <a:latin typeface="Calibri"/>
                <a:ea typeface="Calibri"/>
                <a:cs typeface="Calibri"/>
                <a:sym typeface="Calibri"/>
              </a:rPr>
              <a:t> design and </a:t>
            </a:r>
            <a:r>
              <a:rPr lang="no-NO" sz="1600" dirty="0" err="1">
                <a:solidFill>
                  <a:srgbClr val="000000"/>
                </a:solidFill>
                <a:latin typeface="Calibri"/>
                <a:ea typeface="Calibri"/>
                <a:cs typeface="Calibri"/>
                <a:sym typeface="Calibri"/>
              </a:rPr>
              <a:t>education</a:t>
            </a:r>
            <a:r>
              <a:rPr lang="no-NO" sz="1600" dirty="0">
                <a:solidFill>
                  <a:srgbClr val="000000"/>
                </a:solidFill>
                <a:latin typeface="Calibri"/>
                <a:ea typeface="Calibri"/>
                <a:cs typeface="Calibri"/>
                <a:sym typeface="Calibri"/>
              </a:rPr>
              <a:t>: </a:t>
            </a:r>
            <a:r>
              <a:rPr lang="no-NO" sz="1600" dirty="0" err="1">
                <a:solidFill>
                  <a:srgbClr val="000000"/>
                </a:solidFill>
                <a:latin typeface="Calibri"/>
                <a:ea typeface="Calibri"/>
                <a:cs typeface="Calibri"/>
                <a:sym typeface="Calibri"/>
              </a:rPr>
              <a:t>Transformation</a:t>
            </a:r>
            <a:r>
              <a:rPr lang="no-NO" sz="1600" dirty="0">
                <a:solidFill>
                  <a:srgbClr val="000000"/>
                </a:solidFill>
                <a:latin typeface="Calibri"/>
                <a:ea typeface="Calibri"/>
                <a:cs typeface="Calibri"/>
                <a:sym typeface="Calibri"/>
              </a:rPr>
              <a:t> for </a:t>
            </a:r>
            <a:r>
              <a:rPr lang="no-NO" sz="1600" dirty="0" err="1">
                <a:solidFill>
                  <a:srgbClr val="000000"/>
                </a:solidFill>
                <a:latin typeface="Calibri"/>
                <a:ea typeface="Calibri"/>
                <a:cs typeface="Calibri"/>
                <a:sym typeface="Calibri"/>
              </a:rPr>
              <a:t>sustainable</a:t>
            </a:r>
            <a:r>
              <a:rPr lang="no-NO" sz="1600" dirty="0">
                <a:solidFill>
                  <a:srgbClr val="000000"/>
                </a:solidFill>
                <a:latin typeface="Calibri"/>
                <a:ea typeface="Calibri"/>
                <a:cs typeface="Calibri"/>
                <a:sym typeface="Calibri"/>
              </a:rPr>
              <a:t> </a:t>
            </a:r>
            <a:r>
              <a:rPr lang="no-NO" sz="1600" dirty="0" err="1">
                <a:solidFill>
                  <a:srgbClr val="000000"/>
                </a:solidFill>
                <a:latin typeface="Calibri"/>
                <a:ea typeface="Calibri"/>
                <a:cs typeface="Calibri"/>
                <a:sym typeface="Calibri"/>
              </a:rPr>
              <a:t>development</a:t>
            </a:r>
            <a:r>
              <a:rPr lang="no-NO" sz="1600" dirty="0">
                <a:solidFill>
                  <a:srgbClr val="000000"/>
                </a:solidFill>
                <a:latin typeface="Calibri"/>
                <a:ea typeface="Calibri"/>
                <a:cs typeface="Calibri"/>
                <a:sym typeface="Calibri"/>
              </a:rPr>
              <a:t> and </a:t>
            </a:r>
            <a:r>
              <a:rPr lang="no-NO" sz="1600" dirty="0" err="1">
                <a:solidFill>
                  <a:srgbClr val="000000"/>
                </a:solidFill>
                <a:latin typeface="Calibri"/>
                <a:ea typeface="Calibri"/>
                <a:cs typeface="Calibri"/>
                <a:sym typeface="Calibri"/>
              </a:rPr>
              <a:t>decent</a:t>
            </a:r>
            <a:r>
              <a:rPr lang="no-NO" sz="1600" dirty="0">
                <a:solidFill>
                  <a:srgbClr val="000000"/>
                </a:solidFill>
                <a:latin typeface="Calibri"/>
                <a:ea typeface="Calibri"/>
                <a:cs typeface="Calibri"/>
                <a:sym typeface="Calibri"/>
              </a:rPr>
              <a:t> </a:t>
            </a:r>
            <a:r>
              <a:rPr lang="no-NO" sz="1600" dirty="0" err="1">
                <a:solidFill>
                  <a:srgbClr val="000000"/>
                </a:solidFill>
                <a:latin typeface="Calibri"/>
                <a:ea typeface="Calibri"/>
                <a:cs typeface="Calibri"/>
                <a:sym typeface="Calibri"/>
              </a:rPr>
              <a:t>work</a:t>
            </a:r>
            <a:r>
              <a:rPr lang="no-NO" sz="1600" dirty="0">
                <a:solidFill>
                  <a:srgbClr val="000000"/>
                </a:solidFill>
                <a:latin typeface="Calibri"/>
                <a:ea typeface="Calibri"/>
                <a:cs typeface="Calibri"/>
                <a:sym typeface="Calibri"/>
              </a:rPr>
              <a:t> (</a:t>
            </a:r>
            <a:r>
              <a:rPr lang="no-NO" sz="1600" dirty="0" err="1">
                <a:solidFill>
                  <a:srgbClr val="000000"/>
                </a:solidFill>
                <a:latin typeface="Calibri"/>
                <a:ea typeface="Calibri"/>
                <a:cs typeface="Calibri"/>
                <a:sym typeface="Calibri"/>
              </a:rPr>
              <a:t>pp</a:t>
            </a:r>
            <a:r>
              <a:rPr lang="no-NO" sz="1600" dirty="0">
                <a:solidFill>
                  <a:srgbClr val="000000"/>
                </a:solidFill>
                <a:latin typeface="Calibri"/>
                <a:ea typeface="Calibri"/>
                <a:cs typeface="Calibri"/>
                <a:sym typeface="Calibri"/>
              </a:rPr>
              <a:t>. 180-201). Springer.</a:t>
            </a:r>
            <a:endParaRPr sz="1600" dirty="0">
              <a:solidFill>
                <a:schemeClr val="dk1"/>
              </a:solidFill>
              <a:latin typeface="Calibri"/>
              <a:ea typeface="Calibri"/>
              <a:cs typeface="Calibri"/>
              <a:sym typeface="Calibri"/>
            </a:endParaRPr>
          </a:p>
          <a:p>
            <a:pPr marL="412750" marR="0" lvl="0" indent="-412750" algn="l" rtl="0">
              <a:spcBef>
                <a:spcPts val="0"/>
              </a:spcBef>
              <a:spcAft>
                <a:spcPts val="0"/>
              </a:spcAft>
              <a:buNone/>
            </a:pPr>
            <a:r>
              <a:rPr lang="no-NO" sz="1600" dirty="0">
                <a:solidFill>
                  <a:schemeClr val="dk1"/>
                </a:solidFill>
                <a:latin typeface="Calibri"/>
                <a:ea typeface="Calibri"/>
                <a:cs typeface="Calibri"/>
                <a:sym typeface="Calibri"/>
              </a:rPr>
              <a:t>Te </a:t>
            </a:r>
            <a:r>
              <a:rPr lang="no-NO" sz="1600" dirty="0" err="1">
                <a:solidFill>
                  <a:schemeClr val="dk1"/>
                </a:solidFill>
                <a:latin typeface="Calibri"/>
                <a:ea typeface="Calibri"/>
                <a:cs typeface="Calibri"/>
                <a:sym typeface="Calibri"/>
              </a:rPr>
              <a:t>Riele</a:t>
            </a:r>
            <a:r>
              <a:rPr lang="no-NO" sz="1600" dirty="0">
                <a:solidFill>
                  <a:schemeClr val="dk1"/>
                </a:solidFill>
                <a:latin typeface="Calibri"/>
                <a:ea typeface="Calibri"/>
                <a:cs typeface="Calibri"/>
                <a:sym typeface="Calibri"/>
              </a:rPr>
              <a:t>, Kitty (2004) </a:t>
            </a:r>
            <a:r>
              <a:rPr lang="no-NO" sz="1600" dirty="0" err="1">
                <a:solidFill>
                  <a:schemeClr val="dk1"/>
                </a:solidFill>
                <a:latin typeface="Calibri"/>
                <a:ea typeface="Calibri"/>
                <a:cs typeface="Calibri"/>
                <a:sym typeface="Calibri"/>
              </a:rPr>
              <a:t>Youth</a:t>
            </a:r>
            <a:r>
              <a:rPr lang="no-NO" sz="1600" dirty="0">
                <a:solidFill>
                  <a:schemeClr val="dk1"/>
                </a:solidFill>
                <a:latin typeface="Calibri"/>
                <a:ea typeface="Calibri"/>
                <a:cs typeface="Calibri"/>
                <a:sym typeface="Calibri"/>
              </a:rPr>
              <a:t> </a:t>
            </a:r>
            <a:r>
              <a:rPr lang="no-NO" sz="1600" dirty="0" err="1">
                <a:solidFill>
                  <a:schemeClr val="dk1"/>
                </a:solidFill>
                <a:latin typeface="Calibri"/>
                <a:ea typeface="Calibri"/>
                <a:cs typeface="Calibri"/>
                <a:sym typeface="Calibri"/>
              </a:rPr>
              <a:t>transitions</a:t>
            </a:r>
            <a:r>
              <a:rPr lang="no-NO" sz="1600" dirty="0">
                <a:solidFill>
                  <a:schemeClr val="dk1"/>
                </a:solidFill>
                <a:latin typeface="Calibri"/>
                <a:ea typeface="Calibri"/>
                <a:cs typeface="Calibri"/>
                <a:sym typeface="Calibri"/>
              </a:rPr>
              <a:t> in Australia: </a:t>
            </a:r>
            <a:r>
              <a:rPr lang="no-NO" sz="1600" dirty="0" err="1">
                <a:solidFill>
                  <a:schemeClr val="dk1"/>
                </a:solidFill>
                <a:latin typeface="Calibri"/>
                <a:ea typeface="Calibri"/>
                <a:cs typeface="Calibri"/>
                <a:sym typeface="Calibri"/>
              </a:rPr>
              <a:t>Challenging</a:t>
            </a:r>
            <a:r>
              <a:rPr lang="no-NO" sz="1600" dirty="0">
                <a:solidFill>
                  <a:schemeClr val="dk1"/>
                </a:solidFill>
                <a:latin typeface="Calibri"/>
                <a:ea typeface="Calibri"/>
                <a:cs typeface="Calibri"/>
                <a:sym typeface="Calibri"/>
              </a:rPr>
              <a:t> </a:t>
            </a:r>
            <a:r>
              <a:rPr lang="no-NO" sz="1600" dirty="0" err="1">
                <a:solidFill>
                  <a:schemeClr val="dk1"/>
                </a:solidFill>
                <a:latin typeface="Calibri"/>
                <a:ea typeface="Calibri"/>
                <a:cs typeface="Calibri"/>
                <a:sym typeface="Calibri"/>
              </a:rPr>
              <a:t>assumptions</a:t>
            </a:r>
            <a:r>
              <a:rPr lang="no-NO" sz="1600" dirty="0">
                <a:solidFill>
                  <a:schemeClr val="dk1"/>
                </a:solidFill>
                <a:latin typeface="Calibri"/>
                <a:ea typeface="Calibri"/>
                <a:cs typeface="Calibri"/>
                <a:sym typeface="Calibri"/>
              </a:rPr>
              <a:t> </a:t>
            </a:r>
            <a:r>
              <a:rPr lang="no-NO" sz="1600" dirty="0" err="1">
                <a:solidFill>
                  <a:schemeClr val="dk1"/>
                </a:solidFill>
                <a:latin typeface="Calibri"/>
                <a:ea typeface="Calibri"/>
                <a:cs typeface="Calibri"/>
                <a:sym typeface="Calibri"/>
              </a:rPr>
              <a:t>of</a:t>
            </a:r>
            <a:r>
              <a:rPr lang="no-NO" sz="1600" dirty="0">
                <a:solidFill>
                  <a:schemeClr val="dk1"/>
                </a:solidFill>
                <a:latin typeface="Calibri"/>
                <a:ea typeface="Calibri"/>
                <a:cs typeface="Calibri"/>
                <a:sym typeface="Calibri"/>
              </a:rPr>
              <a:t> </a:t>
            </a:r>
            <a:r>
              <a:rPr lang="no-NO" sz="1600" dirty="0" err="1">
                <a:solidFill>
                  <a:schemeClr val="dk1"/>
                </a:solidFill>
                <a:latin typeface="Calibri"/>
                <a:ea typeface="Calibri"/>
                <a:cs typeface="Calibri"/>
                <a:sym typeface="Calibri"/>
              </a:rPr>
              <a:t>linearity</a:t>
            </a:r>
            <a:r>
              <a:rPr lang="no-NO" sz="1600" dirty="0">
                <a:solidFill>
                  <a:schemeClr val="dk1"/>
                </a:solidFill>
                <a:latin typeface="Calibri"/>
                <a:ea typeface="Calibri"/>
                <a:cs typeface="Calibri"/>
                <a:sym typeface="Calibri"/>
              </a:rPr>
              <a:t> and </a:t>
            </a:r>
            <a:r>
              <a:rPr lang="no-NO" sz="1600" dirty="0" err="1">
                <a:solidFill>
                  <a:schemeClr val="dk1"/>
                </a:solidFill>
                <a:latin typeface="Calibri"/>
                <a:ea typeface="Calibri"/>
                <a:cs typeface="Calibri"/>
                <a:sym typeface="Calibri"/>
              </a:rPr>
              <a:t>choice</a:t>
            </a:r>
            <a:r>
              <a:rPr lang="no-NO" sz="1600" dirty="0">
                <a:solidFill>
                  <a:schemeClr val="dk1"/>
                </a:solidFill>
                <a:latin typeface="Calibri"/>
                <a:ea typeface="Calibri"/>
                <a:cs typeface="Calibri"/>
                <a:sym typeface="Calibri"/>
              </a:rPr>
              <a:t>. Journal </a:t>
            </a:r>
            <a:r>
              <a:rPr lang="no-NO" sz="1600" dirty="0" err="1">
                <a:solidFill>
                  <a:schemeClr val="dk1"/>
                </a:solidFill>
                <a:latin typeface="Calibri"/>
                <a:ea typeface="Calibri"/>
                <a:cs typeface="Calibri"/>
                <a:sym typeface="Calibri"/>
              </a:rPr>
              <a:t>of</a:t>
            </a:r>
            <a:r>
              <a:rPr lang="no-NO" sz="1600" dirty="0">
                <a:solidFill>
                  <a:schemeClr val="dk1"/>
                </a:solidFill>
                <a:latin typeface="Calibri"/>
                <a:ea typeface="Calibri"/>
                <a:cs typeface="Calibri"/>
                <a:sym typeface="Calibri"/>
              </a:rPr>
              <a:t> </a:t>
            </a:r>
            <a:r>
              <a:rPr lang="no-NO" sz="1600" dirty="0" err="1">
                <a:solidFill>
                  <a:schemeClr val="dk1"/>
                </a:solidFill>
                <a:latin typeface="Calibri"/>
                <a:ea typeface="Calibri"/>
                <a:cs typeface="Calibri"/>
                <a:sym typeface="Calibri"/>
              </a:rPr>
              <a:t>Youth</a:t>
            </a:r>
            <a:r>
              <a:rPr lang="no-NO" sz="1600" dirty="0">
                <a:solidFill>
                  <a:schemeClr val="dk1"/>
                </a:solidFill>
                <a:latin typeface="Calibri"/>
                <a:ea typeface="Calibri"/>
                <a:cs typeface="Calibri"/>
                <a:sym typeface="Calibri"/>
              </a:rPr>
              <a:t> Studies 7 (3), 243–257.</a:t>
            </a:r>
            <a:endParaRPr dirty="0"/>
          </a:p>
          <a:p>
            <a:pPr marL="412750" marR="0" lvl="0" indent="-412750" algn="l" rtl="0">
              <a:spcBef>
                <a:spcPts val="0"/>
              </a:spcBef>
              <a:spcAft>
                <a:spcPts val="0"/>
              </a:spcAft>
              <a:buNone/>
            </a:pPr>
            <a:r>
              <a:rPr lang="no-NO" sz="1600" dirty="0">
                <a:solidFill>
                  <a:schemeClr val="dk1"/>
                </a:solidFill>
                <a:latin typeface="Calibri"/>
                <a:ea typeface="Calibri"/>
                <a:cs typeface="Calibri"/>
                <a:sym typeface="Calibri"/>
              </a:rPr>
              <a:t>Thomsen, </a:t>
            </a:r>
            <a:r>
              <a:rPr lang="no-NO" sz="1600" dirty="0" err="1">
                <a:solidFill>
                  <a:schemeClr val="dk1"/>
                </a:solidFill>
                <a:latin typeface="Calibri"/>
                <a:ea typeface="Calibri"/>
                <a:cs typeface="Calibri"/>
                <a:sym typeface="Calibri"/>
              </a:rPr>
              <a:t>Rie</a:t>
            </a:r>
            <a:r>
              <a:rPr lang="no-NO" sz="1600" dirty="0">
                <a:solidFill>
                  <a:schemeClr val="dk1"/>
                </a:solidFill>
                <a:latin typeface="Calibri"/>
                <a:ea typeface="Calibri"/>
                <a:cs typeface="Calibri"/>
                <a:sym typeface="Calibri"/>
              </a:rPr>
              <a:t> (2017) </a:t>
            </a:r>
            <a:r>
              <a:rPr lang="no-NO" sz="1600" dirty="0" err="1">
                <a:solidFill>
                  <a:schemeClr val="dk1"/>
                </a:solidFill>
                <a:latin typeface="Calibri"/>
                <a:ea typeface="Calibri"/>
                <a:cs typeface="Calibri"/>
                <a:sym typeface="Calibri"/>
              </a:rPr>
              <a:t>Career</a:t>
            </a:r>
            <a:r>
              <a:rPr lang="no-NO" sz="1600" dirty="0">
                <a:solidFill>
                  <a:schemeClr val="dk1"/>
                </a:solidFill>
                <a:latin typeface="Calibri"/>
                <a:ea typeface="Calibri"/>
                <a:cs typeface="Calibri"/>
                <a:sym typeface="Calibri"/>
              </a:rPr>
              <a:t> </a:t>
            </a:r>
            <a:r>
              <a:rPr lang="no-NO" sz="1600" dirty="0" err="1">
                <a:solidFill>
                  <a:schemeClr val="dk1"/>
                </a:solidFill>
                <a:latin typeface="Calibri"/>
                <a:ea typeface="Calibri"/>
                <a:cs typeface="Calibri"/>
                <a:sym typeface="Calibri"/>
              </a:rPr>
              <a:t>Guidance</a:t>
            </a:r>
            <a:r>
              <a:rPr lang="no-NO" sz="1600" dirty="0">
                <a:solidFill>
                  <a:schemeClr val="dk1"/>
                </a:solidFill>
                <a:latin typeface="Calibri"/>
                <a:ea typeface="Calibri"/>
                <a:cs typeface="Calibri"/>
                <a:sym typeface="Calibri"/>
              </a:rPr>
              <a:t> in </a:t>
            </a:r>
            <a:r>
              <a:rPr lang="no-NO" sz="1600" dirty="0" err="1">
                <a:solidFill>
                  <a:schemeClr val="dk1"/>
                </a:solidFill>
                <a:latin typeface="Calibri"/>
                <a:ea typeface="Calibri"/>
                <a:cs typeface="Calibri"/>
                <a:sym typeface="Calibri"/>
              </a:rPr>
              <a:t>communities</a:t>
            </a:r>
            <a:r>
              <a:rPr lang="no-NO" sz="1600" dirty="0">
                <a:solidFill>
                  <a:schemeClr val="dk1"/>
                </a:solidFill>
                <a:latin typeface="Calibri"/>
                <a:ea typeface="Calibri"/>
                <a:cs typeface="Calibri"/>
                <a:sym typeface="Calibri"/>
              </a:rPr>
              <a:t>: A </a:t>
            </a:r>
            <a:r>
              <a:rPr lang="no-NO" sz="1600" dirty="0" err="1">
                <a:solidFill>
                  <a:schemeClr val="dk1"/>
                </a:solidFill>
                <a:latin typeface="Calibri"/>
                <a:ea typeface="Calibri"/>
                <a:cs typeface="Calibri"/>
                <a:sym typeface="Calibri"/>
              </a:rPr>
              <a:t>model</a:t>
            </a:r>
            <a:r>
              <a:rPr lang="no-NO" sz="1600" dirty="0">
                <a:solidFill>
                  <a:schemeClr val="dk1"/>
                </a:solidFill>
                <a:latin typeface="Calibri"/>
                <a:ea typeface="Calibri"/>
                <a:cs typeface="Calibri"/>
                <a:sym typeface="Calibri"/>
              </a:rPr>
              <a:t> for </a:t>
            </a:r>
            <a:r>
              <a:rPr lang="no-NO" sz="1600" dirty="0" err="1">
                <a:solidFill>
                  <a:schemeClr val="dk1"/>
                </a:solidFill>
                <a:latin typeface="Calibri"/>
                <a:ea typeface="Calibri"/>
                <a:cs typeface="Calibri"/>
                <a:sym typeface="Calibri"/>
              </a:rPr>
              <a:t>reflexive</a:t>
            </a:r>
            <a:r>
              <a:rPr lang="no-NO" sz="1600" dirty="0">
                <a:solidFill>
                  <a:schemeClr val="dk1"/>
                </a:solidFill>
                <a:latin typeface="Calibri"/>
                <a:ea typeface="Calibri"/>
                <a:cs typeface="Calibri"/>
                <a:sym typeface="Calibri"/>
              </a:rPr>
              <a:t> </a:t>
            </a:r>
            <a:r>
              <a:rPr lang="no-NO" sz="1600" dirty="0" err="1">
                <a:solidFill>
                  <a:schemeClr val="dk1"/>
                </a:solidFill>
                <a:latin typeface="Calibri"/>
                <a:ea typeface="Calibri"/>
                <a:cs typeface="Calibri"/>
                <a:sym typeface="Calibri"/>
              </a:rPr>
              <a:t>practice</a:t>
            </a:r>
            <a:r>
              <a:rPr lang="no-NO" sz="1600" dirty="0">
                <a:solidFill>
                  <a:schemeClr val="dk1"/>
                </a:solidFill>
                <a:latin typeface="Calibri"/>
                <a:ea typeface="Calibri"/>
                <a:cs typeface="Calibri"/>
                <a:sym typeface="Calibri"/>
              </a:rPr>
              <a:t>. Derby: International Centre for </a:t>
            </a:r>
            <a:r>
              <a:rPr lang="no-NO" sz="1600" dirty="0" err="1">
                <a:solidFill>
                  <a:schemeClr val="dk1"/>
                </a:solidFill>
                <a:latin typeface="Calibri"/>
                <a:ea typeface="Calibri"/>
                <a:cs typeface="Calibri"/>
                <a:sym typeface="Calibri"/>
              </a:rPr>
              <a:t>Guidance</a:t>
            </a:r>
            <a:r>
              <a:rPr lang="no-NO" sz="1600" dirty="0">
                <a:solidFill>
                  <a:schemeClr val="dk1"/>
                </a:solidFill>
                <a:latin typeface="Calibri"/>
                <a:ea typeface="Calibri"/>
                <a:cs typeface="Calibri"/>
                <a:sym typeface="Calibri"/>
              </a:rPr>
              <a:t> Studies, </a:t>
            </a:r>
            <a:r>
              <a:rPr lang="no-NO" sz="1600" dirty="0" err="1">
                <a:solidFill>
                  <a:schemeClr val="dk1"/>
                </a:solidFill>
                <a:latin typeface="Calibri"/>
                <a:ea typeface="Calibri"/>
                <a:cs typeface="Calibri"/>
                <a:sym typeface="Calibri"/>
              </a:rPr>
              <a:t>University</a:t>
            </a:r>
            <a:r>
              <a:rPr lang="no-NO" sz="1600" dirty="0">
                <a:solidFill>
                  <a:schemeClr val="dk1"/>
                </a:solidFill>
                <a:latin typeface="Calibri"/>
                <a:ea typeface="Calibri"/>
                <a:cs typeface="Calibri"/>
                <a:sym typeface="Calibri"/>
              </a:rPr>
              <a:t> </a:t>
            </a:r>
            <a:r>
              <a:rPr lang="no-NO" sz="1600" dirty="0" err="1">
                <a:solidFill>
                  <a:schemeClr val="dk1"/>
                </a:solidFill>
                <a:latin typeface="Calibri"/>
                <a:ea typeface="Calibri"/>
                <a:cs typeface="Calibri"/>
                <a:sym typeface="Calibri"/>
              </a:rPr>
              <a:t>of</a:t>
            </a:r>
            <a:r>
              <a:rPr lang="no-NO" sz="1600" dirty="0">
                <a:solidFill>
                  <a:schemeClr val="dk1"/>
                </a:solidFill>
                <a:latin typeface="Calibri"/>
                <a:ea typeface="Calibri"/>
                <a:cs typeface="Calibri"/>
                <a:sym typeface="Calibri"/>
              </a:rPr>
              <a:t> Derby.</a:t>
            </a:r>
            <a:endParaRPr dirty="0"/>
          </a:p>
          <a:p>
            <a:pPr marL="412750" marR="0" lvl="0" indent="-412750" algn="l" rtl="0">
              <a:spcBef>
                <a:spcPts val="0"/>
              </a:spcBef>
              <a:spcAft>
                <a:spcPts val="0"/>
              </a:spcAft>
              <a:buNone/>
            </a:pPr>
            <a:r>
              <a:rPr lang="no-NO" sz="1600" dirty="0" err="1">
                <a:solidFill>
                  <a:schemeClr val="dk1"/>
                </a:solidFill>
                <a:latin typeface="Calibri"/>
                <a:ea typeface="Calibri"/>
                <a:cs typeface="Calibri"/>
                <a:sym typeface="Calibri"/>
              </a:rPr>
              <a:t>Toiviainen</a:t>
            </a:r>
            <a:r>
              <a:rPr lang="no-NO" sz="1600" dirty="0">
                <a:solidFill>
                  <a:schemeClr val="dk1"/>
                </a:solidFill>
                <a:latin typeface="Calibri"/>
                <a:ea typeface="Calibri"/>
                <a:cs typeface="Calibri"/>
                <a:sym typeface="Calibri"/>
              </a:rPr>
              <a:t>, S., &amp; </a:t>
            </a:r>
            <a:r>
              <a:rPr lang="no-NO" sz="1600" dirty="0" err="1">
                <a:solidFill>
                  <a:schemeClr val="dk1"/>
                </a:solidFill>
                <a:latin typeface="Calibri"/>
                <a:ea typeface="Calibri"/>
                <a:cs typeface="Calibri"/>
                <a:sym typeface="Calibri"/>
              </a:rPr>
              <a:t>Brunila</a:t>
            </a:r>
            <a:r>
              <a:rPr lang="no-NO" sz="1600" dirty="0">
                <a:solidFill>
                  <a:schemeClr val="dk1"/>
                </a:solidFill>
                <a:latin typeface="Calibri"/>
                <a:ea typeface="Calibri"/>
                <a:cs typeface="Calibri"/>
                <a:sym typeface="Calibri"/>
              </a:rPr>
              <a:t>, K. (2021). </a:t>
            </a:r>
            <a:r>
              <a:rPr lang="no-NO" sz="1600" dirty="0" err="1">
                <a:solidFill>
                  <a:schemeClr val="dk1"/>
                </a:solidFill>
                <a:latin typeface="Calibri"/>
                <a:ea typeface="Calibri"/>
                <a:cs typeface="Calibri"/>
                <a:sym typeface="Calibri"/>
              </a:rPr>
              <a:t>Emerging</a:t>
            </a:r>
            <a:r>
              <a:rPr lang="no-NO" sz="1600" dirty="0">
                <a:solidFill>
                  <a:schemeClr val="dk1"/>
                </a:solidFill>
                <a:latin typeface="Calibri"/>
                <a:ea typeface="Calibri"/>
                <a:cs typeface="Calibri"/>
                <a:sym typeface="Calibri"/>
              </a:rPr>
              <a:t> </a:t>
            </a:r>
            <a:r>
              <a:rPr lang="no-NO" sz="1600" dirty="0" err="1">
                <a:solidFill>
                  <a:schemeClr val="dk1"/>
                </a:solidFill>
                <a:latin typeface="Calibri"/>
                <a:ea typeface="Calibri"/>
                <a:cs typeface="Calibri"/>
                <a:sym typeface="Calibri"/>
              </a:rPr>
              <a:t>Multi</a:t>
            </a:r>
            <a:r>
              <a:rPr lang="no-NO" sz="1600" dirty="0">
                <a:solidFill>
                  <a:schemeClr val="dk1"/>
                </a:solidFill>
                <a:latin typeface="Calibri"/>
                <a:ea typeface="Calibri"/>
                <a:cs typeface="Calibri"/>
                <a:sym typeface="Calibri"/>
              </a:rPr>
              <a:t>-Professional </a:t>
            </a:r>
            <a:r>
              <a:rPr lang="no-NO" sz="1600" dirty="0" err="1">
                <a:solidFill>
                  <a:schemeClr val="dk1"/>
                </a:solidFill>
                <a:latin typeface="Calibri"/>
                <a:ea typeface="Calibri"/>
                <a:cs typeface="Calibri"/>
                <a:sym typeface="Calibri"/>
              </a:rPr>
              <a:t>Assemblages</a:t>
            </a:r>
            <a:r>
              <a:rPr lang="no-NO" sz="1600" dirty="0">
                <a:solidFill>
                  <a:schemeClr val="dk1"/>
                </a:solidFill>
                <a:latin typeface="Calibri"/>
                <a:ea typeface="Calibri"/>
                <a:cs typeface="Calibri"/>
                <a:sym typeface="Calibri"/>
              </a:rPr>
              <a:t> </a:t>
            </a:r>
            <a:r>
              <a:rPr lang="no-NO" sz="1600" dirty="0" err="1">
                <a:solidFill>
                  <a:schemeClr val="dk1"/>
                </a:solidFill>
                <a:latin typeface="Calibri"/>
                <a:ea typeface="Calibri"/>
                <a:cs typeface="Calibri"/>
                <a:sym typeface="Calibri"/>
              </a:rPr>
              <a:t>of</a:t>
            </a:r>
            <a:r>
              <a:rPr lang="no-NO" sz="1600" dirty="0">
                <a:solidFill>
                  <a:schemeClr val="dk1"/>
                </a:solidFill>
                <a:latin typeface="Calibri"/>
                <a:ea typeface="Calibri"/>
                <a:cs typeface="Calibri"/>
                <a:sym typeface="Calibri"/>
              </a:rPr>
              <a:t> Precision </a:t>
            </a:r>
            <a:r>
              <a:rPr lang="no-NO" sz="1600" dirty="0" err="1">
                <a:solidFill>
                  <a:schemeClr val="dk1"/>
                </a:solidFill>
                <a:latin typeface="Calibri"/>
                <a:ea typeface="Calibri"/>
                <a:cs typeface="Calibri"/>
                <a:sym typeface="Calibri"/>
              </a:rPr>
              <a:t>Guidance</a:t>
            </a:r>
            <a:r>
              <a:rPr lang="no-NO" sz="1600" dirty="0">
                <a:solidFill>
                  <a:schemeClr val="dk1"/>
                </a:solidFill>
                <a:latin typeface="Calibri"/>
                <a:ea typeface="Calibri"/>
                <a:cs typeface="Calibri"/>
                <a:sym typeface="Calibri"/>
              </a:rPr>
              <a:t> </a:t>
            </a:r>
            <a:r>
              <a:rPr lang="no-NO" sz="1600" dirty="0" err="1">
                <a:solidFill>
                  <a:schemeClr val="dk1"/>
                </a:solidFill>
                <a:latin typeface="Calibri"/>
                <a:ea typeface="Calibri"/>
                <a:cs typeface="Calibri"/>
                <a:sym typeface="Calibri"/>
              </a:rPr>
              <a:t>Producing</a:t>
            </a:r>
            <a:r>
              <a:rPr lang="no-NO" sz="1600" dirty="0">
                <a:solidFill>
                  <a:schemeClr val="dk1"/>
                </a:solidFill>
                <a:latin typeface="Calibri"/>
                <a:ea typeface="Calibri"/>
                <a:cs typeface="Calibri"/>
                <a:sym typeface="Calibri"/>
              </a:rPr>
              <a:t> </a:t>
            </a:r>
            <a:r>
              <a:rPr lang="no-NO" sz="1600" dirty="0" err="1">
                <a:solidFill>
                  <a:schemeClr val="dk1"/>
                </a:solidFill>
                <a:latin typeface="Calibri"/>
                <a:ea typeface="Calibri"/>
                <a:cs typeface="Calibri"/>
                <a:sym typeface="Calibri"/>
              </a:rPr>
              <a:t>the</a:t>
            </a:r>
            <a:r>
              <a:rPr lang="no-NO" sz="1600" dirty="0">
                <a:solidFill>
                  <a:schemeClr val="dk1"/>
                </a:solidFill>
                <a:latin typeface="Calibri"/>
                <a:ea typeface="Calibri"/>
                <a:cs typeface="Calibri"/>
                <a:sym typeface="Calibri"/>
              </a:rPr>
              <a:t> </a:t>
            </a:r>
            <a:r>
              <a:rPr lang="no-NO" sz="1600" dirty="0" err="1">
                <a:solidFill>
                  <a:schemeClr val="dk1"/>
                </a:solidFill>
                <a:latin typeface="Calibri"/>
                <a:ea typeface="Calibri"/>
                <a:cs typeface="Calibri"/>
                <a:sym typeface="Calibri"/>
              </a:rPr>
              <a:t>Resilient</a:t>
            </a:r>
            <a:r>
              <a:rPr lang="no-NO" sz="1600" dirty="0">
                <a:solidFill>
                  <a:schemeClr val="dk1"/>
                </a:solidFill>
                <a:latin typeface="Calibri"/>
                <a:ea typeface="Calibri"/>
                <a:cs typeface="Calibri"/>
                <a:sym typeface="Calibri"/>
              </a:rPr>
              <a:t> and </a:t>
            </a:r>
            <a:r>
              <a:rPr lang="no-NO" sz="1600" dirty="0" err="1">
                <a:solidFill>
                  <a:schemeClr val="dk1"/>
                </a:solidFill>
                <a:latin typeface="Calibri"/>
                <a:ea typeface="Calibri"/>
                <a:cs typeface="Calibri"/>
                <a:sym typeface="Calibri"/>
              </a:rPr>
              <a:t>Future-Oriented</a:t>
            </a:r>
            <a:r>
              <a:rPr lang="no-NO" sz="1600" dirty="0">
                <a:solidFill>
                  <a:schemeClr val="dk1"/>
                </a:solidFill>
                <a:latin typeface="Calibri"/>
                <a:ea typeface="Calibri"/>
                <a:cs typeface="Calibri"/>
                <a:sym typeface="Calibri"/>
              </a:rPr>
              <a:t> Citizen. Nordic Journal </a:t>
            </a:r>
            <a:r>
              <a:rPr lang="no-NO" sz="1600" dirty="0" err="1">
                <a:solidFill>
                  <a:schemeClr val="dk1"/>
                </a:solidFill>
                <a:latin typeface="Calibri"/>
                <a:ea typeface="Calibri"/>
                <a:cs typeface="Calibri"/>
                <a:sym typeface="Calibri"/>
              </a:rPr>
              <a:t>of</a:t>
            </a:r>
            <a:r>
              <a:rPr lang="no-NO" sz="1600" dirty="0">
                <a:solidFill>
                  <a:schemeClr val="dk1"/>
                </a:solidFill>
                <a:latin typeface="Calibri"/>
                <a:ea typeface="Calibri"/>
                <a:cs typeface="Calibri"/>
                <a:sym typeface="Calibri"/>
              </a:rPr>
              <a:t> </a:t>
            </a:r>
            <a:r>
              <a:rPr lang="no-NO" sz="1600" dirty="0" err="1">
                <a:solidFill>
                  <a:schemeClr val="dk1"/>
                </a:solidFill>
                <a:latin typeface="Calibri"/>
                <a:ea typeface="Calibri"/>
                <a:cs typeface="Calibri"/>
                <a:sym typeface="Calibri"/>
              </a:rPr>
              <a:t>Transitions</a:t>
            </a:r>
            <a:r>
              <a:rPr lang="no-NO" sz="1600" dirty="0">
                <a:solidFill>
                  <a:schemeClr val="dk1"/>
                </a:solidFill>
                <a:latin typeface="Calibri"/>
                <a:ea typeface="Calibri"/>
                <a:cs typeface="Calibri"/>
                <a:sym typeface="Calibri"/>
              </a:rPr>
              <a:t>, </a:t>
            </a:r>
            <a:r>
              <a:rPr lang="no-NO" sz="1600" dirty="0" err="1">
                <a:solidFill>
                  <a:schemeClr val="dk1"/>
                </a:solidFill>
                <a:latin typeface="Calibri"/>
                <a:ea typeface="Calibri"/>
                <a:cs typeface="Calibri"/>
                <a:sym typeface="Calibri"/>
              </a:rPr>
              <a:t>Careers</a:t>
            </a:r>
            <a:r>
              <a:rPr lang="no-NO" sz="1600" dirty="0">
                <a:solidFill>
                  <a:schemeClr val="dk1"/>
                </a:solidFill>
                <a:latin typeface="Calibri"/>
                <a:ea typeface="Calibri"/>
                <a:cs typeface="Calibri"/>
                <a:sym typeface="Calibri"/>
              </a:rPr>
              <a:t> and </a:t>
            </a:r>
            <a:r>
              <a:rPr lang="no-NO" sz="1600" dirty="0" err="1">
                <a:solidFill>
                  <a:schemeClr val="dk1"/>
                </a:solidFill>
                <a:latin typeface="Calibri"/>
                <a:ea typeface="Calibri"/>
                <a:cs typeface="Calibri"/>
                <a:sym typeface="Calibri"/>
              </a:rPr>
              <a:t>Guidance</a:t>
            </a:r>
            <a:r>
              <a:rPr lang="no-NO" sz="1600" dirty="0">
                <a:solidFill>
                  <a:schemeClr val="dk1"/>
                </a:solidFill>
                <a:latin typeface="Calibri"/>
                <a:ea typeface="Calibri"/>
                <a:cs typeface="Calibri"/>
                <a:sym typeface="Calibri"/>
              </a:rPr>
              <a:t>, 2(1), </a:t>
            </a:r>
            <a:r>
              <a:rPr lang="no-NO" sz="1600" dirty="0" err="1">
                <a:solidFill>
                  <a:schemeClr val="dk1"/>
                </a:solidFill>
                <a:latin typeface="Calibri"/>
                <a:ea typeface="Calibri"/>
                <a:cs typeface="Calibri"/>
                <a:sym typeface="Calibri"/>
              </a:rPr>
              <a:t>pp</a:t>
            </a:r>
            <a:r>
              <a:rPr lang="no-NO" sz="1600" dirty="0">
                <a:solidFill>
                  <a:schemeClr val="dk1"/>
                </a:solidFill>
                <a:latin typeface="Calibri"/>
                <a:ea typeface="Calibri"/>
                <a:cs typeface="Calibri"/>
                <a:sym typeface="Calibri"/>
              </a:rPr>
              <a:t>. 1–13. </a:t>
            </a:r>
            <a:endParaRPr dirty="0"/>
          </a:p>
          <a:p>
            <a:pPr marL="0" marR="0" lvl="0" indent="0" algn="l" rtl="0">
              <a:spcBef>
                <a:spcPts val="0"/>
              </a:spcBef>
              <a:spcAft>
                <a:spcPts val="0"/>
              </a:spcAft>
              <a:buNone/>
            </a:pPr>
            <a:endParaRPr sz="900" dirty="0">
              <a:solidFill>
                <a:schemeClr val="dk1"/>
              </a:solidFill>
              <a:latin typeface="Calibri"/>
              <a:ea typeface="Calibri"/>
              <a:cs typeface="Calibri"/>
              <a:sym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80"/>
        <p:cNvGrpSpPr/>
        <p:nvPr/>
      </p:nvGrpSpPr>
      <p:grpSpPr>
        <a:xfrm>
          <a:off x="0" y="0"/>
          <a:ext cx="0" cy="0"/>
          <a:chOff x="0" y="0"/>
          <a:chExt cx="0" cy="0"/>
        </a:xfrm>
      </p:grpSpPr>
      <p:sp>
        <p:nvSpPr>
          <p:cNvPr id="381" name="Google Shape;381;p26"/>
          <p:cNvSpPr txBox="1"/>
          <p:nvPr/>
        </p:nvSpPr>
        <p:spPr>
          <a:xfrm>
            <a:off x="479685" y="239843"/>
            <a:ext cx="11287594" cy="4801314"/>
          </a:xfrm>
          <a:prstGeom prst="rect">
            <a:avLst/>
          </a:prstGeom>
          <a:noFill/>
          <a:ln>
            <a:noFill/>
          </a:ln>
        </p:spPr>
        <p:txBody>
          <a:bodyPr spcFirstLastPara="1" wrap="square" lIns="91425" tIns="45700" rIns="91425" bIns="45700" anchor="t" anchorCtr="0">
            <a:spAutoFit/>
          </a:bodyPr>
          <a:lstStyle/>
          <a:p>
            <a:pPr marL="412750" marR="0" lvl="0" indent="-412750" algn="l" rtl="0">
              <a:spcBef>
                <a:spcPts val="0"/>
              </a:spcBef>
              <a:spcAft>
                <a:spcPts val="0"/>
              </a:spcAft>
              <a:buNone/>
            </a:pPr>
            <a:r>
              <a:rPr lang="no-NO" sz="1600" dirty="0" err="1">
                <a:solidFill>
                  <a:schemeClr val="dk1"/>
                </a:solidFill>
                <a:latin typeface="Calibri"/>
                <a:ea typeface="Calibri"/>
                <a:cs typeface="Calibri"/>
                <a:sym typeface="Calibri"/>
              </a:rPr>
              <a:t>Toiviainen</a:t>
            </a:r>
            <a:r>
              <a:rPr lang="no-NO" sz="1600" dirty="0">
                <a:solidFill>
                  <a:schemeClr val="dk1"/>
                </a:solidFill>
                <a:latin typeface="Calibri"/>
                <a:ea typeface="Calibri"/>
                <a:cs typeface="Calibri"/>
                <a:sym typeface="Calibri"/>
              </a:rPr>
              <a:t>, S. (2020). </a:t>
            </a:r>
            <a:r>
              <a:rPr lang="no-NO" sz="1600" dirty="0" err="1">
                <a:solidFill>
                  <a:schemeClr val="dk1"/>
                </a:solidFill>
                <a:latin typeface="Calibri"/>
                <a:ea typeface="Calibri"/>
                <a:cs typeface="Calibri"/>
                <a:sym typeface="Calibri"/>
              </a:rPr>
              <a:t>Ohjaus</a:t>
            </a:r>
            <a:r>
              <a:rPr lang="no-NO" sz="1600" dirty="0">
                <a:solidFill>
                  <a:schemeClr val="dk1"/>
                </a:solidFill>
                <a:latin typeface="Calibri"/>
                <a:ea typeface="Calibri"/>
                <a:cs typeface="Calibri"/>
                <a:sym typeface="Calibri"/>
              </a:rPr>
              <a:t> ja </a:t>
            </a:r>
            <a:r>
              <a:rPr lang="no-NO" sz="1600" dirty="0" err="1">
                <a:solidFill>
                  <a:schemeClr val="dk1"/>
                </a:solidFill>
                <a:latin typeface="Calibri"/>
                <a:ea typeface="Calibri"/>
                <a:cs typeface="Calibri"/>
                <a:sym typeface="Calibri"/>
              </a:rPr>
              <a:t>yhteistoimijuuden</a:t>
            </a:r>
            <a:r>
              <a:rPr lang="no-NO" sz="1600" dirty="0">
                <a:solidFill>
                  <a:schemeClr val="dk1"/>
                </a:solidFill>
                <a:latin typeface="Calibri"/>
                <a:ea typeface="Calibri"/>
                <a:cs typeface="Calibri"/>
                <a:sym typeface="Calibri"/>
              </a:rPr>
              <a:t> </a:t>
            </a:r>
            <a:r>
              <a:rPr lang="no-NO" sz="1600" dirty="0" err="1">
                <a:solidFill>
                  <a:schemeClr val="dk1"/>
                </a:solidFill>
                <a:latin typeface="Calibri"/>
                <a:ea typeface="Calibri"/>
                <a:cs typeface="Calibri"/>
                <a:sym typeface="Calibri"/>
              </a:rPr>
              <a:t>ulottuvuudet</a:t>
            </a:r>
            <a:r>
              <a:rPr lang="no-NO" sz="1600" dirty="0">
                <a:solidFill>
                  <a:schemeClr val="dk1"/>
                </a:solidFill>
                <a:latin typeface="Calibri"/>
                <a:ea typeface="Calibri"/>
                <a:cs typeface="Calibri"/>
                <a:sym typeface="Calibri"/>
              </a:rPr>
              <a:t> </a:t>
            </a:r>
            <a:r>
              <a:rPr lang="no-NO" sz="1600" dirty="0" err="1">
                <a:solidFill>
                  <a:schemeClr val="dk1"/>
                </a:solidFill>
                <a:latin typeface="Calibri"/>
                <a:ea typeface="Calibri"/>
                <a:cs typeface="Calibri"/>
                <a:sym typeface="Calibri"/>
              </a:rPr>
              <a:t>Ohjaamossa</a:t>
            </a:r>
            <a:r>
              <a:rPr lang="no-NO" sz="1600" dirty="0">
                <a:solidFill>
                  <a:schemeClr val="dk1"/>
                </a:solidFill>
                <a:latin typeface="Calibri"/>
                <a:ea typeface="Calibri"/>
                <a:cs typeface="Calibri"/>
                <a:sym typeface="Calibri"/>
              </a:rPr>
              <a:t>. </a:t>
            </a:r>
            <a:r>
              <a:rPr lang="no-NO" sz="1600" dirty="0" err="1">
                <a:solidFill>
                  <a:schemeClr val="dk1"/>
                </a:solidFill>
                <a:latin typeface="Calibri"/>
                <a:ea typeface="Calibri"/>
                <a:cs typeface="Calibri"/>
                <a:sym typeface="Calibri"/>
              </a:rPr>
              <a:t>Teoksessa</a:t>
            </a:r>
            <a:r>
              <a:rPr lang="no-NO" sz="1600" dirty="0">
                <a:solidFill>
                  <a:schemeClr val="dk1"/>
                </a:solidFill>
                <a:latin typeface="Calibri"/>
                <a:ea typeface="Calibri"/>
                <a:cs typeface="Calibri"/>
                <a:sym typeface="Calibri"/>
              </a:rPr>
              <a:t> M. </a:t>
            </a:r>
            <a:r>
              <a:rPr lang="no-NO" sz="1600" dirty="0" err="1">
                <a:solidFill>
                  <a:schemeClr val="dk1"/>
                </a:solidFill>
                <a:latin typeface="Calibri"/>
                <a:ea typeface="Calibri"/>
                <a:cs typeface="Calibri"/>
                <a:sym typeface="Calibri"/>
              </a:rPr>
              <a:t>Määttä</a:t>
            </a:r>
            <a:r>
              <a:rPr lang="no-NO" sz="1600" dirty="0">
                <a:solidFill>
                  <a:schemeClr val="dk1"/>
                </a:solidFill>
                <a:latin typeface="Calibri"/>
                <a:ea typeface="Calibri"/>
                <a:cs typeface="Calibri"/>
                <a:sym typeface="Calibri"/>
              </a:rPr>
              <a:t> ja A.-M. </a:t>
            </a:r>
            <a:r>
              <a:rPr lang="no-NO" sz="1600" dirty="0" err="1">
                <a:solidFill>
                  <a:schemeClr val="dk1"/>
                </a:solidFill>
                <a:latin typeface="Calibri"/>
                <a:ea typeface="Calibri"/>
                <a:cs typeface="Calibri"/>
                <a:sym typeface="Calibri"/>
              </a:rPr>
              <a:t>Souto</a:t>
            </a:r>
            <a:r>
              <a:rPr lang="no-NO" sz="1600" dirty="0">
                <a:solidFill>
                  <a:schemeClr val="dk1"/>
                </a:solidFill>
                <a:latin typeface="Calibri"/>
                <a:ea typeface="Calibri"/>
                <a:cs typeface="Calibri"/>
                <a:sym typeface="Calibri"/>
              </a:rPr>
              <a:t> (2020) (</a:t>
            </a:r>
            <a:r>
              <a:rPr lang="no-NO" sz="1600" dirty="0" err="1">
                <a:solidFill>
                  <a:schemeClr val="dk1"/>
                </a:solidFill>
                <a:latin typeface="Calibri"/>
                <a:ea typeface="Calibri"/>
                <a:cs typeface="Calibri"/>
                <a:sym typeface="Calibri"/>
              </a:rPr>
              <a:t>toim</a:t>
            </a:r>
            <a:r>
              <a:rPr lang="no-NO" sz="1600" dirty="0">
                <a:solidFill>
                  <a:schemeClr val="dk1"/>
                </a:solidFill>
                <a:latin typeface="Calibri"/>
                <a:ea typeface="Calibri"/>
                <a:cs typeface="Calibri"/>
                <a:sym typeface="Calibri"/>
              </a:rPr>
              <a:t>.) </a:t>
            </a:r>
            <a:r>
              <a:rPr lang="no-NO" sz="1600" dirty="0" err="1">
                <a:solidFill>
                  <a:schemeClr val="dk1"/>
                </a:solidFill>
                <a:latin typeface="Calibri"/>
                <a:ea typeface="Calibri"/>
                <a:cs typeface="Calibri"/>
                <a:sym typeface="Calibri"/>
              </a:rPr>
              <a:t>Tutkittu</a:t>
            </a:r>
            <a:r>
              <a:rPr lang="no-NO" sz="1600" dirty="0">
                <a:solidFill>
                  <a:schemeClr val="dk1"/>
                </a:solidFill>
                <a:latin typeface="Calibri"/>
                <a:ea typeface="Calibri"/>
                <a:cs typeface="Calibri"/>
                <a:sym typeface="Calibri"/>
              </a:rPr>
              <a:t> ja </a:t>
            </a:r>
            <a:r>
              <a:rPr lang="no-NO" sz="1600" dirty="0" err="1">
                <a:solidFill>
                  <a:schemeClr val="dk1"/>
                </a:solidFill>
                <a:latin typeface="Calibri"/>
                <a:ea typeface="Calibri"/>
                <a:cs typeface="Calibri"/>
                <a:sym typeface="Calibri"/>
              </a:rPr>
              <a:t>tulkittu</a:t>
            </a:r>
            <a:r>
              <a:rPr lang="no-NO" sz="1600" dirty="0">
                <a:solidFill>
                  <a:schemeClr val="dk1"/>
                </a:solidFill>
                <a:latin typeface="Calibri"/>
                <a:ea typeface="Calibri"/>
                <a:cs typeface="Calibri"/>
                <a:sym typeface="Calibri"/>
              </a:rPr>
              <a:t> </a:t>
            </a:r>
            <a:r>
              <a:rPr lang="no-NO" sz="1600" dirty="0" err="1">
                <a:solidFill>
                  <a:schemeClr val="dk1"/>
                </a:solidFill>
                <a:latin typeface="Calibri"/>
                <a:ea typeface="Calibri"/>
                <a:cs typeface="Calibri"/>
                <a:sym typeface="Calibri"/>
              </a:rPr>
              <a:t>Ohjaamo</a:t>
            </a:r>
            <a:r>
              <a:rPr lang="no-NO" sz="1600" dirty="0">
                <a:solidFill>
                  <a:schemeClr val="dk1"/>
                </a:solidFill>
                <a:latin typeface="Calibri"/>
                <a:ea typeface="Calibri"/>
                <a:cs typeface="Calibri"/>
                <a:sym typeface="Calibri"/>
              </a:rPr>
              <a:t>. Helsinki: </a:t>
            </a:r>
            <a:r>
              <a:rPr lang="no-NO" sz="1600" dirty="0" err="1">
                <a:solidFill>
                  <a:schemeClr val="dk1"/>
                </a:solidFill>
                <a:latin typeface="Calibri"/>
                <a:ea typeface="Calibri"/>
                <a:cs typeface="Calibri"/>
                <a:sym typeface="Calibri"/>
              </a:rPr>
              <a:t>Nuorisotutkimusseura</a:t>
            </a:r>
            <a:r>
              <a:rPr lang="no-NO" sz="1600" dirty="0">
                <a:solidFill>
                  <a:schemeClr val="dk1"/>
                </a:solidFill>
                <a:latin typeface="Calibri"/>
                <a:ea typeface="Calibri"/>
                <a:cs typeface="Calibri"/>
                <a:sym typeface="Calibri"/>
              </a:rPr>
              <a:t>. [</a:t>
            </a:r>
            <a:r>
              <a:rPr lang="no-NO" sz="1600" i="1" dirty="0" err="1">
                <a:solidFill>
                  <a:schemeClr val="dk1"/>
                </a:solidFill>
                <a:latin typeface="Calibri"/>
                <a:ea typeface="Calibri"/>
                <a:cs typeface="Calibri"/>
                <a:sym typeface="Calibri"/>
              </a:rPr>
              <a:t>Guidance</a:t>
            </a:r>
            <a:r>
              <a:rPr lang="no-NO" sz="1600" i="1" dirty="0">
                <a:solidFill>
                  <a:schemeClr val="dk1"/>
                </a:solidFill>
                <a:latin typeface="Calibri"/>
                <a:ea typeface="Calibri"/>
                <a:cs typeface="Calibri"/>
                <a:sym typeface="Calibri"/>
              </a:rPr>
              <a:t> and </a:t>
            </a:r>
            <a:r>
              <a:rPr lang="no-NO" sz="1600" i="1" dirty="0" err="1">
                <a:solidFill>
                  <a:schemeClr val="dk1"/>
                </a:solidFill>
                <a:latin typeface="Calibri"/>
                <a:ea typeface="Calibri"/>
                <a:cs typeface="Calibri"/>
                <a:sym typeface="Calibri"/>
              </a:rPr>
              <a:t>dimensions</a:t>
            </a:r>
            <a:r>
              <a:rPr lang="no-NO" sz="1600" i="1" dirty="0">
                <a:solidFill>
                  <a:schemeClr val="dk1"/>
                </a:solidFill>
                <a:latin typeface="Calibri"/>
                <a:ea typeface="Calibri"/>
                <a:cs typeface="Calibri"/>
                <a:sym typeface="Calibri"/>
              </a:rPr>
              <a:t> </a:t>
            </a:r>
            <a:r>
              <a:rPr lang="no-NO" sz="1600" i="1" dirty="0" err="1">
                <a:solidFill>
                  <a:schemeClr val="dk1"/>
                </a:solidFill>
                <a:latin typeface="Calibri"/>
                <a:ea typeface="Calibri"/>
                <a:cs typeface="Calibri"/>
                <a:sym typeface="Calibri"/>
              </a:rPr>
              <a:t>of</a:t>
            </a:r>
            <a:r>
              <a:rPr lang="no-NO" sz="1600" i="1" dirty="0">
                <a:solidFill>
                  <a:schemeClr val="dk1"/>
                </a:solidFill>
                <a:latin typeface="Calibri"/>
                <a:ea typeface="Calibri"/>
                <a:cs typeface="Calibri"/>
                <a:sym typeface="Calibri"/>
              </a:rPr>
              <a:t> co-</a:t>
            </a:r>
            <a:r>
              <a:rPr lang="no-NO" sz="1600" i="1" dirty="0" err="1">
                <a:solidFill>
                  <a:schemeClr val="dk1"/>
                </a:solidFill>
                <a:latin typeface="Calibri"/>
                <a:ea typeface="Calibri"/>
                <a:cs typeface="Calibri"/>
                <a:sym typeface="Calibri"/>
              </a:rPr>
              <a:t>agency</a:t>
            </a:r>
            <a:r>
              <a:rPr lang="no-NO" sz="1600" i="1" dirty="0">
                <a:solidFill>
                  <a:schemeClr val="dk1"/>
                </a:solidFill>
                <a:latin typeface="Calibri"/>
                <a:ea typeface="Calibri"/>
                <a:cs typeface="Calibri"/>
                <a:sym typeface="Calibri"/>
              </a:rPr>
              <a:t> in </a:t>
            </a:r>
            <a:r>
              <a:rPr lang="no-NO" sz="1600" i="1" dirty="0" err="1">
                <a:solidFill>
                  <a:schemeClr val="dk1"/>
                </a:solidFill>
                <a:latin typeface="Calibri"/>
                <a:ea typeface="Calibri"/>
                <a:cs typeface="Calibri"/>
                <a:sym typeface="Calibri"/>
              </a:rPr>
              <a:t>the</a:t>
            </a:r>
            <a:r>
              <a:rPr lang="no-NO" sz="1600" i="1" dirty="0">
                <a:solidFill>
                  <a:schemeClr val="dk1"/>
                </a:solidFill>
                <a:latin typeface="Calibri"/>
                <a:ea typeface="Calibri"/>
                <a:cs typeface="Calibri"/>
                <a:sym typeface="Calibri"/>
              </a:rPr>
              <a:t> One-Stop </a:t>
            </a:r>
            <a:r>
              <a:rPr lang="no-NO" sz="1600" i="1" dirty="0" err="1">
                <a:solidFill>
                  <a:schemeClr val="dk1"/>
                </a:solidFill>
                <a:latin typeface="Calibri"/>
                <a:ea typeface="Calibri"/>
                <a:cs typeface="Calibri"/>
                <a:sym typeface="Calibri"/>
              </a:rPr>
              <a:t>Guidance</a:t>
            </a:r>
            <a:r>
              <a:rPr lang="no-NO" sz="1600" i="1" dirty="0">
                <a:solidFill>
                  <a:schemeClr val="dk1"/>
                </a:solidFill>
                <a:latin typeface="Calibri"/>
                <a:ea typeface="Calibri"/>
                <a:cs typeface="Calibri"/>
                <a:sym typeface="Calibri"/>
              </a:rPr>
              <a:t> Centre. </a:t>
            </a:r>
            <a:r>
              <a:rPr lang="no-NO" sz="1600" dirty="0">
                <a:solidFill>
                  <a:schemeClr val="dk1"/>
                </a:solidFill>
                <a:latin typeface="Calibri"/>
                <a:ea typeface="Calibri"/>
                <a:cs typeface="Calibri"/>
                <a:sym typeface="Calibri"/>
              </a:rPr>
              <a:t>In M. </a:t>
            </a:r>
            <a:r>
              <a:rPr lang="no-NO" sz="1600" dirty="0" err="1">
                <a:solidFill>
                  <a:schemeClr val="dk1"/>
                </a:solidFill>
                <a:latin typeface="Calibri"/>
                <a:ea typeface="Calibri"/>
                <a:cs typeface="Calibri"/>
                <a:sym typeface="Calibri"/>
              </a:rPr>
              <a:t>Määttä</a:t>
            </a:r>
            <a:r>
              <a:rPr lang="no-NO" sz="1600" dirty="0">
                <a:solidFill>
                  <a:schemeClr val="dk1"/>
                </a:solidFill>
                <a:latin typeface="Calibri"/>
                <a:ea typeface="Calibri"/>
                <a:cs typeface="Calibri"/>
                <a:sym typeface="Calibri"/>
              </a:rPr>
              <a:t> &amp; A.-M. </a:t>
            </a:r>
            <a:r>
              <a:rPr lang="no-NO" sz="1600" dirty="0" err="1">
                <a:solidFill>
                  <a:schemeClr val="dk1"/>
                </a:solidFill>
                <a:latin typeface="Calibri"/>
                <a:ea typeface="Calibri"/>
                <a:cs typeface="Calibri"/>
                <a:sym typeface="Calibri"/>
              </a:rPr>
              <a:t>Souto</a:t>
            </a:r>
            <a:r>
              <a:rPr lang="no-NO" sz="1600" dirty="0">
                <a:solidFill>
                  <a:schemeClr val="dk1"/>
                </a:solidFill>
                <a:latin typeface="Calibri"/>
                <a:ea typeface="Calibri"/>
                <a:cs typeface="Calibri"/>
                <a:sym typeface="Calibri"/>
              </a:rPr>
              <a:t> (2020) (Eds.) </a:t>
            </a:r>
            <a:r>
              <a:rPr lang="no-NO" sz="1600" dirty="0" err="1">
                <a:solidFill>
                  <a:schemeClr val="dk1"/>
                </a:solidFill>
                <a:latin typeface="Calibri"/>
                <a:ea typeface="Calibri"/>
                <a:cs typeface="Calibri"/>
                <a:sym typeface="Calibri"/>
              </a:rPr>
              <a:t>Researched</a:t>
            </a:r>
            <a:r>
              <a:rPr lang="no-NO" sz="1600" dirty="0">
                <a:solidFill>
                  <a:schemeClr val="dk1"/>
                </a:solidFill>
                <a:latin typeface="Calibri"/>
                <a:ea typeface="Calibri"/>
                <a:cs typeface="Calibri"/>
                <a:sym typeface="Calibri"/>
              </a:rPr>
              <a:t> and </a:t>
            </a:r>
            <a:r>
              <a:rPr lang="no-NO" sz="1600" dirty="0" err="1">
                <a:solidFill>
                  <a:schemeClr val="dk1"/>
                </a:solidFill>
                <a:latin typeface="Calibri"/>
                <a:ea typeface="Calibri"/>
                <a:cs typeface="Calibri"/>
                <a:sym typeface="Calibri"/>
              </a:rPr>
              <a:t>interpreted</a:t>
            </a:r>
            <a:r>
              <a:rPr lang="no-NO" sz="1600" dirty="0">
                <a:solidFill>
                  <a:schemeClr val="dk1"/>
                </a:solidFill>
                <a:latin typeface="Calibri"/>
                <a:ea typeface="Calibri"/>
                <a:cs typeface="Calibri"/>
                <a:sym typeface="Calibri"/>
              </a:rPr>
              <a:t> One-Stop </a:t>
            </a:r>
            <a:r>
              <a:rPr lang="no-NO" sz="1600" dirty="0" err="1">
                <a:solidFill>
                  <a:schemeClr val="dk1"/>
                </a:solidFill>
                <a:latin typeface="Calibri"/>
                <a:ea typeface="Calibri"/>
                <a:cs typeface="Calibri"/>
                <a:sym typeface="Calibri"/>
              </a:rPr>
              <a:t>Guidance</a:t>
            </a:r>
            <a:r>
              <a:rPr lang="no-NO" sz="1600" dirty="0">
                <a:solidFill>
                  <a:schemeClr val="dk1"/>
                </a:solidFill>
                <a:latin typeface="Calibri"/>
                <a:ea typeface="Calibri"/>
                <a:cs typeface="Calibri"/>
                <a:sym typeface="Calibri"/>
              </a:rPr>
              <a:t> Centers. Helsinki: Finnish </a:t>
            </a:r>
            <a:r>
              <a:rPr lang="no-NO" sz="1600" dirty="0" err="1">
                <a:solidFill>
                  <a:schemeClr val="dk1"/>
                </a:solidFill>
                <a:latin typeface="Calibri"/>
                <a:ea typeface="Calibri"/>
                <a:cs typeface="Calibri"/>
                <a:sym typeface="Calibri"/>
              </a:rPr>
              <a:t>Youth</a:t>
            </a:r>
            <a:r>
              <a:rPr lang="no-NO" sz="1600" dirty="0">
                <a:solidFill>
                  <a:schemeClr val="dk1"/>
                </a:solidFill>
                <a:latin typeface="Calibri"/>
                <a:ea typeface="Calibri"/>
                <a:cs typeface="Calibri"/>
                <a:sym typeface="Calibri"/>
              </a:rPr>
              <a:t> Research Network.</a:t>
            </a:r>
            <a:endParaRPr dirty="0"/>
          </a:p>
          <a:p>
            <a:pPr marL="412750" marR="0" lvl="0" indent="-412750" algn="l" rtl="0">
              <a:spcBef>
                <a:spcPts val="0"/>
              </a:spcBef>
              <a:spcAft>
                <a:spcPts val="0"/>
              </a:spcAft>
              <a:buNone/>
            </a:pPr>
            <a:r>
              <a:rPr lang="no-NO" sz="1600" dirty="0" err="1">
                <a:solidFill>
                  <a:schemeClr val="dk1"/>
                </a:solidFill>
                <a:latin typeface="Calibri"/>
                <a:ea typeface="Calibri"/>
                <a:cs typeface="Calibri"/>
                <a:sym typeface="Calibri"/>
              </a:rPr>
              <a:t>Toiviainen</a:t>
            </a:r>
            <a:r>
              <a:rPr lang="no-NO" sz="1600" dirty="0">
                <a:solidFill>
                  <a:schemeClr val="dk1"/>
                </a:solidFill>
                <a:latin typeface="Calibri"/>
                <a:ea typeface="Calibri"/>
                <a:cs typeface="Calibri"/>
                <a:sym typeface="Calibri"/>
              </a:rPr>
              <a:t>, S. (2019). </a:t>
            </a:r>
            <a:r>
              <a:rPr lang="no-NO" sz="1600" dirty="0" err="1">
                <a:solidFill>
                  <a:schemeClr val="dk1"/>
                </a:solidFill>
                <a:latin typeface="Calibri"/>
                <a:ea typeface="Calibri"/>
                <a:cs typeface="Calibri"/>
                <a:sym typeface="Calibri"/>
              </a:rPr>
              <a:t>Suhteisia</a:t>
            </a:r>
            <a:r>
              <a:rPr lang="no-NO" sz="1600" dirty="0">
                <a:solidFill>
                  <a:schemeClr val="dk1"/>
                </a:solidFill>
                <a:latin typeface="Calibri"/>
                <a:ea typeface="Calibri"/>
                <a:cs typeface="Calibri"/>
                <a:sym typeface="Calibri"/>
              </a:rPr>
              <a:t> </a:t>
            </a:r>
            <a:r>
              <a:rPr lang="no-NO" sz="1600" dirty="0" err="1">
                <a:solidFill>
                  <a:schemeClr val="dk1"/>
                </a:solidFill>
                <a:latin typeface="Calibri"/>
                <a:ea typeface="Calibri"/>
                <a:cs typeface="Calibri"/>
                <a:sym typeface="Calibri"/>
              </a:rPr>
              <a:t>elämänpolkuja</a:t>
            </a:r>
            <a:r>
              <a:rPr lang="no-NO" sz="1600" dirty="0">
                <a:solidFill>
                  <a:schemeClr val="dk1"/>
                </a:solidFill>
                <a:latin typeface="Calibri"/>
                <a:ea typeface="Calibri"/>
                <a:cs typeface="Calibri"/>
                <a:sym typeface="Calibri"/>
              </a:rPr>
              <a:t> – </a:t>
            </a:r>
            <a:r>
              <a:rPr lang="no-NO" sz="1600" dirty="0" err="1">
                <a:solidFill>
                  <a:schemeClr val="dk1"/>
                </a:solidFill>
                <a:latin typeface="Calibri"/>
                <a:ea typeface="Calibri"/>
                <a:cs typeface="Calibri"/>
                <a:sym typeface="Calibri"/>
              </a:rPr>
              <a:t>yksilöiden</a:t>
            </a:r>
            <a:r>
              <a:rPr lang="no-NO" sz="1600" dirty="0">
                <a:solidFill>
                  <a:schemeClr val="dk1"/>
                </a:solidFill>
                <a:latin typeface="Calibri"/>
                <a:ea typeface="Calibri"/>
                <a:cs typeface="Calibri"/>
                <a:sym typeface="Calibri"/>
              </a:rPr>
              <a:t> </a:t>
            </a:r>
            <a:r>
              <a:rPr lang="no-NO" sz="1600" dirty="0" err="1">
                <a:solidFill>
                  <a:schemeClr val="dk1"/>
                </a:solidFill>
                <a:latin typeface="Calibri"/>
                <a:ea typeface="Calibri"/>
                <a:cs typeface="Calibri"/>
                <a:sym typeface="Calibri"/>
              </a:rPr>
              <a:t>elämänhallintaa</a:t>
            </a:r>
            <a:r>
              <a:rPr lang="no-NO" sz="1600" dirty="0">
                <a:solidFill>
                  <a:schemeClr val="dk1"/>
                </a:solidFill>
                <a:latin typeface="Calibri"/>
                <a:ea typeface="Calibri"/>
                <a:cs typeface="Calibri"/>
                <a:sym typeface="Calibri"/>
              </a:rPr>
              <a:t>. </a:t>
            </a:r>
            <a:r>
              <a:rPr lang="no-NO" sz="1600" dirty="0" err="1">
                <a:solidFill>
                  <a:schemeClr val="dk1"/>
                </a:solidFill>
                <a:latin typeface="Calibri"/>
                <a:ea typeface="Calibri"/>
                <a:cs typeface="Calibri"/>
                <a:sym typeface="Calibri"/>
              </a:rPr>
              <a:t>Koulutuksen</a:t>
            </a:r>
            <a:r>
              <a:rPr lang="no-NO" sz="1600" dirty="0">
                <a:solidFill>
                  <a:schemeClr val="dk1"/>
                </a:solidFill>
                <a:latin typeface="Calibri"/>
                <a:ea typeface="Calibri"/>
                <a:cs typeface="Calibri"/>
                <a:sym typeface="Calibri"/>
              </a:rPr>
              <a:t> ja </a:t>
            </a:r>
            <a:r>
              <a:rPr lang="no-NO" sz="1600" dirty="0" err="1">
                <a:solidFill>
                  <a:schemeClr val="dk1"/>
                </a:solidFill>
                <a:latin typeface="Calibri"/>
                <a:ea typeface="Calibri"/>
                <a:cs typeface="Calibri"/>
                <a:sym typeface="Calibri"/>
              </a:rPr>
              <a:t>työn</a:t>
            </a:r>
            <a:r>
              <a:rPr lang="no-NO" sz="1600" dirty="0">
                <a:solidFill>
                  <a:schemeClr val="dk1"/>
                </a:solidFill>
                <a:latin typeface="Calibri"/>
                <a:ea typeface="Calibri"/>
                <a:cs typeface="Calibri"/>
                <a:sym typeface="Calibri"/>
              </a:rPr>
              <a:t> </a:t>
            </a:r>
            <a:r>
              <a:rPr lang="no-NO" sz="1600" dirty="0" err="1">
                <a:solidFill>
                  <a:schemeClr val="dk1"/>
                </a:solidFill>
                <a:latin typeface="Calibri"/>
                <a:ea typeface="Calibri"/>
                <a:cs typeface="Calibri"/>
                <a:sym typeface="Calibri"/>
              </a:rPr>
              <a:t>marginaalissa</a:t>
            </a:r>
            <a:r>
              <a:rPr lang="no-NO" sz="1600" dirty="0">
                <a:solidFill>
                  <a:schemeClr val="dk1"/>
                </a:solidFill>
                <a:latin typeface="Calibri"/>
                <a:ea typeface="Calibri"/>
                <a:cs typeface="Calibri"/>
                <a:sym typeface="Calibri"/>
              </a:rPr>
              <a:t> </a:t>
            </a:r>
            <a:r>
              <a:rPr lang="no-NO" sz="1600" dirty="0" err="1">
                <a:solidFill>
                  <a:schemeClr val="dk1"/>
                </a:solidFill>
                <a:latin typeface="Calibri"/>
                <a:ea typeface="Calibri"/>
                <a:cs typeface="Calibri"/>
                <a:sym typeface="Calibri"/>
              </a:rPr>
              <a:t>levien</a:t>
            </a:r>
            <a:r>
              <a:rPr lang="no-NO" sz="1600" dirty="0">
                <a:solidFill>
                  <a:schemeClr val="dk1"/>
                </a:solidFill>
                <a:latin typeface="Calibri"/>
                <a:ea typeface="Calibri"/>
                <a:cs typeface="Calibri"/>
                <a:sym typeface="Calibri"/>
              </a:rPr>
              <a:t> </a:t>
            </a:r>
            <a:r>
              <a:rPr lang="no-NO" sz="1600" dirty="0" err="1">
                <a:solidFill>
                  <a:schemeClr val="dk1"/>
                </a:solidFill>
                <a:latin typeface="Calibri"/>
                <a:ea typeface="Calibri"/>
                <a:cs typeface="Calibri"/>
                <a:sym typeface="Calibri"/>
              </a:rPr>
              <a:t>nuorten</a:t>
            </a:r>
            <a:r>
              <a:rPr lang="no-NO" sz="1600" dirty="0">
                <a:solidFill>
                  <a:schemeClr val="dk1"/>
                </a:solidFill>
                <a:latin typeface="Calibri"/>
                <a:ea typeface="Calibri"/>
                <a:cs typeface="Calibri"/>
                <a:sym typeface="Calibri"/>
              </a:rPr>
              <a:t> </a:t>
            </a:r>
            <a:r>
              <a:rPr lang="no-NO" sz="1600" dirty="0" err="1">
                <a:solidFill>
                  <a:schemeClr val="dk1"/>
                </a:solidFill>
                <a:latin typeface="Calibri"/>
                <a:ea typeface="Calibri"/>
                <a:cs typeface="Calibri"/>
                <a:sym typeface="Calibri"/>
              </a:rPr>
              <a:t>toimijuus</a:t>
            </a:r>
            <a:r>
              <a:rPr lang="no-NO" sz="1600" dirty="0">
                <a:solidFill>
                  <a:schemeClr val="dk1"/>
                </a:solidFill>
                <a:latin typeface="Calibri"/>
                <a:ea typeface="Calibri"/>
                <a:cs typeface="Calibri"/>
                <a:sym typeface="Calibri"/>
              </a:rPr>
              <a:t> ja </a:t>
            </a:r>
            <a:r>
              <a:rPr lang="no-NO" sz="1600" dirty="0" err="1">
                <a:solidFill>
                  <a:schemeClr val="dk1"/>
                </a:solidFill>
                <a:latin typeface="Calibri"/>
                <a:ea typeface="Calibri"/>
                <a:cs typeface="Calibri"/>
                <a:sym typeface="Calibri"/>
              </a:rPr>
              <a:t>ohjaus</a:t>
            </a:r>
            <a:r>
              <a:rPr lang="no-NO" sz="1600" dirty="0">
                <a:solidFill>
                  <a:schemeClr val="dk1"/>
                </a:solidFill>
                <a:latin typeface="Calibri"/>
                <a:ea typeface="Calibri"/>
                <a:cs typeface="Calibri"/>
                <a:sym typeface="Calibri"/>
              </a:rPr>
              <a:t>. </a:t>
            </a:r>
            <a:r>
              <a:rPr lang="no-NO" sz="1600" dirty="0" err="1">
                <a:solidFill>
                  <a:schemeClr val="dk1"/>
                </a:solidFill>
                <a:latin typeface="Calibri"/>
                <a:ea typeface="Calibri"/>
                <a:cs typeface="Calibri"/>
                <a:sym typeface="Calibri"/>
              </a:rPr>
              <a:t>Nuorisotutkimusseura</a:t>
            </a:r>
            <a:r>
              <a:rPr lang="no-NO" sz="1600" dirty="0">
                <a:solidFill>
                  <a:schemeClr val="dk1"/>
                </a:solidFill>
                <a:latin typeface="Calibri"/>
                <a:ea typeface="Calibri"/>
                <a:cs typeface="Calibri"/>
                <a:sym typeface="Calibri"/>
              </a:rPr>
              <a:t>/</a:t>
            </a:r>
            <a:r>
              <a:rPr lang="no-NO" sz="1600" dirty="0" err="1">
                <a:solidFill>
                  <a:schemeClr val="dk1"/>
                </a:solidFill>
                <a:latin typeface="Calibri"/>
                <a:ea typeface="Calibri"/>
                <a:cs typeface="Calibri"/>
                <a:sym typeface="Calibri"/>
              </a:rPr>
              <a:t>Nuorisotutkimusverkosto</a:t>
            </a:r>
            <a:r>
              <a:rPr lang="no-NO" sz="1600" dirty="0">
                <a:solidFill>
                  <a:schemeClr val="dk1"/>
                </a:solidFill>
                <a:latin typeface="Calibri"/>
                <a:ea typeface="Calibri"/>
                <a:cs typeface="Calibri"/>
                <a:sym typeface="Calibri"/>
              </a:rPr>
              <a:t> </a:t>
            </a:r>
            <a:r>
              <a:rPr lang="no-NO" sz="1600" dirty="0" err="1">
                <a:solidFill>
                  <a:schemeClr val="dk1"/>
                </a:solidFill>
                <a:latin typeface="Calibri"/>
                <a:ea typeface="Calibri"/>
                <a:cs typeface="Calibri"/>
                <a:sym typeface="Calibri"/>
              </a:rPr>
              <a:t>Julkaisuja</a:t>
            </a:r>
            <a:r>
              <a:rPr lang="no-NO" sz="1600" dirty="0">
                <a:solidFill>
                  <a:schemeClr val="dk1"/>
                </a:solidFill>
                <a:latin typeface="Calibri"/>
                <a:ea typeface="Calibri"/>
                <a:cs typeface="Calibri"/>
                <a:sym typeface="Calibri"/>
              </a:rPr>
              <a:t> 217. </a:t>
            </a:r>
            <a:r>
              <a:rPr lang="no-NO" sz="1600" dirty="0" err="1">
                <a:solidFill>
                  <a:schemeClr val="dk1"/>
                </a:solidFill>
                <a:latin typeface="Calibri"/>
                <a:ea typeface="Calibri"/>
                <a:cs typeface="Calibri"/>
                <a:sym typeface="Calibri"/>
              </a:rPr>
              <a:t>Tiede</a:t>
            </a:r>
            <a:r>
              <a:rPr lang="no-NO" sz="1600" dirty="0">
                <a:solidFill>
                  <a:schemeClr val="dk1"/>
                </a:solidFill>
                <a:latin typeface="Calibri"/>
                <a:ea typeface="Calibri"/>
                <a:cs typeface="Calibri"/>
                <a:sym typeface="Calibri"/>
              </a:rPr>
              <a:t>. Helsinki: </a:t>
            </a:r>
            <a:r>
              <a:rPr lang="no-NO" sz="1600" dirty="0" err="1">
                <a:solidFill>
                  <a:schemeClr val="dk1"/>
                </a:solidFill>
                <a:latin typeface="Calibri"/>
                <a:ea typeface="Calibri"/>
                <a:cs typeface="Calibri"/>
                <a:sym typeface="Calibri"/>
              </a:rPr>
              <a:t>Nuorisotutkimusseura</a:t>
            </a:r>
            <a:r>
              <a:rPr lang="no-NO" sz="1600" dirty="0">
                <a:solidFill>
                  <a:schemeClr val="dk1"/>
                </a:solidFill>
                <a:latin typeface="Calibri"/>
                <a:ea typeface="Calibri"/>
                <a:cs typeface="Calibri"/>
                <a:sym typeface="Calibri"/>
              </a:rPr>
              <a:t>.[</a:t>
            </a:r>
            <a:r>
              <a:rPr lang="no-NO" sz="16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Relational life paths – life management of individuals? Agency and guidance of young people on the margins of education and work</a:t>
            </a:r>
            <a:r>
              <a:rPr lang="no-NO" sz="1600" dirty="0">
                <a:solidFill>
                  <a:schemeClr val="dk1"/>
                </a:solidFill>
                <a:latin typeface="Calibri"/>
                <a:ea typeface="Calibri"/>
                <a:cs typeface="Calibri"/>
                <a:sym typeface="Calibri"/>
              </a:rPr>
              <a:t>. Finnish </a:t>
            </a:r>
            <a:r>
              <a:rPr lang="no-NO" sz="1600" dirty="0" err="1">
                <a:solidFill>
                  <a:schemeClr val="dk1"/>
                </a:solidFill>
                <a:latin typeface="Calibri"/>
                <a:ea typeface="Calibri"/>
                <a:cs typeface="Calibri"/>
                <a:sym typeface="Calibri"/>
              </a:rPr>
              <a:t>Youth</a:t>
            </a:r>
            <a:r>
              <a:rPr lang="no-NO" sz="1600" dirty="0">
                <a:solidFill>
                  <a:schemeClr val="dk1"/>
                </a:solidFill>
                <a:latin typeface="Calibri"/>
                <a:ea typeface="Calibri"/>
                <a:cs typeface="Calibri"/>
                <a:sym typeface="Calibri"/>
              </a:rPr>
              <a:t> Research </a:t>
            </a:r>
            <a:r>
              <a:rPr lang="no-NO" sz="1600" dirty="0" err="1">
                <a:solidFill>
                  <a:schemeClr val="dk1"/>
                </a:solidFill>
                <a:latin typeface="Calibri"/>
                <a:ea typeface="Calibri"/>
                <a:cs typeface="Calibri"/>
                <a:sym typeface="Calibri"/>
              </a:rPr>
              <a:t>Society</a:t>
            </a:r>
            <a:r>
              <a:rPr lang="no-NO" sz="1600" dirty="0">
                <a:solidFill>
                  <a:schemeClr val="dk1"/>
                </a:solidFill>
                <a:latin typeface="Calibri"/>
                <a:ea typeface="Calibri"/>
                <a:cs typeface="Calibri"/>
                <a:sym typeface="Calibri"/>
              </a:rPr>
              <a:t> and Network. Publications 217. Science. Helsinki: </a:t>
            </a:r>
            <a:r>
              <a:rPr lang="no-NO" sz="1600" dirty="0" err="1">
                <a:solidFill>
                  <a:schemeClr val="dk1"/>
                </a:solidFill>
                <a:latin typeface="Calibri"/>
                <a:ea typeface="Calibri"/>
                <a:cs typeface="Calibri"/>
                <a:sym typeface="Calibri"/>
              </a:rPr>
              <a:t>Youth</a:t>
            </a:r>
            <a:r>
              <a:rPr lang="no-NO" sz="1600" dirty="0">
                <a:solidFill>
                  <a:schemeClr val="dk1"/>
                </a:solidFill>
                <a:latin typeface="Calibri"/>
                <a:ea typeface="Calibri"/>
                <a:cs typeface="Calibri"/>
                <a:sym typeface="Calibri"/>
              </a:rPr>
              <a:t> </a:t>
            </a:r>
            <a:r>
              <a:rPr lang="no-NO" sz="1600" dirty="0" err="1">
                <a:solidFill>
                  <a:schemeClr val="dk1"/>
                </a:solidFill>
                <a:latin typeface="Calibri"/>
                <a:ea typeface="Calibri"/>
                <a:cs typeface="Calibri"/>
                <a:sym typeface="Calibri"/>
              </a:rPr>
              <a:t>Reseach</a:t>
            </a:r>
            <a:r>
              <a:rPr lang="no-NO" sz="1600" dirty="0">
                <a:solidFill>
                  <a:schemeClr val="dk1"/>
                </a:solidFill>
                <a:latin typeface="Calibri"/>
                <a:ea typeface="Calibri"/>
                <a:cs typeface="Calibri"/>
                <a:sym typeface="Calibri"/>
              </a:rPr>
              <a:t> </a:t>
            </a:r>
            <a:r>
              <a:rPr lang="no-NO" sz="1600" dirty="0" err="1">
                <a:solidFill>
                  <a:schemeClr val="dk1"/>
                </a:solidFill>
                <a:latin typeface="Calibri"/>
                <a:ea typeface="Calibri"/>
                <a:cs typeface="Calibri"/>
                <a:sym typeface="Calibri"/>
              </a:rPr>
              <a:t>Society</a:t>
            </a:r>
            <a:r>
              <a:rPr lang="no-NO" sz="1600" dirty="0">
                <a:solidFill>
                  <a:schemeClr val="dk1"/>
                </a:solidFill>
                <a:latin typeface="Calibri"/>
                <a:ea typeface="Calibri"/>
                <a:cs typeface="Calibri"/>
                <a:sym typeface="Calibri"/>
              </a:rPr>
              <a:t>.]</a:t>
            </a:r>
            <a:endParaRPr dirty="0"/>
          </a:p>
          <a:p>
            <a:pPr marL="412750" marR="0" lvl="0" indent="-412750" algn="l" rtl="0">
              <a:spcBef>
                <a:spcPts val="0"/>
              </a:spcBef>
              <a:spcAft>
                <a:spcPts val="0"/>
              </a:spcAft>
              <a:buNone/>
            </a:pPr>
            <a:r>
              <a:rPr lang="no-NO" sz="1600" dirty="0" err="1">
                <a:solidFill>
                  <a:schemeClr val="dk1"/>
                </a:solidFill>
                <a:latin typeface="Calibri"/>
                <a:ea typeface="Calibri"/>
                <a:cs typeface="Calibri"/>
                <a:sym typeface="Calibri"/>
              </a:rPr>
              <a:t>Vehviläinen</a:t>
            </a:r>
            <a:r>
              <a:rPr lang="no-NO" sz="1600" dirty="0">
                <a:solidFill>
                  <a:schemeClr val="dk1"/>
                </a:solidFill>
                <a:latin typeface="Calibri"/>
                <a:ea typeface="Calibri"/>
                <a:cs typeface="Calibri"/>
                <a:sym typeface="Calibri"/>
              </a:rPr>
              <a:t>, S. &amp; </a:t>
            </a:r>
            <a:r>
              <a:rPr lang="no-NO" sz="1600" dirty="0" err="1">
                <a:solidFill>
                  <a:schemeClr val="dk1"/>
                </a:solidFill>
                <a:latin typeface="Calibri"/>
                <a:ea typeface="Calibri"/>
                <a:cs typeface="Calibri"/>
                <a:sym typeface="Calibri"/>
              </a:rPr>
              <a:t>Souto</a:t>
            </a:r>
            <a:r>
              <a:rPr lang="no-NO" sz="1600" dirty="0">
                <a:solidFill>
                  <a:schemeClr val="dk1"/>
                </a:solidFill>
                <a:latin typeface="Calibri"/>
                <a:ea typeface="Calibri"/>
                <a:cs typeface="Calibri"/>
                <a:sym typeface="Calibri"/>
              </a:rPr>
              <a:t>, A-M. (2021) How </a:t>
            </a:r>
            <a:r>
              <a:rPr lang="no-NO" sz="1600" dirty="0" err="1">
                <a:solidFill>
                  <a:schemeClr val="dk1"/>
                </a:solidFill>
                <a:latin typeface="Calibri"/>
                <a:ea typeface="Calibri"/>
                <a:cs typeface="Calibri"/>
                <a:sym typeface="Calibri"/>
              </a:rPr>
              <a:t>does</a:t>
            </a:r>
            <a:r>
              <a:rPr lang="no-NO" sz="1600" dirty="0">
                <a:solidFill>
                  <a:schemeClr val="dk1"/>
                </a:solidFill>
                <a:latin typeface="Calibri"/>
                <a:ea typeface="Calibri"/>
                <a:cs typeface="Calibri"/>
                <a:sym typeface="Calibri"/>
              </a:rPr>
              <a:t> </a:t>
            </a:r>
            <a:r>
              <a:rPr lang="no-NO" sz="1600" dirty="0" err="1">
                <a:solidFill>
                  <a:schemeClr val="dk1"/>
                </a:solidFill>
                <a:latin typeface="Calibri"/>
                <a:ea typeface="Calibri"/>
                <a:cs typeface="Calibri"/>
                <a:sym typeface="Calibri"/>
              </a:rPr>
              <a:t>career</a:t>
            </a:r>
            <a:r>
              <a:rPr lang="no-NO" sz="1600" dirty="0">
                <a:solidFill>
                  <a:schemeClr val="dk1"/>
                </a:solidFill>
                <a:latin typeface="Calibri"/>
                <a:ea typeface="Calibri"/>
                <a:cs typeface="Calibri"/>
                <a:sym typeface="Calibri"/>
              </a:rPr>
              <a:t> </a:t>
            </a:r>
            <a:r>
              <a:rPr lang="no-NO" sz="1600" dirty="0" err="1">
                <a:solidFill>
                  <a:schemeClr val="dk1"/>
                </a:solidFill>
                <a:latin typeface="Calibri"/>
                <a:ea typeface="Calibri"/>
                <a:cs typeface="Calibri"/>
                <a:sym typeface="Calibri"/>
              </a:rPr>
              <a:t>guidance</a:t>
            </a:r>
            <a:r>
              <a:rPr lang="no-NO" sz="1600" dirty="0">
                <a:solidFill>
                  <a:schemeClr val="dk1"/>
                </a:solidFill>
                <a:latin typeface="Calibri"/>
                <a:ea typeface="Calibri"/>
                <a:cs typeface="Calibri"/>
                <a:sym typeface="Calibri"/>
              </a:rPr>
              <a:t> at </a:t>
            </a:r>
            <a:r>
              <a:rPr lang="no-NO" sz="1600" dirty="0" err="1">
                <a:solidFill>
                  <a:schemeClr val="dk1"/>
                </a:solidFill>
                <a:latin typeface="Calibri"/>
                <a:ea typeface="Calibri"/>
                <a:cs typeface="Calibri"/>
                <a:sym typeface="Calibri"/>
              </a:rPr>
              <a:t>schools</a:t>
            </a:r>
            <a:r>
              <a:rPr lang="no-NO" sz="1600" dirty="0">
                <a:solidFill>
                  <a:schemeClr val="dk1"/>
                </a:solidFill>
                <a:latin typeface="Calibri"/>
                <a:ea typeface="Calibri"/>
                <a:cs typeface="Calibri"/>
                <a:sym typeface="Calibri"/>
              </a:rPr>
              <a:t> </a:t>
            </a:r>
            <a:r>
              <a:rPr lang="no-NO" sz="1600" dirty="0" err="1">
                <a:solidFill>
                  <a:schemeClr val="dk1"/>
                </a:solidFill>
                <a:latin typeface="Calibri"/>
                <a:ea typeface="Calibri"/>
                <a:cs typeface="Calibri"/>
                <a:sym typeface="Calibri"/>
              </a:rPr>
              <a:t>encounter</a:t>
            </a:r>
            <a:r>
              <a:rPr lang="no-NO" sz="1600" dirty="0">
                <a:solidFill>
                  <a:schemeClr val="dk1"/>
                </a:solidFill>
                <a:latin typeface="Calibri"/>
                <a:ea typeface="Calibri"/>
                <a:cs typeface="Calibri"/>
                <a:sym typeface="Calibri"/>
              </a:rPr>
              <a:t> migrant </a:t>
            </a:r>
            <a:r>
              <a:rPr lang="no-NO" sz="1600" dirty="0" err="1">
                <a:solidFill>
                  <a:schemeClr val="dk1"/>
                </a:solidFill>
                <a:latin typeface="Calibri"/>
                <a:ea typeface="Calibri"/>
                <a:cs typeface="Calibri"/>
                <a:sym typeface="Calibri"/>
              </a:rPr>
              <a:t>young</a:t>
            </a:r>
            <a:r>
              <a:rPr lang="no-NO" sz="1600" dirty="0">
                <a:solidFill>
                  <a:schemeClr val="dk1"/>
                </a:solidFill>
                <a:latin typeface="Calibri"/>
                <a:ea typeface="Calibri"/>
                <a:cs typeface="Calibri"/>
                <a:sym typeface="Calibri"/>
              </a:rPr>
              <a:t> </a:t>
            </a:r>
            <a:r>
              <a:rPr lang="no-NO" sz="1600" dirty="0" err="1">
                <a:solidFill>
                  <a:schemeClr val="dk1"/>
                </a:solidFill>
                <a:latin typeface="Calibri"/>
                <a:ea typeface="Calibri"/>
                <a:cs typeface="Calibri"/>
                <a:sym typeface="Calibri"/>
              </a:rPr>
              <a:t>people</a:t>
            </a:r>
            <a:r>
              <a:rPr lang="no-NO" sz="1600" dirty="0">
                <a:solidFill>
                  <a:schemeClr val="dk1"/>
                </a:solidFill>
                <a:latin typeface="Calibri"/>
                <a:ea typeface="Calibri"/>
                <a:cs typeface="Calibri"/>
                <a:sym typeface="Calibri"/>
              </a:rPr>
              <a:t>? </a:t>
            </a:r>
            <a:r>
              <a:rPr lang="no-NO" sz="1600" dirty="0" err="1">
                <a:solidFill>
                  <a:schemeClr val="dk1"/>
                </a:solidFill>
                <a:latin typeface="Calibri"/>
                <a:ea typeface="Calibri"/>
                <a:cs typeface="Calibri"/>
                <a:sym typeface="Calibri"/>
              </a:rPr>
              <a:t>Interactional</a:t>
            </a:r>
            <a:r>
              <a:rPr lang="no-NO" sz="1600" dirty="0">
                <a:solidFill>
                  <a:schemeClr val="dk1"/>
                </a:solidFill>
                <a:latin typeface="Calibri"/>
                <a:ea typeface="Calibri"/>
                <a:cs typeface="Calibri"/>
                <a:sym typeface="Calibri"/>
              </a:rPr>
              <a:t> </a:t>
            </a:r>
            <a:r>
              <a:rPr lang="no-NO" sz="1600" dirty="0" err="1">
                <a:solidFill>
                  <a:schemeClr val="dk1"/>
                </a:solidFill>
                <a:latin typeface="Calibri"/>
                <a:ea typeface="Calibri"/>
                <a:cs typeface="Calibri"/>
                <a:sym typeface="Calibri"/>
              </a:rPr>
              <a:t>practices</a:t>
            </a:r>
            <a:r>
              <a:rPr lang="no-NO" sz="1600" dirty="0">
                <a:solidFill>
                  <a:schemeClr val="dk1"/>
                </a:solidFill>
                <a:latin typeface="Calibri"/>
                <a:ea typeface="Calibri"/>
                <a:cs typeface="Calibri"/>
                <a:sym typeface="Calibri"/>
              </a:rPr>
              <a:t> </a:t>
            </a:r>
            <a:r>
              <a:rPr lang="no-NO" sz="1600" dirty="0" err="1">
                <a:solidFill>
                  <a:schemeClr val="dk1"/>
                </a:solidFill>
                <a:latin typeface="Calibri"/>
                <a:ea typeface="Calibri"/>
                <a:cs typeface="Calibri"/>
                <a:sym typeface="Calibri"/>
              </a:rPr>
              <a:t>that</a:t>
            </a:r>
            <a:r>
              <a:rPr lang="no-NO" sz="1600" dirty="0">
                <a:solidFill>
                  <a:schemeClr val="dk1"/>
                </a:solidFill>
                <a:latin typeface="Calibri"/>
                <a:ea typeface="Calibri"/>
                <a:cs typeface="Calibri"/>
                <a:sym typeface="Calibri"/>
              </a:rPr>
              <a:t> hinder </a:t>
            </a:r>
            <a:r>
              <a:rPr lang="no-NO" sz="1600" dirty="0" err="1">
                <a:solidFill>
                  <a:schemeClr val="dk1"/>
                </a:solidFill>
                <a:latin typeface="Calibri"/>
                <a:ea typeface="Calibri"/>
                <a:cs typeface="Calibri"/>
                <a:sym typeface="Calibri"/>
              </a:rPr>
              <a:t>socially</a:t>
            </a:r>
            <a:r>
              <a:rPr lang="no-NO" sz="1600" dirty="0">
                <a:solidFill>
                  <a:schemeClr val="dk1"/>
                </a:solidFill>
                <a:latin typeface="Calibri"/>
                <a:ea typeface="Calibri"/>
                <a:cs typeface="Calibri"/>
                <a:sym typeface="Calibri"/>
              </a:rPr>
              <a:t> just </a:t>
            </a:r>
            <a:r>
              <a:rPr lang="no-NO" sz="1600" dirty="0" err="1">
                <a:solidFill>
                  <a:schemeClr val="dk1"/>
                </a:solidFill>
                <a:latin typeface="Calibri"/>
                <a:ea typeface="Calibri"/>
                <a:cs typeface="Calibri"/>
                <a:sym typeface="Calibri"/>
              </a:rPr>
              <a:t>guidance</a:t>
            </a:r>
            <a:r>
              <a:rPr lang="no-NO" sz="1600" i="1" dirty="0">
                <a:solidFill>
                  <a:schemeClr val="dk1"/>
                </a:solidFill>
                <a:latin typeface="Calibri"/>
                <a:ea typeface="Calibri"/>
                <a:cs typeface="Calibri"/>
                <a:sym typeface="Calibri"/>
              </a:rPr>
              <a:t>. International Journal for </a:t>
            </a:r>
            <a:r>
              <a:rPr lang="no-NO" sz="1600" i="1" dirty="0" err="1">
                <a:solidFill>
                  <a:schemeClr val="dk1"/>
                </a:solidFill>
                <a:latin typeface="Calibri"/>
                <a:ea typeface="Calibri"/>
                <a:cs typeface="Calibri"/>
                <a:sym typeface="Calibri"/>
              </a:rPr>
              <a:t>Educational</a:t>
            </a:r>
            <a:r>
              <a:rPr lang="no-NO" sz="1600" i="1" dirty="0">
                <a:solidFill>
                  <a:schemeClr val="dk1"/>
                </a:solidFill>
                <a:latin typeface="Calibri"/>
                <a:ea typeface="Calibri"/>
                <a:cs typeface="Calibri"/>
                <a:sym typeface="Calibri"/>
              </a:rPr>
              <a:t> and </a:t>
            </a:r>
            <a:r>
              <a:rPr lang="no-NO" sz="1600" i="1" dirty="0" err="1">
                <a:solidFill>
                  <a:schemeClr val="dk1"/>
                </a:solidFill>
                <a:latin typeface="Calibri"/>
                <a:ea typeface="Calibri"/>
                <a:cs typeface="Calibri"/>
                <a:sym typeface="Calibri"/>
              </a:rPr>
              <a:t>Vocational</a:t>
            </a:r>
            <a:r>
              <a:rPr lang="no-NO" sz="1600" i="1" dirty="0">
                <a:solidFill>
                  <a:schemeClr val="dk1"/>
                </a:solidFill>
                <a:latin typeface="Calibri"/>
                <a:ea typeface="Calibri"/>
                <a:cs typeface="Calibri"/>
                <a:sym typeface="Calibri"/>
              </a:rPr>
              <a:t> </a:t>
            </a:r>
            <a:r>
              <a:rPr lang="no-NO" sz="1600" i="1" dirty="0" err="1">
                <a:solidFill>
                  <a:schemeClr val="dk1"/>
                </a:solidFill>
                <a:latin typeface="Calibri"/>
                <a:ea typeface="Calibri"/>
                <a:cs typeface="Calibri"/>
                <a:sym typeface="Calibri"/>
              </a:rPr>
              <a:t>Guidance</a:t>
            </a:r>
            <a:r>
              <a:rPr lang="no-NO" sz="1600" dirty="0">
                <a:solidFill>
                  <a:schemeClr val="dk1"/>
                </a:solidFill>
                <a:latin typeface="Calibri"/>
                <a:ea typeface="Calibri"/>
                <a:cs typeface="Calibri"/>
                <a:sym typeface="Calibri"/>
              </a:rPr>
              <a:t>, (2021). </a:t>
            </a:r>
            <a:endParaRPr dirty="0"/>
          </a:p>
          <a:p>
            <a:pPr marL="412750" marR="0" lvl="0" indent="-412750" algn="l" rtl="0">
              <a:spcBef>
                <a:spcPts val="0"/>
              </a:spcBef>
              <a:spcAft>
                <a:spcPts val="0"/>
              </a:spcAft>
              <a:buNone/>
            </a:pPr>
            <a:r>
              <a:rPr lang="no-NO" sz="1600" dirty="0">
                <a:solidFill>
                  <a:schemeClr val="dk1"/>
                </a:solidFill>
                <a:latin typeface="Calibri"/>
                <a:ea typeface="Calibri"/>
                <a:cs typeface="Calibri"/>
                <a:sym typeface="Calibri"/>
              </a:rPr>
              <a:t>Walther, Andreas (2006) Regimes </a:t>
            </a:r>
            <a:r>
              <a:rPr lang="no-NO" sz="1600" dirty="0" err="1">
                <a:solidFill>
                  <a:schemeClr val="dk1"/>
                </a:solidFill>
                <a:latin typeface="Calibri"/>
                <a:ea typeface="Calibri"/>
                <a:cs typeface="Calibri"/>
                <a:sym typeface="Calibri"/>
              </a:rPr>
              <a:t>of</a:t>
            </a:r>
            <a:r>
              <a:rPr lang="no-NO" sz="1600" dirty="0">
                <a:solidFill>
                  <a:schemeClr val="dk1"/>
                </a:solidFill>
                <a:latin typeface="Calibri"/>
                <a:ea typeface="Calibri"/>
                <a:cs typeface="Calibri"/>
                <a:sym typeface="Calibri"/>
              </a:rPr>
              <a:t> </a:t>
            </a:r>
            <a:r>
              <a:rPr lang="no-NO" sz="1600" dirty="0" err="1">
                <a:solidFill>
                  <a:schemeClr val="dk1"/>
                </a:solidFill>
                <a:latin typeface="Calibri"/>
                <a:ea typeface="Calibri"/>
                <a:cs typeface="Calibri"/>
                <a:sym typeface="Calibri"/>
              </a:rPr>
              <a:t>youth</a:t>
            </a:r>
            <a:r>
              <a:rPr lang="no-NO" sz="1600" dirty="0">
                <a:solidFill>
                  <a:schemeClr val="dk1"/>
                </a:solidFill>
                <a:latin typeface="Calibri"/>
                <a:ea typeface="Calibri"/>
                <a:cs typeface="Calibri"/>
                <a:sym typeface="Calibri"/>
              </a:rPr>
              <a:t> </a:t>
            </a:r>
            <a:r>
              <a:rPr lang="no-NO" sz="1600" dirty="0" err="1">
                <a:solidFill>
                  <a:schemeClr val="dk1"/>
                </a:solidFill>
                <a:latin typeface="Calibri"/>
                <a:ea typeface="Calibri"/>
                <a:cs typeface="Calibri"/>
                <a:sym typeface="Calibri"/>
              </a:rPr>
              <a:t>transitions</a:t>
            </a:r>
            <a:r>
              <a:rPr lang="no-NO" sz="1600" dirty="0">
                <a:solidFill>
                  <a:schemeClr val="dk1"/>
                </a:solidFill>
                <a:latin typeface="Calibri"/>
                <a:ea typeface="Calibri"/>
                <a:cs typeface="Calibri"/>
                <a:sym typeface="Calibri"/>
              </a:rPr>
              <a:t>. Choice, </a:t>
            </a:r>
            <a:r>
              <a:rPr lang="no-NO" sz="1600" dirty="0" err="1">
                <a:solidFill>
                  <a:schemeClr val="dk1"/>
                </a:solidFill>
                <a:latin typeface="Calibri"/>
                <a:ea typeface="Calibri"/>
                <a:cs typeface="Calibri"/>
                <a:sym typeface="Calibri"/>
              </a:rPr>
              <a:t>flexibility</a:t>
            </a:r>
            <a:r>
              <a:rPr lang="no-NO" sz="1600" dirty="0">
                <a:solidFill>
                  <a:schemeClr val="dk1"/>
                </a:solidFill>
                <a:latin typeface="Calibri"/>
                <a:ea typeface="Calibri"/>
                <a:cs typeface="Calibri"/>
                <a:sym typeface="Calibri"/>
              </a:rPr>
              <a:t> and </a:t>
            </a:r>
            <a:r>
              <a:rPr lang="no-NO" sz="1600" dirty="0" err="1">
                <a:solidFill>
                  <a:schemeClr val="dk1"/>
                </a:solidFill>
                <a:latin typeface="Calibri"/>
                <a:ea typeface="Calibri"/>
                <a:cs typeface="Calibri"/>
                <a:sym typeface="Calibri"/>
              </a:rPr>
              <a:t>security</a:t>
            </a:r>
            <a:r>
              <a:rPr lang="no-NO" sz="1600" dirty="0">
                <a:solidFill>
                  <a:schemeClr val="dk1"/>
                </a:solidFill>
                <a:latin typeface="Calibri"/>
                <a:ea typeface="Calibri"/>
                <a:cs typeface="Calibri"/>
                <a:sym typeface="Calibri"/>
              </a:rPr>
              <a:t> in </a:t>
            </a:r>
            <a:r>
              <a:rPr lang="no-NO" sz="1600" dirty="0" err="1">
                <a:solidFill>
                  <a:schemeClr val="dk1"/>
                </a:solidFill>
                <a:latin typeface="Calibri"/>
                <a:ea typeface="Calibri"/>
                <a:cs typeface="Calibri"/>
                <a:sym typeface="Calibri"/>
              </a:rPr>
              <a:t>young</a:t>
            </a:r>
            <a:r>
              <a:rPr lang="no-NO" sz="1600" dirty="0">
                <a:solidFill>
                  <a:schemeClr val="dk1"/>
                </a:solidFill>
                <a:latin typeface="Calibri"/>
                <a:ea typeface="Calibri"/>
                <a:cs typeface="Calibri"/>
                <a:sym typeface="Calibri"/>
              </a:rPr>
              <a:t> </a:t>
            </a:r>
            <a:r>
              <a:rPr lang="no-NO" sz="1600" dirty="0" err="1">
                <a:solidFill>
                  <a:schemeClr val="dk1"/>
                </a:solidFill>
                <a:latin typeface="Calibri"/>
                <a:ea typeface="Calibri"/>
                <a:cs typeface="Calibri"/>
                <a:sym typeface="Calibri"/>
              </a:rPr>
              <a:t>people’s</a:t>
            </a:r>
            <a:r>
              <a:rPr lang="no-NO" sz="1600" dirty="0">
                <a:solidFill>
                  <a:schemeClr val="dk1"/>
                </a:solidFill>
                <a:latin typeface="Calibri"/>
                <a:ea typeface="Calibri"/>
                <a:cs typeface="Calibri"/>
                <a:sym typeface="Calibri"/>
              </a:rPr>
              <a:t> </a:t>
            </a:r>
            <a:r>
              <a:rPr lang="no-NO" sz="1600" dirty="0" err="1">
                <a:solidFill>
                  <a:schemeClr val="dk1"/>
                </a:solidFill>
                <a:latin typeface="Calibri"/>
                <a:ea typeface="Calibri"/>
                <a:cs typeface="Calibri"/>
                <a:sym typeface="Calibri"/>
              </a:rPr>
              <a:t>experiences</a:t>
            </a:r>
            <a:r>
              <a:rPr lang="no-NO" sz="1600" dirty="0">
                <a:solidFill>
                  <a:schemeClr val="dk1"/>
                </a:solidFill>
                <a:latin typeface="Calibri"/>
                <a:ea typeface="Calibri"/>
                <a:cs typeface="Calibri"/>
                <a:sym typeface="Calibri"/>
              </a:rPr>
              <a:t> </a:t>
            </a:r>
            <a:r>
              <a:rPr lang="no-NO" sz="1600" dirty="0" err="1">
                <a:solidFill>
                  <a:schemeClr val="dk1"/>
                </a:solidFill>
                <a:latin typeface="Calibri"/>
                <a:ea typeface="Calibri"/>
                <a:cs typeface="Calibri"/>
                <a:sym typeface="Calibri"/>
              </a:rPr>
              <a:t>across</a:t>
            </a:r>
            <a:r>
              <a:rPr lang="no-NO" sz="1600" dirty="0">
                <a:solidFill>
                  <a:schemeClr val="dk1"/>
                </a:solidFill>
                <a:latin typeface="Calibri"/>
                <a:ea typeface="Calibri"/>
                <a:cs typeface="Calibri"/>
                <a:sym typeface="Calibri"/>
              </a:rPr>
              <a:t> different European </a:t>
            </a:r>
            <a:r>
              <a:rPr lang="no-NO" sz="1600" dirty="0" err="1">
                <a:solidFill>
                  <a:schemeClr val="dk1"/>
                </a:solidFill>
                <a:latin typeface="Calibri"/>
                <a:ea typeface="Calibri"/>
                <a:cs typeface="Calibri"/>
                <a:sym typeface="Calibri"/>
              </a:rPr>
              <a:t>contexts</a:t>
            </a:r>
            <a:r>
              <a:rPr lang="no-NO" sz="1600" dirty="0">
                <a:solidFill>
                  <a:schemeClr val="dk1"/>
                </a:solidFill>
                <a:latin typeface="Calibri"/>
                <a:ea typeface="Calibri"/>
                <a:cs typeface="Calibri"/>
                <a:sym typeface="Calibri"/>
              </a:rPr>
              <a:t>. </a:t>
            </a:r>
            <a:r>
              <a:rPr lang="no-NO" sz="1600" i="1" dirty="0">
                <a:solidFill>
                  <a:schemeClr val="dk1"/>
                </a:solidFill>
                <a:latin typeface="Calibri"/>
                <a:ea typeface="Calibri"/>
                <a:cs typeface="Calibri"/>
                <a:sym typeface="Calibri"/>
              </a:rPr>
              <a:t>Young. Nordic Journal </a:t>
            </a:r>
            <a:r>
              <a:rPr lang="no-NO" sz="1600" i="1" dirty="0" err="1">
                <a:solidFill>
                  <a:schemeClr val="dk1"/>
                </a:solidFill>
                <a:latin typeface="Calibri"/>
                <a:ea typeface="Calibri"/>
                <a:cs typeface="Calibri"/>
                <a:sym typeface="Calibri"/>
              </a:rPr>
              <a:t>of</a:t>
            </a:r>
            <a:r>
              <a:rPr lang="no-NO" sz="1600" i="1" dirty="0">
                <a:solidFill>
                  <a:schemeClr val="dk1"/>
                </a:solidFill>
                <a:latin typeface="Calibri"/>
                <a:ea typeface="Calibri"/>
                <a:cs typeface="Calibri"/>
                <a:sym typeface="Calibri"/>
              </a:rPr>
              <a:t> </a:t>
            </a:r>
            <a:r>
              <a:rPr lang="no-NO" sz="1600" i="1" dirty="0" err="1">
                <a:solidFill>
                  <a:schemeClr val="dk1"/>
                </a:solidFill>
                <a:latin typeface="Calibri"/>
                <a:ea typeface="Calibri"/>
                <a:cs typeface="Calibri"/>
                <a:sym typeface="Calibri"/>
              </a:rPr>
              <a:t>Youth</a:t>
            </a:r>
            <a:r>
              <a:rPr lang="no-NO" sz="1600" i="1" dirty="0">
                <a:solidFill>
                  <a:schemeClr val="dk1"/>
                </a:solidFill>
                <a:latin typeface="Calibri"/>
                <a:ea typeface="Calibri"/>
                <a:cs typeface="Calibri"/>
                <a:sym typeface="Calibri"/>
              </a:rPr>
              <a:t> Research </a:t>
            </a:r>
            <a:r>
              <a:rPr lang="no-NO" sz="1600" dirty="0">
                <a:solidFill>
                  <a:schemeClr val="dk1"/>
                </a:solidFill>
                <a:latin typeface="Calibri"/>
                <a:ea typeface="Calibri"/>
                <a:cs typeface="Calibri"/>
                <a:sym typeface="Calibri"/>
              </a:rPr>
              <a:t>14 (2), 119–139.</a:t>
            </a:r>
            <a:endParaRPr dirty="0"/>
          </a:p>
          <a:p>
            <a:pPr marL="412750" marR="0" lvl="0" indent="-412750" algn="l" rtl="0">
              <a:spcBef>
                <a:spcPts val="0"/>
              </a:spcBef>
              <a:spcAft>
                <a:spcPts val="0"/>
              </a:spcAft>
              <a:buNone/>
            </a:pPr>
            <a:r>
              <a:rPr lang="no-NO" sz="1600" dirty="0" err="1">
                <a:solidFill>
                  <a:schemeClr val="dk1"/>
                </a:solidFill>
                <a:latin typeface="Calibri"/>
                <a:ea typeface="Calibri"/>
                <a:cs typeface="Calibri"/>
                <a:sym typeface="Calibri"/>
              </a:rPr>
              <a:t>Wierenga</a:t>
            </a:r>
            <a:r>
              <a:rPr lang="no-NO" sz="1600" dirty="0">
                <a:solidFill>
                  <a:schemeClr val="dk1"/>
                </a:solidFill>
                <a:latin typeface="Calibri"/>
                <a:ea typeface="Calibri"/>
                <a:cs typeface="Calibri"/>
                <a:sym typeface="Calibri"/>
              </a:rPr>
              <a:t>, </a:t>
            </a:r>
            <a:r>
              <a:rPr lang="no-NO" sz="1600" dirty="0" err="1">
                <a:solidFill>
                  <a:schemeClr val="dk1"/>
                </a:solidFill>
                <a:latin typeface="Calibri"/>
                <a:ea typeface="Calibri"/>
                <a:cs typeface="Calibri"/>
                <a:sym typeface="Calibri"/>
              </a:rPr>
              <a:t>Ani</a:t>
            </a:r>
            <a:r>
              <a:rPr lang="no-NO" sz="1600" dirty="0">
                <a:solidFill>
                  <a:schemeClr val="dk1"/>
                </a:solidFill>
                <a:latin typeface="Calibri"/>
                <a:ea typeface="Calibri"/>
                <a:cs typeface="Calibri"/>
                <a:sym typeface="Calibri"/>
              </a:rPr>
              <a:t> (2009) </a:t>
            </a:r>
            <a:r>
              <a:rPr lang="no-NO" sz="1600" i="1" dirty="0">
                <a:solidFill>
                  <a:schemeClr val="dk1"/>
                </a:solidFill>
                <a:latin typeface="Calibri"/>
                <a:ea typeface="Calibri"/>
                <a:cs typeface="Calibri"/>
                <a:sym typeface="Calibri"/>
              </a:rPr>
              <a:t>Young </a:t>
            </a:r>
            <a:r>
              <a:rPr lang="no-NO" sz="1600" i="1" dirty="0" err="1">
                <a:solidFill>
                  <a:schemeClr val="dk1"/>
                </a:solidFill>
                <a:latin typeface="Calibri"/>
                <a:ea typeface="Calibri"/>
                <a:cs typeface="Calibri"/>
                <a:sym typeface="Calibri"/>
              </a:rPr>
              <a:t>people</a:t>
            </a:r>
            <a:r>
              <a:rPr lang="no-NO" sz="1600" i="1" dirty="0">
                <a:solidFill>
                  <a:schemeClr val="dk1"/>
                </a:solidFill>
                <a:latin typeface="Calibri"/>
                <a:ea typeface="Calibri"/>
                <a:cs typeface="Calibri"/>
                <a:sym typeface="Calibri"/>
              </a:rPr>
              <a:t> </a:t>
            </a:r>
            <a:r>
              <a:rPr lang="no-NO" sz="1600" i="1" dirty="0" err="1">
                <a:solidFill>
                  <a:schemeClr val="dk1"/>
                </a:solidFill>
                <a:latin typeface="Calibri"/>
                <a:ea typeface="Calibri"/>
                <a:cs typeface="Calibri"/>
                <a:sym typeface="Calibri"/>
              </a:rPr>
              <a:t>making</a:t>
            </a:r>
            <a:r>
              <a:rPr lang="no-NO" sz="1600" i="1" dirty="0">
                <a:solidFill>
                  <a:schemeClr val="dk1"/>
                </a:solidFill>
                <a:latin typeface="Calibri"/>
                <a:ea typeface="Calibri"/>
                <a:cs typeface="Calibri"/>
                <a:sym typeface="Calibri"/>
              </a:rPr>
              <a:t> a </a:t>
            </a:r>
            <a:r>
              <a:rPr lang="no-NO" sz="1600" i="1" dirty="0" err="1">
                <a:solidFill>
                  <a:schemeClr val="dk1"/>
                </a:solidFill>
                <a:latin typeface="Calibri"/>
                <a:ea typeface="Calibri"/>
                <a:cs typeface="Calibri"/>
                <a:sym typeface="Calibri"/>
              </a:rPr>
              <a:t>life</a:t>
            </a:r>
            <a:r>
              <a:rPr lang="no-NO" sz="1600" i="1" dirty="0">
                <a:solidFill>
                  <a:schemeClr val="dk1"/>
                </a:solidFill>
                <a:latin typeface="Calibri"/>
                <a:ea typeface="Calibri"/>
                <a:cs typeface="Calibri"/>
                <a:sym typeface="Calibri"/>
              </a:rPr>
              <a:t>. </a:t>
            </a:r>
            <a:r>
              <a:rPr lang="no-NO" sz="1600" dirty="0">
                <a:solidFill>
                  <a:schemeClr val="dk1"/>
                </a:solidFill>
                <a:latin typeface="Calibri"/>
                <a:ea typeface="Calibri"/>
                <a:cs typeface="Calibri"/>
                <a:sym typeface="Calibri"/>
              </a:rPr>
              <a:t>New York: </a:t>
            </a:r>
            <a:r>
              <a:rPr lang="no-NO" sz="1600" dirty="0" err="1">
                <a:solidFill>
                  <a:schemeClr val="dk1"/>
                </a:solidFill>
                <a:latin typeface="Calibri"/>
                <a:ea typeface="Calibri"/>
                <a:cs typeface="Calibri"/>
                <a:sym typeface="Calibri"/>
              </a:rPr>
              <a:t>Palgrave</a:t>
            </a:r>
            <a:r>
              <a:rPr lang="no-NO" sz="1600" dirty="0">
                <a:solidFill>
                  <a:schemeClr val="dk1"/>
                </a:solidFill>
                <a:latin typeface="Calibri"/>
                <a:ea typeface="Calibri"/>
                <a:cs typeface="Calibri"/>
                <a:sym typeface="Calibri"/>
              </a:rPr>
              <a:t> </a:t>
            </a:r>
            <a:r>
              <a:rPr lang="no-NO" sz="1600" dirty="0" err="1">
                <a:solidFill>
                  <a:schemeClr val="dk1"/>
                </a:solidFill>
                <a:latin typeface="Calibri"/>
                <a:ea typeface="Calibri"/>
                <a:cs typeface="Calibri"/>
                <a:sym typeface="Calibri"/>
              </a:rPr>
              <a:t>Macmillan</a:t>
            </a:r>
            <a:r>
              <a:rPr lang="no-NO" sz="1600" dirty="0">
                <a:solidFill>
                  <a:schemeClr val="dk1"/>
                </a:solidFill>
                <a:latin typeface="Calibri"/>
                <a:ea typeface="Calibri"/>
                <a:cs typeface="Calibri"/>
                <a:sym typeface="Calibri"/>
              </a:rPr>
              <a:t>.</a:t>
            </a:r>
            <a:endParaRPr dirty="0"/>
          </a:p>
          <a:p>
            <a:pPr marL="412750" marR="0" lvl="0" indent="-412750" algn="l" rtl="0">
              <a:spcBef>
                <a:spcPts val="0"/>
              </a:spcBef>
              <a:spcAft>
                <a:spcPts val="0"/>
              </a:spcAft>
              <a:buNone/>
            </a:pPr>
            <a:r>
              <a:rPr lang="no-NO" sz="1600" dirty="0" err="1">
                <a:solidFill>
                  <a:schemeClr val="dk1"/>
                </a:solidFill>
                <a:latin typeface="Calibri"/>
                <a:ea typeface="Calibri"/>
                <a:cs typeface="Calibri"/>
                <a:sym typeface="Calibri"/>
              </a:rPr>
              <a:t>Wong</a:t>
            </a:r>
            <a:r>
              <a:rPr lang="no-NO" sz="1600" dirty="0">
                <a:solidFill>
                  <a:schemeClr val="dk1"/>
                </a:solidFill>
                <a:latin typeface="Calibri"/>
                <a:ea typeface="Calibri"/>
                <a:cs typeface="Calibri"/>
                <a:sym typeface="Calibri"/>
              </a:rPr>
              <a:t>, V., &amp; </a:t>
            </a:r>
            <a:r>
              <a:rPr lang="no-NO" sz="1600" dirty="0" err="1">
                <a:solidFill>
                  <a:schemeClr val="dk1"/>
                </a:solidFill>
                <a:latin typeface="Calibri"/>
                <a:ea typeface="Calibri"/>
                <a:cs typeface="Calibri"/>
                <a:sym typeface="Calibri"/>
              </a:rPr>
              <a:t>Yip</a:t>
            </a:r>
            <a:r>
              <a:rPr lang="no-NO" sz="1600" dirty="0">
                <a:solidFill>
                  <a:schemeClr val="dk1"/>
                </a:solidFill>
                <a:latin typeface="Calibri"/>
                <a:ea typeface="Calibri"/>
                <a:cs typeface="Calibri"/>
                <a:sym typeface="Calibri"/>
              </a:rPr>
              <a:t>, T. (2018). The ‘</a:t>
            </a:r>
            <a:r>
              <a:rPr lang="no-NO" sz="1600" dirty="0" err="1">
                <a:solidFill>
                  <a:schemeClr val="dk1"/>
                </a:solidFill>
                <a:latin typeface="Calibri"/>
                <a:ea typeface="Calibri"/>
                <a:cs typeface="Calibri"/>
                <a:sym typeface="Calibri"/>
              </a:rPr>
              <a:t>Expanded</a:t>
            </a:r>
            <a:r>
              <a:rPr lang="no-NO" sz="1600" dirty="0">
                <a:solidFill>
                  <a:schemeClr val="dk1"/>
                </a:solidFill>
                <a:latin typeface="Calibri"/>
                <a:ea typeface="Calibri"/>
                <a:cs typeface="Calibri"/>
                <a:sym typeface="Calibri"/>
              </a:rPr>
              <a:t> </a:t>
            </a:r>
            <a:r>
              <a:rPr lang="no-NO" sz="1600" dirty="0" err="1">
                <a:solidFill>
                  <a:schemeClr val="dk1"/>
                </a:solidFill>
                <a:latin typeface="Calibri"/>
                <a:ea typeface="Calibri"/>
                <a:cs typeface="Calibri"/>
                <a:sym typeface="Calibri"/>
              </a:rPr>
              <a:t>Notion</a:t>
            </a:r>
            <a:r>
              <a:rPr lang="no-NO" sz="1600" dirty="0">
                <a:solidFill>
                  <a:schemeClr val="dk1"/>
                </a:solidFill>
                <a:latin typeface="Calibri"/>
                <a:ea typeface="Calibri"/>
                <a:cs typeface="Calibri"/>
                <a:sym typeface="Calibri"/>
              </a:rPr>
              <a:t> </a:t>
            </a:r>
            <a:r>
              <a:rPr lang="no-NO" sz="1600" dirty="0" err="1">
                <a:solidFill>
                  <a:schemeClr val="dk1"/>
                </a:solidFill>
                <a:latin typeface="Calibri"/>
                <a:ea typeface="Calibri"/>
                <a:cs typeface="Calibri"/>
                <a:sym typeface="Calibri"/>
              </a:rPr>
              <a:t>of</a:t>
            </a:r>
            <a:r>
              <a:rPr lang="no-NO" sz="1600" dirty="0">
                <a:solidFill>
                  <a:schemeClr val="dk1"/>
                </a:solidFill>
                <a:latin typeface="Calibri"/>
                <a:ea typeface="Calibri"/>
                <a:cs typeface="Calibri"/>
                <a:sym typeface="Calibri"/>
              </a:rPr>
              <a:t> </a:t>
            </a:r>
            <a:r>
              <a:rPr lang="no-NO" sz="1600" dirty="0" err="1">
                <a:solidFill>
                  <a:schemeClr val="dk1"/>
                </a:solidFill>
                <a:latin typeface="Calibri"/>
                <a:ea typeface="Calibri"/>
                <a:cs typeface="Calibri"/>
                <a:sym typeface="Calibri"/>
              </a:rPr>
              <a:t>Work</a:t>
            </a:r>
            <a:r>
              <a:rPr lang="no-NO" sz="1600" dirty="0">
                <a:solidFill>
                  <a:schemeClr val="dk1"/>
                </a:solidFill>
                <a:latin typeface="Calibri"/>
                <a:ea typeface="Calibri"/>
                <a:cs typeface="Calibri"/>
                <a:sym typeface="Calibri"/>
              </a:rPr>
              <a:t>’ as a </a:t>
            </a:r>
            <a:r>
              <a:rPr lang="no-NO" sz="1600" dirty="0" err="1">
                <a:solidFill>
                  <a:schemeClr val="dk1"/>
                </a:solidFill>
                <a:latin typeface="Calibri"/>
                <a:ea typeface="Calibri"/>
                <a:cs typeface="Calibri"/>
                <a:sym typeface="Calibri"/>
              </a:rPr>
              <a:t>Proactive</a:t>
            </a:r>
            <a:r>
              <a:rPr lang="no-NO" sz="1600" dirty="0">
                <a:solidFill>
                  <a:schemeClr val="dk1"/>
                </a:solidFill>
                <a:latin typeface="Calibri"/>
                <a:ea typeface="Calibri"/>
                <a:cs typeface="Calibri"/>
                <a:sym typeface="Calibri"/>
              </a:rPr>
              <a:t> </a:t>
            </a:r>
            <a:r>
              <a:rPr lang="no-NO" sz="1600" dirty="0" err="1">
                <a:solidFill>
                  <a:schemeClr val="dk1"/>
                </a:solidFill>
                <a:latin typeface="Calibri"/>
                <a:ea typeface="Calibri"/>
                <a:cs typeface="Calibri"/>
                <a:sym typeface="Calibri"/>
              </a:rPr>
              <a:t>Response</a:t>
            </a:r>
            <a:r>
              <a:rPr lang="no-NO" sz="1600" dirty="0">
                <a:solidFill>
                  <a:schemeClr val="dk1"/>
                </a:solidFill>
                <a:latin typeface="Calibri"/>
                <a:ea typeface="Calibri"/>
                <a:cs typeface="Calibri"/>
                <a:sym typeface="Calibri"/>
              </a:rPr>
              <a:t> to </a:t>
            </a:r>
            <a:r>
              <a:rPr lang="no-NO" sz="1600" dirty="0" err="1">
                <a:solidFill>
                  <a:schemeClr val="dk1"/>
                </a:solidFill>
                <a:latin typeface="Calibri"/>
                <a:ea typeface="Calibri"/>
                <a:cs typeface="Calibri"/>
                <a:sym typeface="Calibri"/>
              </a:rPr>
              <a:t>the</a:t>
            </a:r>
            <a:r>
              <a:rPr lang="no-NO" sz="1600" dirty="0">
                <a:solidFill>
                  <a:schemeClr val="dk1"/>
                </a:solidFill>
                <a:latin typeface="Calibri"/>
                <a:ea typeface="Calibri"/>
                <a:cs typeface="Calibri"/>
                <a:sym typeface="Calibri"/>
              </a:rPr>
              <a:t> Social </a:t>
            </a:r>
            <a:r>
              <a:rPr lang="no-NO" sz="1600" dirty="0" err="1">
                <a:solidFill>
                  <a:schemeClr val="dk1"/>
                </a:solidFill>
                <a:latin typeface="Calibri"/>
                <a:ea typeface="Calibri"/>
                <a:cs typeface="Calibri"/>
                <a:sym typeface="Calibri"/>
              </a:rPr>
              <a:t>Justice</a:t>
            </a:r>
            <a:r>
              <a:rPr lang="no-NO" sz="1600" dirty="0">
                <a:solidFill>
                  <a:schemeClr val="dk1"/>
                </a:solidFill>
                <a:latin typeface="Calibri"/>
                <a:ea typeface="Calibri"/>
                <a:cs typeface="Calibri"/>
                <a:sym typeface="Calibri"/>
              </a:rPr>
              <a:t> </a:t>
            </a:r>
            <a:r>
              <a:rPr lang="no-NO" sz="1600" dirty="0" err="1">
                <a:solidFill>
                  <a:schemeClr val="dk1"/>
                </a:solidFill>
                <a:latin typeface="Calibri"/>
                <a:ea typeface="Calibri"/>
                <a:cs typeface="Calibri"/>
                <a:sym typeface="Calibri"/>
              </a:rPr>
              <a:t>Issues</a:t>
            </a:r>
            <a:r>
              <a:rPr lang="no-NO" sz="1600" dirty="0">
                <a:solidFill>
                  <a:schemeClr val="dk1"/>
                </a:solidFill>
                <a:latin typeface="Calibri"/>
                <a:ea typeface="Calibri"/>
                <a:cs typeface="Calibri"/>
                <a:sym typeface="Calibri"/>
              </a:rPr>
              <a:t> in </a:t>
            </a:r>
            <a:r>
              <a:rPr lang="no-NO" sz="1600" dirty="0" err="1">
                <a:solidFill>
                  <a:schemeClr val="dk1"/>
                </a:solidFill>
                <a:latin typeface="Calibri"/>
                <a:ea typeface="Calibri"/>
                <a:cs typeface="Calibri"/>
                <a:sym typeface="Calibri"/>
              </a:rPr>
              <a:t>Career</a:t>
            </a:r>
            <a:r>
              <a:rPr lang="no-NO" sz="1600" dirty="0">
                <a:solidFill>
                  <a:schemeClr val="dk1"/>
                </a:solidFill>
                <a:latin typeface="Calibri"/>
                <a:ea typeface="Calibri"/>
                <a:cs typeface="Calibri"/>
                <a:sym typeface="Calibri"/>
              </a:rPr>
              <a:t> Development </a:t>
            </a:r>
            <a:r>
              <a:rPr lang="no-NO" sz="1600" dirty="0" err="1">
                <a:solidFill>
                  <a:schemeClr val="dk1"/>
                </a:solidFill>
                <a:latin typeface="Calibri"/>
                <a:ea typeface="Calibri"/>
                <a:cs typeface="Calibri"/>
                <a:sym typeface="Calibri"/>
              </a:rPr>
              <a:t>Practice</a:t>
            </a:r>
            <a:r>
              <a:rPr lang="no-NO" sz="1600" dirty="0">
                <a:solidFill>
                  <a:schemeClr val="dk1"/>
                </a:solidFill>
                <a:latin typeface="Calibri"/>
                <a:ea typeface="Calibri"/>
                <a:cs typeface="Calibri"/>
                <a:sym typeface="Calibri"/>
              </a:rPr>
              <a:t>. In T. </a:t>
            </a:r>
            <a:r>
              <a:rPr lang="no-NO" sz="1600" dirty="0" err="1">
                <a:solidFill>
                  <a:schemeClr val="dk1"/>
                </a:solidFill>
                <a:latin typeface="Calibri"/>
                <a:ea typeface="Calibri"/>
                <a:cs typeface="Calibri"/>
                <a:sym typeface="Calibri"/>
              </a:rPr>
              <a:t>Hooley</a:t>
            </a:r>
            <a:r>
              <a:rPr lang="no-NO" sz="1600" dirty="0">
                <a:solidFill>
                  <a:schemeClr val="dk1"/>
                </a:solidFill>
                <a:latin typeface="Calibri"/>
                <a:ea typeface="Calibri"/>
                <a:cs typeface="Calibri"/>
                <a:sym typeface="Calibri"/>
              </a:rPr>
              <a:t>, R. G. </a:t>
            </a:r>
            <a:r>
              <a:rPr lang="no-NO" sz="1600" dirty="0" err="1">
                <a:solidFill>
                  <a:schemeClr val="dk1"/>
                </a:solidFill>
                <a:latin typeface="Calibri"/>
                <a:ea typeface="Calibri"/>
                <a:cs typeface="Calibri"/>
                <a:sym typeface="Calibri"/>
              </a:rPr>
              <a:t>Sultana</a:t>
            </a:r>
            <a:r>
              <a:rPr lang="no-NO" sz="1600" dirty="0">
                <a:solidFill>
                  <a:schemeClr val="dk1"/>
                </a:solidFill>
                <a:latin typeface="Calibri"/>
                <a:ea typeface="Calibri"/>
                <a:cs typeface="Calibri"/>
                <a:sym typeface="Calibri"/>
              </a:rPr>
              <a:t> &amp; R. Thomsen (Eds.), </a:t>
            </a:r>
            <a:r>
              <a:rPr lang="no-NO" sz="1600" i="1" dirty="0" err="1">
                <a:solidFill>
                  <a:schemeClr val="dk1"/>
                </a:solidFill>
                <a:latin typeface="Calibri"/>
                <a:ea typeface="Calibri"/>
                <a:cs typeface="Calibri"/>
                <a:sym typeface="Calibri"/>
              </a:rPr>
              <a:t>Career</a:t>
            </a:r>
            <a:r>
              <a:rPr lang="no-NO" sz="1600" i="1" dirty="0">
                <a:solidFill>
                  <a:schemeClr val="dk1"/>
                </a:solidFill>
                <a:latin typeface="Calibri"/>
                <a:ea typeface="Calibri"/>
                <a:cs typeface="Calibri"/>
                <a:sym typeface="Calibri"/>
              </a:rPr>
              <a:t> </a:t>
            </a:r>
            <a:r>
              <a:rPr lang="no-NO" sz="1600" i="1" dirty="0" err="1">
                <a:solidFill>
                  <a:schemeClr val="dk1"/>
                </a:solidFill>
                <a:latin typeface="Calibri"/>
                <a:ea typeface="Calibri"/>
                <a:cs typeface="Calibri"/>
                <a:sym typeface="Calibri"/>
              </a:rPr>
              <a:t>Guidance</a:t>
            </a:r>
            <a:r>
              <a:rPr lang="no-NO" sz="1600" i="1" dirty="0">
                <a:solidFill>
                  <a:schemeClr val="dk1"/>
                </a:solidFill>
                <a:latin typeface="Calibri"/>
                <a:ea typeface="Calibri"/>
                <a:cs typeface="Calibri"/>
                <a:sym typeface="Calibri"/>
              </a:rPr>
              <a:t> for </a:t>
            </a:r>
            <a:r>
              <a:rPr lang="no-NO" sz="1600" i="1" dirty="0" err="1">
                <a:solidFill>
                  <a:schemeClr val="dk1"/>
                </a:solidFill>
                <a:latin typeface="Calibri"/>
                <a:ea typeface="Calibri"/>
                <a:cs typeface="Calibri"/>
                <a:sym typeface="Calibri"/>
              </a:rPr>
              <a:t>Emancipation</a:t>
            </a:r>
            <a:r>
              <a:rPr lang="no-NO" sz="1600" i="1" dirty="0">
                <a:solidFill>
                  <a:schemeClr val="dk1"/>
                </a:solidFill>
                <a:latin typeface="Calibri"/>
                <a:ea typeface="Calibri"/>
                <a:cs typeface="Calibri"/>
                <a:sym typeface="Calibri"/>
              </a:rPr>
              <a:t>: </a:t>
            </a:r>
            <a:r>
              <a:rPr lang="no-NO" sz="1600" i="1" dirty="0" err="1">
                <a:solidFill>
                  <a:schemeClr val="dk1"/>
                </a:solidFill>
                <a:latin typeface="Calibri"/>
                <a:ea typeface="Calibri"/>
                <a:cs typeface="Calibri"/>
                <a:sym typeface="Calibri"/>
              </a:rPr>
              <a:t>Reclaiming</a:t>
            </a:r>
            <a:r>
              <a:rPr lang="no-NO" sz="1600" i="1" dirty="0">
                <a:solidFill>
                  <a:schemeClr val="dk1"/>
                </a:solidFill>
                <a:latin typeface="Calibri"/>
                <a:ea typeface="Calibri"/>
                <a:cs typeface="Calibri"/>
                <a:sym typeface="Calibri"/>
              </a:rPr>
              <a:t> </a:t>
            </a:r>
            <a:r>
              <a:rPr lang="no-NO" sz="1600" i="1" dirty="0" err="1">
                <a:solidFill>
                  <a:schemeClr val="dk1"/>
                </a:solidFill>
                <a:latin typeface="Calibri"/>
                <a:ea typeface="Calibri"/>
                <a:cs typeface="Calibri"/>
                <a:sym typeface="Calibri"/>
              </a:rPr>
              <a:t>Justice</a:t>
            </a:r>
            <a:r>
              <a:rPr lang="no-NO" sz="1600" i="1" dirty="0">
                <a:solidFill>
                  <a:schemeClr val="dk1"/>
                </a:solidFill>
                <a:latin typeface="Calibri"/>
                <a:ea typeface="Calibri"/>
                <a:cs typeface="Calibri"/>
                <a:sym typeface="Calibri"/>
              </a:rPr>
              <a:t> for </a:t>
            </a:r>
            <a:r>
              <a:rPr lang="no-NO" sz="1600" i="1" dirty="0" err="1">
                <a:solidFill>
                  <a:schemeClr val="dk1"/>
                </a:solidFill>
                <a:latin typeface="Calibri"/>
                <a:ea typeface="Calibri"/>
                <a:cs typeface="Calibri"/>
                <a:sym typeface="Calibri"/>
              </a:rPr>
              <a:t>the</a:t>
            </a:r>
            <a:r>
              <a:rPr lang="no-NO" sz="1600" i="1" dirty="0">
                <a:solidFill>
                  <a:schemeClr val="dk1"/>
                </a:solidFill>
                <a:latin typeface="Calibri"/>
                <a:ea typeface="Calibri"/>
                <a:cs typeface="Calibri"/>
                <a:sym typeface="Calibri"/>
              </a:rPr>
              <a:t> </a:t>
            </a:r>
            <a:r>
              <a:rPr lang="no-NO" sz="1600" i="1" dirty="0" err="1">
                <a:solidFill>
                  <a:schemeClr val="dk1"/>
                </a:solidFill>
                <a:latin typeface="Calibri"/>
                <a:ea typeface="Calibri"/>
                <a:cs typeface="Calibri"/>
                <a:sym typeface="Calibri"/>
              </a:rPr>
              <a:t>Multitude</a:t>
            </a:r>
            <a:r>
              <a:rPr lang="no-NO" sz="1600" dirty="0">
                <a:solidFill>
                  <a:schemeClr val="dk1"/>
                </a:solidFill>
                <a:latin typeface="Calibri"/>
                <a:ea typeface="Calibri"/>
                <a:cs typeface="Calibri"/>
                <a:sym typeface="Calibri"/>
              </a:rPr>
              <a:t>. </a:t>
            </a:r>
            <a:r>
              <a:rPr lang="no-NO" sz="1600" dirty="0" err="1">
                <a:solidFill>
                  <a:schemeClr val="dk1"/>
                </a:solidFill>
                <a:latin typeface="Calibri"/>
                <a:ea typeface="Calibri"/>
                <a:cs typeface="Calibri"/>
                <a:sym typeface="Calibri"/>
              </a:rPr>
              <a:t>Routledge</a:t>
            </a:r>
            <a:r>
              <a:rPr lang="no-NO" sz="1600" dirty="0">
                <a:solidFill>
                  <a:schemeClr val="dk1"/>
                </a:solidFill>
                <a:latin typeface="Calibri"/>
                <a:ea typeface="Calibri"/>
                <a:cs typeface="Calibri"/>
                <a:sym typeface="Calibri"/>
              </a:rPr>
              <a:t>. </a:t>
            </a:r>
            <a:r>
              <a:rPr lang="no-NO" sz="1600" dirty="0" err="1">
                <a:solidFill>
                  <a:schemeClr val="dk1"/>
                </a:solidFill>
                <a:latin typeface="Calibri"/>
                <a:ea typeface="Calibri"/>
                <a:cs typeface="Calibri"/>
                <a:sym typeface="Calibri"/>
              </a:rPr>
              <a:t>Ebook</a:t>
            </a:r>
            <a:r>
              <a:rPr lang="no-NO" sz="1600" dirty="0">
                <a:solidFill>
                  <a:schemeClr val="dk1"/>
                </a:solidFill>
                <a:latin typeface="Calibri"/>
                <a:ea typeface="Calibri"/>
                <a:cs typeface="Calibri"/>
                <a:sym typeface="Calibri"/>
              </a:rPr>
              <a:t> </a:t>
            </a:r>
            <a:endParaRPr dirty="0"/>
          </a:p>
          <a:p>
            <a:pPr marL="412750" marR="0" lvl="0" indent="-412750" algn="l" rtl="0">
              <a:spcBef>
                <a:spcPts val="0"/>
              </a:spcBef>
              <a:spcAft>
                <a:spcPts val="0"/>
              </a:spcAft>
              <a:buNone/>
            </a:pPr>
            <a:r>
              <a:rPr lang="no-NO" sz="1600" dirty="0" err="1">
                <a:solidFill>
                  <a:schemeClr val="dk1"/>
                </a:solidFill>
                <a:latin typeface="Calibri"/>
                <a:ea typeface="Calibri"/>
                <a:cs typeface="Calibri"/>
                <a:sym typeface="Calibri"/>
              </a:rPr>
              <a:t>Wyn</a:t>
            </a:r>
            <a:r>
              <a:rPr lang="no-NO" sz="1600" dirty="0">
                <a:solidFill>
                  <a:schemeClr val="dk1"/>
                </a:solidFill>
                <a:latin typeface="Calibri"/>
                <a:ea typeface="Calibri"/>
                <a:cs typeface="Calibri"/>
                <a:sym typeface="Calibri"/>
              </a:rPr>
              <a:t>, J. (2009) </a:t>
            </a:r>
            <a:r>
              <a:rPr lang="no-NO" sz="1600" dirty="0" err="1">
                <a:solidFill>
                  <a:schemeClr val="dk1"/>
                </a:solidFill>
                <a:latin typeface="Calibri"/>
                <a:ea typeface="Calibri"/>
                <a:cs typeface="Calibri"/>
                <a:sym typeface="Calibri"/>
              </a:rPr>
              <a:t>Educating</a:t>
            </a:r>
            <a:r>
              <a:rPr lang="no-NO" sz="1600" dirty="0">
                <a:solidFill>
                  <a:schemeClr val="dk1"/>
                </a:solidFill>
                <a:latin typeface="Calibri"/>
                <a:ea typeface="Calibri"/>
                <a:cs typeface="Calibri"/>
                <a:sym typeface="Calibri"/>
              </a:rPr>
              <a:t> for late </a:t>
            </a:r>
            <a:r>
              <a:rPr lang="no-NO" sz="1600" dirty="0" err="1">
                <a:solidFill>
                  <a:schemeClr val="dk1"/>
                </a:solidFill>
                <a:latin typeface="Calibri"/>
                <a:ea typeface="Calibri"/>
                <a:cs typeface="Calibri"/>
                <a:sym typeface="Calibri"/>
              </a:rPr>
              <a:t>modernity</a:t>
            </a:r>
            <a:r>
              <a:rPr lang="no-NO" sz="1600" dirty="0">
                <a:solidFill>
                  <a:schemeClr val="dk1"/>
                </a:solidFill>
                <a:latin typeface="Calibri"/>
                <a:ea typeface="Calibri"/>
                <a:cs typeface="Calibri"/>
                <a:sym typeface="Calibri"/>
              </a:rPr>
              <a:t>. In A. </a:t>
            </a:r>
            <a:r>
              <a:rPr lang="no-NO" sz="1600" dirty="0" err="1">
                <a:solidFill>
                  <a:schemeClr val="dk1"/>
                </a:solidFill>
                <a:latin typeface="Calibri"/>
                <a:ea typeface="Calibri"/>
                <a:cs typeface="Calibri"/>
                <a:sym typeface="Calibri"/>
              </a:rPr>
              <a:t>Furlong</a:t>
            </a:r>
            <a:r>
              <a:rPr lang="no-NO" sz="1600" dirty="0">
                <a:solidFill>
                  <a:schemeClr val="dk1"/>
                </a:solidFill>
                <a:latin typeface="Calibri"/>
                <a:ea typeface="Calibri"/>
                <a:cs typeface="Calibri"/>
                <a:sym typeface="Calibri"/>
              </a:rPr>
              <a:t> (ed.) </a:t>
            </a:r>
            <a:r>
              <a:rPr lang="no-NO" sz="1600" dirty="0" err="1">
                <a:solidFill>
                  <a:schemeClr val="dk1"/>
                </a:solidFill>
                <a:latin typeface="Calibri"/>
                <a:ea typeface="Calibri"/>
                <a:cs typeface="Calibri"/>
                <a:sym typeface="Calibri"/>
              </a:rPr>
              <a:t>Handbook</a:t>
            </a:r>
            <a:r>
              <a:rPr lang="no-NO" sz="1600" dirty="0">
                <a:solidFill>
                  <a:schemeClr val="dk1"/>
                </a:solidFill>
                <a:latin typeface="Calibri"/>
                <a:ea typeface="Calibri"/>
                <a:cs typeface="Calibri"/>
                <a:sym typeface="Calibri"/>
              </a:rPr>
              <a:t> </a:t>
            </a:r>
            <a:r>
              <a:rPr lang="no-NO" sz="1600" dirty="0" err="1">
                <a:solidFill>
                  <a:schemeClr val="dk1"/>
                </a:solidFill>
                <a:latin typeface="Calibri"/>
                <a:ea typeface="Calibri"/>
                <a:cs typeface="Calibri"/>
                <a:sym typeface="Calibri"/>
              </a:rPr>
              <a:t>of</a:t>
            </a:r>
            <a:r>
              <a:rPr lang="no-NO" sz="1600" dirty="0">
                <a:solidFill>
                  <a:schemeClr val="dk1"/>
                </a:solidFill>
                <a:latin typeface="Calibri"/>
                <a:ea typeface="Calibri"/>
                <a:cs typeface="Calibri"/>
                <a:sym typeface="Calibri"/>
              </a:rPr>
              <a:t> </a:t>
            </a:r>
            <a:r>
              <a:rPr lang="no-NO" sz="1600" dirty="0" err="1">
                <a:solidFill>
                  <a:schemeClr val="dk1"/>
                </a:solidFill>
                <a:latin typeface="Calibri"/>
                <a:ea typeface="Calibri"/>
                <a:cs typeface="Calibri"/>
                <a:sym typeface="Calibri"/>
              </a:rPr>
              <a:t>youth</a:t>
            </a:r>
            <a:r>
              <a:rPr lang="no-NO" sz="1600" dirty="0">
                <a:solidFill>
                  <a:schemeClr val="dk1"/>
                </a:solidFill>
                <a:latin typeface="Calibri"/>
                <a:ea typeface="Calibri"/>
                <a:cs typeface="Calibri"/>
                <a:sym typeface="Calibri"/>
              </a:rPr>
              <a:t> and </a:t>
            </a:r>
            <a:r>
              <a:rPr lang="no-NO" sz="1600" dirty="0" err="1">
                <a:solidFill>
                  <a:schemeClr val="dk1"/>
                </a:solidFill>
                <a:latin typeface="Calibri"/>
                <a:ea typeface="Calibri"/>
                <a:cs typeface="Calibri"/>
                <a:sym typeface="Calibri"/>
              </a:rPr>
              <a:t>young</a:t>
            </a:r>
            <a:r>
              <a:rPr lang="no-NO" sz="1600" dirty="0">
                <a:solidFill>
                  <a:schemeClr val="dk1"/>
                </a:solidFill>
                <a:latin typeface="Calibri"/>
                <a:ea typeface="Calibri"/>
                <a:cs typeface="Calibri"/>
                <a:sym typeface="Calibri"/>
              </a:rPr>
              <a:t> </a:t>
            </a:r>
            <a:r>
              <a:rPr lang="no-NO" sz="1600" dirty="0" err="1">
                <a:solidFill>
                  <a:schemeClr val="dk1"/>
                </a:solidFill>
                <a:latin typeface="Calibri"/>
                <a:ea typeface="Calibri"/>
                <a:cs typeface="Calibri"/>
                <a:sym typeface="Calibri"/>
              </a:rPr>
              <a:t>adulthood</a:t>
            </a:r>
            <a:r>
              <a:rPr lang="no-NO" sz="1600" dirty="0">
                <a:solidFill>
                  <a:schemeClr val="dk1"/>
                </a:solidFill>
                <a:latin typeface="Calibri"/>
                <a:ea typeface="Calibri"/>
                <a:cs typeface="Calibri"/>
                <a:sym typeface="Calibri"/>
              </a:rPr>
              <a:t>. New </a:t>
            </a:r>
            <a:r>
              <a:rPr lang="no-NO" sz="1600" dirty="0" err="1">
                <a:solidFill>
                  <a:schemeClr val="dk1"/>
                </a:solidFill>
                <a:latin typeface="Calibri"/>
                <a:ea typeface="Calibri"/>
                <a:cs typeface="Calibri"/>
                <a:sym typeface="Calibri"/>
              </a:rPr>
              <a:t>perspectives</a:t>
            </a:r>
            <a:r>
              <a:rPr lang="no-NO" sz="1600" dirty="0">
                <a:solidFill>
                  <a:schemeClr val="dk1"/>
                </a:solidFill>
                <a:latin typeface="Calibri"/>
                <a:ea typeface="Calibri"/>
                <a:cs typeface="Calibri"/>
                <a:sym typeface="Calibri"/>
              </a:rPr>
              <a:t> and agendas. (</a:t>
            </a:r>
            <a:r>
              <a:rPr lang="no-NO" sz="1600" dirty="0" err="1">
                <a:solidFill>
                  <a:schemeClr val="dk1"/>
                </a:solidFill>
                <a:latin typeface="Calibri"/>
                <a:ea typeface="Calibri"/>
                <a:cs typeface="Calibri"/>
                <a:sym typeface="Calibri"/>
              </a:rPr>
              <a:t>pp</a:t>
            </a:r>
            <a:r>
              <a:rPr lang="no-NO" sz="1600" dirty="0">
                <a:solidFill>
                  <a:schemeClr val="dk1"/>
                </a:solidFill>
                <a:latin typeface="Calibri"/>
                <a:ea typeface="Calibri"/>
                <a:cs typeface="Calibri"/>
                <a:sym typeface="Calibri"/>
              </a:rPr>
              <a:t>. 97–104). </a:t>
            </a:r>
            <a:r>
              <a:rPr lang="no-NO" sz="1600" dirty="0" err="1">
                <a:solidFill>
                  <a:schemeClr val="dk1"/>
                </a:solidFill>
                <a:latin typeface="Calibri"/>
                <a:ea typeface="Calibri"/>
                <a:cs typeface="Calibri"/>
                <a:sym typeface="Calibri"/>
              </a:rPr>
              <a:t>Routledge</a:t>
            </a:r>
            <a:r>
              <a:rPr lang="no-NO" sz="1600" dirty="0">
                <a:solidFill>
                  <a:schemeClr val="dk1"/>
                </a:solidFill>
                <a:latin typeface="Calibri"/>
                <a:ea typeface="Calibri"/>
                <a:cs typeface="Calibri"/>
                <a:sym typeface="Calibri"/>
              </a:rPr>
              <a:t>.</a:t>
            </a:r>
            <a:endParaRPr dirty="0"/>
          </a:p>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51868" y="4092757"/>
            <a:ext cx="8764612" cy="1080120"/>
          </a:xfrm>
        </p:spPr>
        <p:txBody>
          <a:bodyPr>
            <a:normAutofit/>
          </a:bodyPr>
          <a:lstStyle/>
          <a:p>
            <a:r>
              <a:rPr lang="en-AU" sz="2800" dirty="0" err="1"/>
              <a:t>Responsibilisation</a:t>
            </a:r>
            <a:r>
              <a:rPr lang="en-AU" sz="2800" dirty="0"/>
              <a:t> and career development</a:t>
            </a:r>
          </a:p>
        </p:txBody>
      </p:sp>
      <p:sp>
        <p:nvSpPr>
          <p:cNvPr id="3" name="Subtitle 2"/>
          <p:cNvSpPr>
            <a:spLocks noGrp="1"/>
          </p:cNvSpPr>
          <p:nvPr>
            <p:ph type="subTitle" idx="1"/>
          </p:nvPr>
        </p:nvSpPr>
        <p:spPr>
          <a:xfrm>
            <a:off x="1665071" y="5202243"/>
            <a:ext cx="5112568" cy="1260629"/>
          </a:xfrm>
        </p:spPr>
        <p:txBody>
          <a:bodyPr>
            <a:normAutofit fontScale="77500" lnSpcReduction="20000"/>
          </a:bodyPr>
          <a:lstStyle/>
          <a:p>
            <a:r>
              <a:rPr lang="en-AU" dirty="0"/>
              <a:t>Associate Professor Suzanne Rice, </a:t>
            </a:r>
          </a:p>
          <a:p>
            <a:r>
              <a:rPr lang="en-AU" dirty="0"/>
              <a:t>Dr Mary Leahy</a:t>
            </a:r>
          </a:p>
          <a:p>
            <a:r>
              <a:rPr lang="en-AU" dirty="0"/>
              <a:t>Associate Professor Gosia Klatt</a:t>
            </a:r>
          </a:p>
          <a:p>
            <a:r>
              <a:rPr lang="en-AU" dirty="0"/>
              <a:t>University of Melbourne</a:t>
            </a:r>
          </a:p>
        </p:txBody>
      </p:sp>
      <p:pic>
        <p:nvPicPr>
          <p:cNvPr id="1026" name="Picture 2" descr="Lifters and leaners: why the idea of equality of opportunity ...">
            <a:extLst>
              <a:ext uri="{FF2B5EF4-FFF2-40B4-BE49-F238E27FC236}">
                <a16:creationId xmlns:a16="http://schemas.microsoft.com/office/drawing/2014/main" id="{3498B497-93DE-D0AD-4DAB-2B160FE82A6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23692" y="116633"/>
            <a:ext cx="5544616" cy="43690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67867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91545" y="675725"/>
            <a:ext cx="8280919" cy="924475"/>
          </a:xfrm>
        </p:spPr>
        <p:txBody>
          <a:bodyPr/>
          <a:lstStyle/>
          <a:p>
            <a:r>
              <a:rPr lang="en-AU" dirty="0" err="1"/>
              <a:t>Responsibilisation</a:t>
            </a:r>
            <a:r>
              <a:rPr lang="en-AU" dirty="0"/>
              <a:t> </a:t>
            </a:r>
          </a:p>
        </p:txBody>
      </p:sp>
      <p:sp>
        <p:nvSpPr>
          <p:cNvPr id="3" name="Content Placeholder 2"/>
          <p:cNvSpPr>
            <a:spLocks noGrp="1"/>
          </p:cNvSpPr>
          <p:nvPr>
            <p:ph idx="1"/>
          </p:nvPr>
        </p:nvSpPr>
        <p:spPr>
          <a:xfrm>
            <a:off x="2207746" y="1700808"/>
            <a:ext cx="7344816" cy="1728192"/>
          </a:xfrm>
        </p:spPr>
        <p:txBody>
          <a:bodyPr>
            <a:normAutofit/>
          </a:bodyPr>
          <a:lstStyle/>
          <a:p>
            <a:pPr marL="0" indent="0">
              <a:buNone/>
            </a:pPr>
            <a:r>
              <a:rPr lang="en-AU" sz="2400" dirty="0"/>
              <a:t>“The process by which responsibility for outcomes is transferred from the state to the individual, through a combination of policy actions and the framing of public discourse” </a:t>
            </a:r>
          </a:p>
        </p:txBody>
      </p:sp>
      <p:pic>
        <p:nvPicPr>
          <p:cNvPr id="2050" name="Picture 2" descr="The Importance of Shifting Core Duties Prior to Your Exit | Legacy HP">
            <a:extLst>
              <a:ext uri="{FF2B5EF4-FFF2-40B4-BE49-F238E27FC236}">
                <a16:creationId xmlns:a16="http://schemas.microsoft.com/office/drawing/2014/main" id="{5A59A982-4BC2-A786-A6CE-751F8F6F3C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80154" y="3859470"/>
            <a:ext cx="3912096" cy="23228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647111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23592" y="260648"/>
            <a:ext cx="7024744" cy="1143000"/>
          </a:xfrm>
        </p:spPr>
        <p:txBody>
          <a:bodyPr>
            <a:normAutofit/>
          </a:bodyPr>
          <a:lstStyle/>
          <a:p>
            <a:r>
              <a:rPr lang="en-AU" dirty="0"/>
              <a:t>Documenting </a:t>
            </a:r>
            <a:r>
              <a:rPr lang="en-AU" dirty="0" err="1"/>
              <a:t>responsibilisation</a:t>
            </a:r>
            <a:endParaRPr lang="en-AU" dirty="0"/>
          </a:p>
        </p:txBody>
      </p:sp>
      <p:sp>
        <p:nvSpPr>
          <p:cNvPr id="6" name="Content Placeholder 5">
            <a:extLst>
              <a:ext uri="{FF2B5EF4-FFF2-40B4-BE49-F238E27FC236}">
                <a16:creationId xmlns:a16="http://schemas.microsoft.com/office/drawing/2014/main" id="{39703079-E22C-A306-439A-87803629593F}"/>
              </a:ext>
            </a:extLst>
          </p:cNvPr>
          <p:cNvSpPr>
            <a:spLocks noGrp="1"/>
          </p:cNvSpPr>
          <p:nvPr>
            <p:ph idx="1"/>
          </p:nvPr>
        </p:nvSpPr>
        <p:spPr>
          <a:xfrm>
            <a:off x="2514522" y="1484785"/>
            <a:ext cx="7162957" cy="2053687"/>
          </a:xfrm>
        </p:spPr>
        <p:txBody>
          <a:bodyPr>
            <a:noAutofit/>
          </a:bodyPr>
          <a:lstStyle/>
          <a:p>
            <a:r>
              <a:rPr lang="en-US" sz="2400" dirty="0">
                <a:solidFill>
                  <a:srgbClr val="000000"/>
                </a:solidFill>
                <a:latin typeface="AdvOT46dcae81"/>
              </a:rPr>
              <a:t>probation practices (</a:t>
            </a:r>
            <a:r>
              <a:rPr lang="en-US" sz="2400" dirty="0" err="1">
                <a:solidFill>
                  <a:srgbClr val="000000"/>
                </a:solidFill>
                <a:latin typeface="AdvOT46dcae81"/>
              </a:rPr>
              <a:t>Kemshall</a:t>
            </a:r>
            <a:r>
              <a:rPr lang="en-US" sz="2400" dirty="0">
                <a:solidFill>
                  <a:srgbClr val="000000"/>
                </a:solidFill>
                <a:latin typeface="AdvOT46dcae81"/>
              </a:rPr>
              <a:t>, </a:t>
            </a:r>
            <a:r>
              <a:rPr lang="en-US" sz="2400" dirty="0">
                <a:solidFill>
                  <a:srgbClr val="000085"/>
                </a:solidFill>
                <a:latin typeface="AdvOT46dcae81"/>
              </a:rPr>
              <a:t>2002</a:t>
            </a:r>
            <a:r>
              <a:rPr lang="en-US" sz="2400" dirty="0">
                <a:solidFill>
                  <a:srgbClr val="000000"/>
                </a:solidFill>
                <a:latin typeface="AdvOT46dcae81"/>
              </a:rPr>
              <a:t>)</a:t>
            </a:r>
          </a:p>
          <a:p>
            <a:pPr algn="l"/>
            <a:r>
              <a:rPr lang="en-US" sz="2400" dirty="0">
                <a:solidFill>
                  <a:srgbClr val="000000"/>
                </a:solidFill>
                <a:latin typeface="AdvOT46dcae81"/>
              </a:rPr>
              <a:t>domestic violence (Coy &amp; Kelly, </a:t>
            </a:r>
            <a:r>
              <a:rPr lang="en-US" sz="2400" dirty="0">
                <a:solidFill>
                  <a:srgbClr val="000085"/>
                </a:solidFill>
                <a:latin typeface="AdvOT46dcae81"/>
              </a:rPr>
              <a:t>2019</a:t>
            </a:r>
            <a:r>
              <a:rPr lang="en-US" sz="2400" dirty="0">
                <a:solidFill>
                  <a:srgbClr val="000000"/>
                </a:solidFill>
                <a:latin typeface="AdvOT46dcae81"/>
              </a:rPr>
              <a:t>)</a:t>
            </a:r>
          </a:p>
          <a:p>
            <a:pPr algn="l"/>
            <a:r>
              <a:rPr lang="en-US" sz="2400" dirty="0">
                <a:solidFill>
                  <a:srgbClr val="000000"/>
                </a:solidFill>
                <a:latin typeface="AdvOT46dcae81"/>
              </a:rPr>
              <a:t>child welfare (Liebenberg et al., </a:t>
            </a:r>
            <a:r>
              <a:rPr lang="en-US" sz="2400" dirty="0">
                <a:solidFill>
                  <a:srgbClr val="000085"/>
                </a:solidFill>
                <a:latin typeface="AdvOT46dcae81"/>
              </a:rPr>
              <a:t>2015</a:t>
            </a:r>
            <a:r>
              <a:rPr lang="en-US" sz="2400" dirty="0">
                <a:solidFill>
                  <a:srgbClr val="000000"/>
                </a:solidFill>
                <a:latin typeface="AdvOT46dcae81"/>
              </a:rPr>
              <a:t>).</a:t>
            </a:r>
          </a:p>
          <a:p>
            <a:pPr algn="l"/>
            <a:r>
              <a:rPr lang="en-US" sz="2400" dirty="0">
                <a:solidFill>
                  <a:srgbClr val="000000"/>
                </a:solidFill>
                <a:latin typeface="AdvOT46dcae81"/>
              </a:rPr>
              <a:t>homelessness (Whiteford, </a:t>
            </a:r>
            <a:r>
              <a:rPr lang="en-US" sz="2400" dirty="0">
                <a:solidFill>
                  <a:srgbClr val="000085"/>
                </a:solidFill>
                <a:latin typeface="AdvOT46dcae81"/>
              </a:rPr>
              <a:t>2010</a:t>
            </a:r>
            <a:r>
              <a:rPr lang="en-US" sz="2400" dirty="0">
                <a:solidFill>
                  <a:srgbClr val="000000"/>
                </a:solidFill>
                <a:latin typeface="AdvOT46dcae81"/>
              </a:rPr>
              <a:t>)</a:t>
            </a:r>
          </a:p>
        </p:txBody>
      </p:sp>
      <p:sp>
        <p:nvSpPr>
          <p:cNvPr id="8" name="TextBox 7">
            <a:extLst>
              <a:ext uri="{FF2B5EF4-FFF2-40B4-BE49-F238E27FC236}">
                <a16:creationId xmlns:a16="http://schemas.microsoft.com/office/drawing/2014/main" id="{8708A4AD-4381-2C0D-D5D2-FEF228CCCD07}"/>
              </a:ext>
            </a:extLst>
          </p:cNvPr>
          <p:cNvSpPr txBox="1"/>
          <p:nvPr/>
        </p:nvSpPr>
        <p:spPr>
          <a:xfrm>
            <a:off x="2514521" y="4077072"/>
            <a:ext cx="6982938" cy="2308324"/>
          </a:xfrm>
          <a:prstGeom prst="rect">
            <a:avLst/>
          </a:prstGeom>
          <a:solidFill>
            <a:schemeClr val="accent3">
              <a:lumMod val="20000"/>
              <a:lumOff val="80000"/>
            </a:schemeClr>
          </a:solidFill>
        </p:spPr>
        <p:txBody>
          <a:bodyPr wrap="square" rtlCol="0">
            <a:spAutoFit/>
          </a:bodyPr>
          <a:lstStyle/>
          <a:p>
            <a:pPr algn="just">
              <a:buClrTx/>
            </a:pPr>
            <a:r>
              <a:rPr lang="en-US" sz="2400" kern="1200" dirty="0">
                <a:latin typeface="AdvOT46dcae81"/>
                <a:ea typeface="+mn-ea"/>
                <a:cs typeface="+mn-cs"/>
              </a:rPr>
              <a:t>In education, a </a:t>
            </a:r>
            <a:r>
              <a:rPr lang="en-US" sz="2400" kern="1200" dirty="0">
                <a:latin typeface="AdvOT46dcae81+20"/>
                <a:ea typeface="+mn-ea"/>
                <a:cs typeface="+mn-cs"/>
              </a:rPr>
              <a:t>“</a:t>
            </a:r>
            <a:r>
              <a:rPr lang="en-US" sz="2400" kern="1200" dirty="0">
                <a:latin typeface="AdvOT46dcae81"/>
                <a:ea typeface="+mn-ea"/>
                <a:cs typeface="+mn-cs"/>
              </a:rPr>
              <a:t>disciplinary process of </a:t>
            </a:r>
            <a:r>
              <a:rPr lang="en-US" sz="2400" kern="1200" dirty="0" err="1">
                <a:latin typeface="AdvOT46dcae81"/>
                <a:ea typeface="+mn-ea"/>
                <a:cs typeface="+mn-cs"/>
              </a:rPr>
              <a:t>normalisation</a:t>
            </a:r>
            <a:r>
              <a:rPr lang="en-US" sz="2400" kern="1200" dirty="0">
                <a:latin typeface="AdvOT46dcae81+20"/>
                <a:ea typeface="+mn-ea"/>
                <a:cs typeface="+mn-cs"/>
              </a:rPr>
              <a:t>”</a:t>
            </a:r>
          </a:p>
          <a:p>
            <a:pPr algn="just">
              <a:buClrTx/>
            </a:pPr>
            <a:r>
              <a:rPr lang="en-US" sz="2400" kern="1200" dirty="0">
                <a:latin typeface="AdvOT46dcae81"/>
                <a:ea typeface="+mn-ea"/>
                <a:cs typeface="+mn-cs"/>
              </a:rPr>
              <a:t>in which </a:t>
            </a:r>
            <a:r>
              <a:rPr lang="en-US" sz="2400" kern="1200" dirty="0">
                <a:latin typeface="AdvOT46dcae81+20"/>
                <a:ea typeface="+mn-ea"/>
                <a:cs typeface="+mn-cs"/>
              </a:rPr>
              <a:t>“</a:t>
            </a:r>
            <a:r>
              <a:rPr lang="en-US" sz="2400" kern="1200" dirty="0">
                <a:latin typeface="AdvOT46dcae81"/>
                <a:ea typeface="+mn-ea"/>
                <a:cs typeface="+mn-cs"/>
              </a:rPr>
              <a:t>the causes of educational </a:t>
            </a:r>
            <a:r>
              <a:rPr lang="en-US" sz="2400" kern="1200" dirty="0">
                <a:latin typeface="AdvOT46dcae81+20"/>
                <a:ea typeface="+mn-ea"/>
                <a:cs typeface="+mn-cs"/>
              </a:rPr>
              <a:t>‘</a:t>
            </a:r>
            <a:r>
              <a:rPr lang="en-US" sz="2400" kern="1200" dirty="0">
                <a:latin typeface="AdvOT46dcae81"/>
                <a:ea typeface="+mn-ea"/>
                <a:cs typeface="+mn-cs"/>
              </a:rPr>
              <a:t>failure</a:t>
            </a:r>
            <a:r>
              <a:rPr lang="en-US" sz="2400" kern="1200" dirty="0">
                <a:latin typeface="AdvOT46dcae81+20"/>
                <a:ea typeface="+mn-ea"/>
                <a:cs typeface="+mn-cs"/>
              </a:rPr>
              <a:t>’ </a:t>
            </a:r>
            <a:r>
              <a:rPr lang="en-US" sz="2400" kern="1200" dirty="0">
                <a:latin typeface="AdvOT46dcae81"/>
                <a:ea typeface="+mn-ea"/>
                <a:cs typeface="+mn-cs"/>
              </a:rPr>
              <a:t>and social inequality are located within the family as cultural and moral de</a:t>
            </a:r>
            <a:r>
              <a:rPr lang="en-US" sz="2400" kern="1200" dirty="0">
                <a:latin typeface="AdvOT46dcae81+fb"/>
                <a:ea typeface="+mn-ea"/>
                <a:cs typeface="+mn-cs"/>
              </a:rPr>
              <a:t>fi</a:t>
            </a:r>
            <a:r>
              <a:rPr lang="en-US" sz="2400" kern="1200" dirty="0">
                <a:latin typeface="AdvOT46dcae81"/>
                <a:ea typeface="+mn-ea"/>
                <a:cs typeface="+mn-cs"/>
              </a:rPr>
              <a:t>ciencies rather than as outcomes of structural and economic inequalities</a:t>
            </a:r>
            <a:r>
              <a:rPr lang="en-US" sz="2400" kern="1200" dirty="0">
                <a:latin typeface="AdvOT46dcae81+20"/>
                <a:ea typeface="+mn-ea"/>
                <a:cs typeface="+mn-cs"/>
              </a:rPr>
              <a:t>”</a:t>
            </a:r>
          </a:p>
          <a:p>
            <a:pPr>
              <a:buClrTx/>
            </a:pPr>
            <a:r>
              <a:rPr lang="en-US" sz="2400" kern="1200" dirty="0">
                <a:latin typeface="AdvOT46dcae81"/>
                <a:ea typeface="+mn-ea"/>
                <a:cs typeface="+mn-cs"/>
              </a:rPr>
              <a:t>(Ball, 2017, pp. 201</a:t>
            </a:r>
            <a:r>
              <a:rPr lang="en-US" sz="2400" kern="1200" dirty="0">
                <a:latin typeface="AdvOT46dcae81+20"/>
                <a:ea typeface="+mn-ea"/>
                <a:cs typeface="+mn-cs"/>
              </a:rPr>
              <a:t>–</a:t>
            </a:r>
            <a:r>
              <a:rPr lang="en-US" sz="2400" kern="1200" dirty="0">
                <a:latin typeface="AdvOT46dcae81"/>
                <a:ea typeface="+mn-ea"/>
                <a:cs typeface="+mn-cs"/>
              </a:rPr>
              <a:t>202).</a:t>
            </a:r>
            <a:endParaRPr lang="en-US" sz="2400" kern="1200" dirty="0">
              <a:solidFill>
                <a:prstClr val="white"/>
              </a:solidFill>
              <a:latin typeface="Verdana"/>
              <a:ea typeface="+mn-ea"/>
              <a:cs typeface="+mn-cs"/>
            </a:endParaRPr>
          </a:p>
        </p:txBody>
      </p:sp>
    </p:spTree>
    <p:extLst>
      <p:ext uri="{BB962C8B-B14F-4D97-AF65-F5344CB8AC3E}">
        <p14:creationId xmlns:p14="http://schemas.microsoft.com/office/powerpoint/2010/main" val="221122926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A7B29A-B7EF-B394-1D63-DF7BC8DA2352}"/>
              </a:ext>
            </a:extLst>
          </p:cNvPr>
          <p:cNvSpPr>
            <a:spLocks noGrp="1"/>
          </p:cNvSpPr>
          <p:nvPr>
            <p:ph type="title"/>
          </p:nvPr>
        </p:nvSpPr>
        <p:spPr/>
        <p:txBody>
          <a:bodyPr/>
          <a:lstStyle/>
          <a:p>
            <a:r>
              <a:rPr lang="en-US" dirty="0"/>
              <a:t>Australian policy discourse </a:t>
            </a:r>
          </a:p>
        </p:txBody>
      </p:sp>
      <p:sp>
        <p:nvSpPr>
          <p:cNvPr id="3" name="Content Placeholder 2">
            <a:extLst>
              <a:ext uri="{FF2B5EF4-FFF2-40B4-BE49-F238E27FC236}">
                <a16:creationId xmlns:a16="http://schemas.microsoft.com/office/drawing/2014/main" id="{94229F20-816E-2A44-B0B7-4F3147B8B51C}"/>
              </a:ext>
            </a:extLst>
          </p:cNvPr>
          <p:cNvSpPr>
            <a:spLocks noGrp="1"/>
          </p:cNvSpPr>
          <p:nvPr>
            <p:ph idx="1"/>
          </p:nvPr>
        </p:nvSpPr>
        <p:spPr>
          <a:xfrm>
            <a:off x="2406511" y="1783223"/>
            <a:ext cx="7378979" cy="4374015"/>
          </a:xfrm>
          <a:solidFill>
            <a:schemeClr val="accent3">
              <a:lumMod val="20000"/>
              <a:lumOff val="80000"/>
            </a:schemeClr>
          </a:solidFill>
        </p:spPr>
        <p:txBody>
          <a:bodyPr/>
          <a:lstStyle/>
          <a:p>
            <a:pPr marL="0" indent="0" algn="just">
              <a:buNone/>
            </a:pPr>
            <a:r>
              <a:rPr lang="en-US" sz="2000" dirty="0">
                <a:solidFill>
                  <a:schemeClr val="bg1"/>
                </a:solidFill>
                <a:latin typeface="AdvOT46dcae81"/>
              </a:rPr>
              <a:t>I believe in a fair go for those who have a go, and what that means is part of the promise that we all keep as Australians is that we make a contribution and don</a:t>
            </a:r>
            <a:r>
              <a:rPr lang="en-US" sz="2000" dirty="0">
                <a:solidFill>
                  <a:schemeClr val="bg1"/>
                </a:solidFill>
                <a:latin typeface="AdvOT46dcae81+20"/>
              </a:rPr>
              <a:t>’</a:t>
            </a:r>
            <a:r>
              <a:rPr lang="en-US" sz="2000" dirty="0">
                <a:solidFill>
                  <a:schemeClr val="bg1"/>
                </a:solidFill>
                <a:latin typeface="AdvOT46dcae81"/>
              </a:rPr>
              <a:t>t seek to take one</a:t>
            </a:r>
            <a:r>
              <a:rPr lang="en-US" sz="2000" dirty="0">
                <a:solidFill>
                  <a:schemeClr val="bg1"/>
                </a:solidFill>
                <a:latin typeface="AdvOT46dcae81+20"/>
              </a:rPr>
              <a:t>…</a:t>
            </a:r>
            <a:r>
              <a:rPr lang="en-US" sz="2000" dirty="0">
                <a:solidFill>
                  <a:schemeClr val="bg1"/>
                </a:solidFill>
                <a:latin typeface="AdvOT46dcae81"/>
              </a:rPr>
              <a:t>So under our policies, if you</a:t>
            </a:r>
            <a:r>
              <a:rPr lang="en-US" sz="2000" dirty="0">
                <a:solidFill>
                  <a:schemeClr val="bg1"/>
                </a:solidFill>
                <a:latin typeface="AdvOT46dcae81+20"/>
              </a:rPr>
              <a:t>’</a:t>
            </a:r>
            <a:r>
              <a:rPr lang="en-US" sz="2000" dirty="0">
                <a:solidFill>
                  <a:schemeClr val="bg1"/>
                </a:solidFill>
                <a:latin typeface="AdvOT46dcae81"/>
              </a:rPr>
              <a:t>re having a go, you</a:t>
            </a:r>
            <a:r>
              <a:rPr lang="en-US" sz="2000" dirty="0">
                <a:solidFill>
                  <a:schemeClr val="bg1"/>
                </a:solidFill>
                <a:latin typeface="AdvOT46dcae81+20"/>
              </a:rPr>
              <a:t>’</a:t>
            </a:r>
            <a:r>
              <a:rPr lang="en-US" sz="2000" dirty="0">
                <a:solidFill>
                  <a:schemeClr val="bg1"/>
                </a:solidFill>
                <a:latin typeface="AdvOT46dcae81"/>
              </a:rPr>
              <a:t>ll get a go.   Scott Morrison, Prime Minister, 2018</a:t>
            </a:r>
          </a:p>
          <a:p>
            <a:pPr marL="0" indent="0" algn="just">
              <a:buNone/>
            </a:pPr>
            <a:r>
              <a:rPr lang="en-US" sz="2000" dirty="0">
                <a:solidFill>
                  <a:schemeClr val="bg1">
                    <a:lumMod val="50000"/>
                    <a:lumOff val="50000"/>
                  </a:schemeClr>
                </a:solidFill>
                <a:latin typeface="AdvOT46dcae81"/>
              </a:rPr>
              <a:t>“</a:t>
            </a:r>
            <a:r>
              <a:rPr lang="en-US" sz="2000" dirty="0">
                <a:solidFill>
                  <a:srgbClr val="111111"/>
                </a:solidFill>
                <a:latin typeface="sueca_hd_regular"/>
              </a:rPr>
              <a:t>We are a nation of lifters, not leaners</a:t>
            </a:r>
            <a:r>
              <a:rPr lang="en-US" sz="2000" dirty="0">
                <a:solidFill>
                  <a:schemeClr val="bg1">
                    <a:lumMod val="50000"/>
                    <a:lumOff val="50000"/>
                  </a:schemeClr>
                </a:solidFill>
                <a:latin typeface="AdvOT46dcae81"/>
              </a:rPr>
              <a:t>” </a:t>
            </a:r>
            <a:r>
              <a:rPr lang="en-US" sz="2000" dirty="0">
                <a:solidFill>
                  <a:schemeClr val="bg1"/>
                </a:solidFill>
                <a:latin typeface="AdvOT46dcae81"/>
              </a:rPr>
              <a:t>Joe Hockey, treasurer, 2014</a:t>
            </a:r>
          </a:p>
          <a:p>
            <a:pPr marL="0" indent="0" algn="just">
              <a:buNone/>
            </a:pPr>
            <a:r>
              <a:rPr lang="en-US" sz="2000" dirty="0">
                <a:solidFill>
                  <a:schemeClr val="bg1"/>
                </a:solidFill>
                <a:latin typeface="GuardianTextEgyptian"/>
              </a:rPr>
              <a:t>“Being an adult means taking responsibility for the choices you make and making the best possible choices in the circumstances you face. Only after six months will young job seekers receive income support and then there will be a requirement to participate in at least 25 hours a week of work for the dole,” </a:t>
            </a:r>
            <a:r>
              <a:rPr lang="en-US" sz="2000" dirty="0">
                <a:solidFill>
                  <a:schemeClr val="bg1"/>
                </a:solidFill>
                <a:latin typeface="AdvOT46dcae81"/>
              </a:rPr>
              <a:t> Tony Abbott, Prime Minister, 2014</a:t>
            </a:r>
          </a:p>
        </p:txBody>
      </p:sp>
    </p:spTree>
    <p:extLst>
      <p:ext uri="{BB962C8B-B14F-4D97-AF65-F5344CB8AC3E}">
        <p14:creationId xmlns:p14="http://schemas.microsoft.com/office/powerpoint/2010/main" val="42377952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1DE9DA7-6BB5-A62F-479D-B5E74829EE13}"/>
              </a:ext>
            </a:extLst>
          </p:cNvPr>
          <p:cNvSpPr txBox="1"/>
          <p:nvPr/>
        </p:nvSpPr>
        <p:spPr>
          <a:xfrm>
            <a:off x="2351584" y="2090172"/>
            <a:ext cx="7776864" cy="2677656"/>
          </a:xfrm>
          <a:prstGeom prst="rect">
            <a:avLst/>
          </a:prstGeom>
          <a:noFill/>
        </p:spPr>
        <p:txBody>
          <a:bodyPr wrap="square">
            <a:spAutoFit/>
          </a:bodyPr>
          <a:lstStyle/>
          <a:p>
            <a:pPr>
              <a:buClrTx/>
            </a:pPr>
            <a:r>
              <a:rPr lang="en-US" sz="2400" kern="1200" dirty="0">
                <a:solidFill>
                  <a:prstClr val="white"/>
                </a:solidFill>
                <a:latin typeface="Verdana"/>
                <a:ea typeface="+mn-ea"/>
                <a:cs typeface="+mn-cs"/>
              </a:rPr>
              <a:t>1. How are individual choice and agency constructed in selected career development websites?</a:t>
            </a:r>
          </a:p>
          <a:p>
            <a:pPr>
              <a:buClrTx/>
            </a:pPr>
            <a:r>
              <a:rPr lang="en-US" sz="2400" kern="1200" dirty="0">
                <a:solidFill>
                  <a:prstClr val="white"/>
                </a:solidFill>
                <a:latin typeface="Verdana"/>
                <a:ea typeface="+mn-ea"/>
                <a:cs typeface="+mn-cs"/>
              </a:rPr>
              <a:t>2. Are the constraints and enabling factors that impact on individuals identified and acknowledged in the selected career development websites, and if so, how?</a:t>
            </a:r>
          </a:p>
        </p:txBody>
      </p:sp>
    </p:spTree>
    <p:extLst>
      <p:ext uri="{BB962C8B-B14F-4D97-AF65-F5344CB8AC3E}">
        <p14:creationId xmlns:p14="http://schemas.microsoft.com/office/powerpoint/2010/main" val="37252223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265B6-8281-E880-CD40-66D4A66ED426}"/>
              </a:ext>
            </a:extLst>
          </p:cNvPr>
          <p:cNvSpPr>
            <a:spLocks noGrp="1"/>
          </p:cNvSpPr>
          <p:nvPr>
            <p:ph type="title"/>
          </p:nvPr>
        </p:nvSpPr>
        <p:spPr/>
        <p:txBody>
          <a:bodyPr/>
          <a:lstStyle/>
          <a:p>
            <a:r>
              <a:rPr lang="en-US" dirty="0"/>
              <a:t>Aboriginal and Torres Strait Islanders compared to non-ATSI</a:t>
            </a:r>
          </a:p>
        </p:txBody>
      </p:sp>
      <p:sp>
        <p:nvSpPr>
          <p:cNvPr id="4" name="Content Placeholder 3">
            <a:extLst>
              <a:ext uri="{FF2B5EF4-FFF2-40B4-BE49-F238E27FC236}">
                <a16:creationId xmlns:a16="http://schemas.microsoft.com/office/drawing/2014/main" id="{69DF4B1E-5B8D-9BF7-DBD8-2267F981F296}"/>
              </a:ext>
            </a:extLst>
          </p:cNvPr>
          <p:cNvSpPr>
            <a:spLocks noGrp="1"/>
          </p:cNvSpPr>
          <p:nvPr>
            <p:ph sz="half" idx="2"/>
          </p:nvPr>
        </p:nvSpPr>
        <p:spPr>
          <a:xfrm>
            <a:off x="6187281" y="2186010"/>
            <a:ext cx="3469242" cy="4051302"/>
          </a:xfrm>
          <a:solidFill>
            <a:schemeClr val="tx2">
              <a:lumMod val="75000"/>
            </a:schemeClr>
          </a:solidFill>
        </p:spPr>
        <p:txBody>
          <a:bodyPr/>
          <a:lstStyle/>
          <a:p>
            <a:r>
              <a:rPr lang="en-US" dirty="0"/>
              <a:t>20% children developmentally vulnerable</a:t>
            </a:r>
          </a:p>
          <a:p>
            <a:r>
              <a:rPr lang="en-US" dirty="0"/>
              <a:t>91% NMS reading </a:t>
            </a:r>
            <a:r>
              <a:rPr lang="en-US" dirty="0" err="1"/>
              <a:t>Yr</a:t>
            </a:r>
            <a:r>
              <a:rPr lang="en-US" dirty="0"/>
              <a:t> 9</a:t>
            </a:r>
          </a:p>
          <a:p>
            <a:r>
              <a:rPr lang="en-US" dirty="0"/>
              <a:t>15% bachelor’s degree (20-24)</a:t>
            </a:r>
          </a:p>
          <a:p>
            <a:r>
              <a:rPr lang="en-US" dirty="0"/>
              <a:t>100 per 100,000 incarcerated </a:t>
            </a:r>
          </a:p>
          <a:p>
            <a:r>
              <a:rPr lang="en-US" dirty="0"/>
              <a:t>70% employed</a:t>
            </a:r>
          </a:p>
          <a:p>
            <a:r>
              <a:rPr lang="en-US" dirty="0"/>
              <a:t>$830 equivalized gross family income</a:t>
            </a:r>
          </a:p>
        </p:txBody>
      </p:sp>
      <p:sp>
        <p:nvSpPr>
          <p:cNvPr id="6" name="Content Placeholder 5">
            <a:extLst>
              <a:ext uri="{FF2B5EF4-FFF2-40B4-BE49-F238E27FC236}">
                <a16:creationId xmlns:a16="http://schemas.microsoft.com/office/drawing/2014/main" id="{F9B67E52-749E-73D3-C8C3-531592D441BE}"/>
              </a:ext>
            </a:extLst>
          </p:cNvPr>
          <p:cNvSpPr>
            <a:spLocks noGrp="1"/>
          </p:cNvSpPr>
          <p:nvPr>
            <p:ph sz="half" idx="1"/>
          </p:nvPr>
        </p:nvSpPr>
        <p:spPr>
          <a:xfrm>
            <a:off x="2533443" y="2186011"/>
            <a:ext cx="3471277" cy="4051301"/>
          </a:xfrm>
          <a:solidFill>
            <a:schemeClr val="accent5">
              <a:lumMod val="50000"/>
            </a:schemeClr>
          </a:solidFill>
        </p:spPr>
        <p:txBody>
          <a:bodyPr/>
          <a:lstStyle/>
          <a:p>
            <a:r>
              <a:rPr lang="en-US" dirty="0"/>
              <a:t>40% children developmentally vulnerable</a:t>
            </a:r>
          </a:p>
          <a:p>
            <a:r>
              <a:rPr lang="en-US" dirty="0"/>
              <a:t>67% NMS reading </a:t>
            </a:r>
            <a:r>
              <a:rPr lang="en-US" dirty="0" err="1"/>
              <a:t>Yr</a:t>
            </a:r>
            <a:r>
              <a:rPr lang="en-US" dirty="0"/>
              <a:t> 9</a:t>
            </a:r>
          </a:p>
          <a:p>
            <a:r>
              <a:rPr lang="en-US" dirty="0"/>
              <a:t>3% Bachelor’s degree (20-24)</a:t>
            </a:r>
          </a:p>
          <a:p>
            <a:r>
              <a:rPr lang="en-US" dirty="0"/>
              <a:t>2,000 per 100,000 incarcerated</a:t>
            </a:r>
          </a:p>
          <a:p>
            <a:r>
              <a:rPr lang="en-US" dirty="0"/>
              <a:t>50% employed</a:t>
            </a:r>
          </a:p>
          <a:p>
            <a:r>
              <a:rPr lang="en-US" dirty="0"/>
              <a:t>$550 equivalized gross household income</a:t>
            </a:r>
          </a:p>
        </p:txBody>
      </p:sp>
    </p:spTree>
    <p:extLst>
      <p:ext uri="{BB962C8B-B14F-4D97-AF65-F5344CB8AC3E}">
        <p14:creationId xmlns:p14="http://schemas.microsoft.com/office/powerpoint/2010/main" val="254100578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E585D7-D705-9342-1808-5E6A18CBBAC7}"/>
              </a:ext>
            </a:extLst>
          </p:cNvPr>
          <p:cNvSpPr>
            <a:spLocks noGrp="1"/>
          </p:cNvSpPr>
          <p:nvPr>
            <p:ph type="title"/>
          </p:nvPr>
        </p:nvSpPr>
        <p:spPr/>
        <p:txBody>
          <a:bodyPr/>
          <a:lstStyle/>
          <a:p>
            <a:r>
              <a:rPr lang="en-US" dirty="0"/>
              <a:t>ATSI people in Australia</a:t>
            </a:r>
          </a:p>
        </p:txBody>
      </p:sp>
      <p:sp>
        <p:nvSpPr>
          <p:cNvPr id="3" name="Content Placeholder 2">
            <a:extLst>
              <a:ext uri="{FF2B5EF4-FFF2-40B4-BE49-F238E27FC236}">
                <a16:creationId xmlns:a16="http://schemas.microsoft.com/office/drawing/2014/main" id="{7794F305-3502-0F1D-CDDC-C88EFCA33D68}"/>
              </a:ext>
            </a:extLst>
          </p:cNvPr>
          <p:cNvSpPr>
            <a:spLocks noGrp="1"/>
          </p:cNvSpPr>
          <p:nvPr>
            <p:ph idx="1"/>
          </p:nvPr>
        </p:nvSpPr>
        <p:spPr>
          <a:xfrm>
            <a:off x="1631504" y="1680318"/>
            <a:ext cx="2376264" cy="4501959"/>
          </a:xfrm>
        </p:spPr>
        <p:txBody>
          <a:bodyPr>
            <a:normAutofit/>
          </a:bodyPr>
          <a:lstStyle/>
          <a:p>
            <a:r>
              <a:rPr lang="en-US" sz="2000" dirty="0"/>
              <a:t>Discrimination</a:t>
            </a:r>
          </a:p>
          <a:p>
            <a:r>
              <a:rPr lang="en-US" sz="2000" dirty="0"/>
              <a:t>Few economic resources</a:t>
            </a:r>
          </a:p>
          <a:p>
            <a:r>
              <a:rPr lang="en-US" sz="2000" dirty="0"/>
              <a:t>Ongoing impact of colonization</a:t>
            </a:r>
          </a:p>
          <a:p>
            <a:r>
              <a:rPr lang="en-US" sz="2000" dirty="0"/>
              <a:t>Racism, verbal abuse, avoidance</a:t>
            </a:r>
          </a:p>
          <a:p>
            <a:endParaRPr lang="en-US" sz="2000" dirty="0"/>
          </a:p>
          <a:p>
            <a:pPr marL="0" indent="0">
              <a:buNone/>
            </a:pPr>
            <a:endParaRPr lang="en-US" dirty="0"/>
          </a:p>
        </p:txBody>
      </p:sp>
      <p:pic>
        <p:nvPicPr>
          <p:cNvPr id="2050" name="Picture 2" descr="Cartoon called an &quot;attack&quot; on Indigenous Australians">
            <a:extLst>
              <a:ext uri="{FF2B5EF4-FFF2-40B4-BE49-F238E27FC236}">
                <a16:creationId xmlns:a16="http://schemas.microsoft.com/office/drawing/2014/main" id="{A535851A-BF7C-16DE-D198-EA47255274D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95801" y="1680317"/>
            <a:ext cx="6181725" cy="4133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1887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0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8C71AC-F727-D531-26B9-9B96047A34A8}"/>
              </a:ext>
            </a:extLst>
          </p:cNvPr>
          <p:cNvSpPr>
            <a:spLocks noGrp="1"/>
          </p:cNvSpPr>
          <p:nvPr>
            <p:ph type="title"/>
          </p:nvPr>
        </p:nvSpPr>
        <p:spPr>
          <a:xfrm>
            <a:off x="2533443" y="675725"/>
            <a:ext cx="7123080" cy="924475"/>
          </a:xfrm>
        </p:spPr>
        <p:txBody>
          <a:bodyPr anchor="ctr">
            <a:normAutofit fontScale="90000"/>
          </a:bodyPr>
          <a:lstStyle/>
          <a:p>
            <a:r>
              <a:rPr lang="en-US" dirty="0"/>
              <a:t>5 career tips for Aboriginal and Torres Strait Islander students (</a:t>
            </a:r>
            <a:r>
              <a:rPr lang="en-US" dirty="0" err="1"/>
              <a:t>MyFuture</a:t>
            </a:r>
            <a:r>
              <a:rPr lang="en-US" dirty="0"/>
              <a:t>) </a:t>
            </a:r>
          </a:p>
        </p:txBody>
      </p:sp>
      <p:sp>
        <p:nvSpPr>
          <p:cNvPr id="3" name="Content Placeholder 2">
            <a:extLst>
              <a:ext uri="{FF2B5EF4-FFF2-40B4-BE49-F238E27FC236}">
                <a16:creationId xmlns:a16="http://schemas.microsoft.com/office/drawing/2014/main" id="{E35323F1-7A09-9CE3-4C81-065B91730C38}"/>
              </a:ext>
            </a:extLst>
          </p:cNvPr>
          <p:cNvSpPr>
            <a:spLocks noGrp="1"/>
          </p:cNvSpPr>
          <p:nvPr>
            <p:ph sz="half" idx="1"/>
          </p:nvPr>
        </p:nvSpPr>
        <p:spPr>
          <a:xfrm>
            <a:off x="2533443" y="2258019"/>
            <a:ext cx="3471277" cy="4051301"/>
          </a:xfrm>
        </p:spPr>
        <p:txBody>
          <a:bodyPr anchor="ctr">
            <a:normAutofit/>
          </a:bodyPr>
          <a:lstStyle/>
          <a:p>
            <a:r>
              <a:rPr lang="en-US" b="0" i="0" u="none" strike="noStrike" baseline="0" dirty="0"/>
              <a:t>1. Develop your emotional intelligence</a:t>
            </a:r>
          </a:p>
          <a:p>
            <a:r>
              <a:rPr lang="en-US" b="0" i="0" u="none" strike="noStrike" baseline="0" dirty="0"/>
              <a:t>2. Build your networks</a:t>
            </a:r>
          </a:p>
          <a:p>
            <a:r>
              <a:rPr lang="en-US" b="0" i="0" u="none" strike="noStrike" baseline="0" dirty="0"/>
              <a:t>3. Get that internship/work experience</a:t>
            </a:r>
          </a:p>
          <a:p>
            <a:r>
              <a:rPr lang="en-US" b="0" i="0" u="none" strike="noStrike" baseline="0" dirty="0"/>
              <a:t>4. Find mentors</a:t>
            </a:r>
          </a:p>
          <a:p>
            <a:r>
              <a:rPr lang="en-US" b="0" i="0" u="none" strike="noStrike" baseline="0" dirty="0"/>
              <a:t>5. Lifelong learning</a:t>
            </a:r>
            <a:endParaRPr lang="en-US" dirty="0"/>
          </a:p>
        </p:txBody>
      </p:sp>
      <p:pic>
        <p:nvPicPr>
          <p:cNvPr id="1026" name="Picture 2" descr="Australia's Aboriginal youth: Young life in our oldest civilisation - BBC  Three">
            <a:extLst>
              <a:ext uri="{FF2B5EF4-FFF2-40B4-BE49-F238E27FC236}">
                <a16:creationId xmlns:a16="http://schemas.microsoft.com/office/drawing/2014/main" id="{50028383-D915-2076-93A0-B6C7017AA5B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9340" r="22492" b="1"/>
          <a:stretch/>
        </p:blipFill>
        <p:spPr bwMode="auto">
          <a:xfrm>
            <a:off x="6187281" y="2258018"/>
            <a:ext cx="3469242" cy="4051302"/>
          </a:xfrm>
          <a:prstGeom prst="rect">
            <a:avLst/>
          </a:prstGeom>
          <a:solidFill>
            <a:srgbClr val="FFFFFF"/>
          </a:solidFill>
        </p:spPr>
      </p:pic>
    </p:spTree>
    <p:extLst>
      <p:ext uri="{BB962C8B-B14F-4D97-AF65-F5344CB8AC3E}">
        <p14:creationId xmlns:p14="http://schemas.microsoft.com/office/powerpoint/2010/main" val="262333462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5FD5B-25FC-EE7B-E5DB-A331D7C3B45B}"/>
              </a:ext>
            </a:extLst>
          </p:cNvPr>
          <p:cNvSpPr>
            <a:spLocks noGrp="1"/>
          </p:cNvSpPr>
          <p:nvPr>
            <p:ph type="title"/>
          </p:nvPr>
        </p:nvSpPr>
        <p:spPr/>
        <p:txBody>
          <a:bodyPr/>
          <a:lstStyle/>
          <a:p>
            <a:r>
              <a:rPr lang="en-US" dirty="0"/>
              <a:t>Power, ideology, agency</a:t>
            </a:r>
          </a:p>
        </p:txBody>
      </p:sp>
      <p:graphicFrame>
        <p:nvGraphicFramePr>
          <p:cNvPr id="6" name="Table 6">
            <a:extLst>
              <a:ext uri="{FF2B5EF4-FFF2-40B4-BE49-F238E27FC236}">
                <a16:creationId xmlns:a16="http://schemas.microsoft.com/office/drawing/2014/main" id="{CA009E5E-294E-C365-9C15-EDD660B57BD0}"/>
              </a:ext>
            </a:extLst>
          </p:cNvPr>
          <p:cNvGraphicFramePr>
            <a:graphicFrameLocks noGrp="1"/>
          </p:cNvGraphicFramePr>
          <p:nvPr/>
        </p:nvGraphicFramePr>
        <p:xfrm>
          <a:off x="2639616" y="2060848"/>
          <a:ext cx="7306974" cy="3200400"/>
        </p:xfrm>
        <a:graphic>
          <a:graphicData uri="http://schemas.openxmlformats.org/drawingml/2006/table">
            <a:tbl>
              <a:tblPr firstRow="1" bandRow="1">
                <a:tableStyleId>{93296810-A885-4BE3-A3E7-6D5BEEA58F35}</a:tableStyleId>
              </a:tblPr>
              <a:tblGrid>
                <a:gridCol w="2410430">
                  <a:extLst>
                    <a:ext uri="{9D8B030D-6E8A-4147-A177-3AD203B41FA5}">
                      <a16:colId xmlns:a16="http://schemas.microsoft.com/office/drawing/2014/main" val="2668546298"/>
                    </a:ext>
                  </a:extLst>
                </a:gridCol>
                <a:gridCol w="4896544">
                  <a:extLst>
                    <a:ext uri="{9D8B030D-6E8A-4147-A177-3AD203B41FA5}">
                      <a16:colId xmlns:a16="http://schemas.microsoft.com/office/drawing/2014/main" val="3015368108"/>
                    </a:ext>
                  </a:extLst>
                </a:gridCol>
              </a:tblGrid>
              <a:tr h="370840">
                <a:tc>
                  <a:txBody>
                    <a:bodyPr/>
                    <a:lstStyle/>
                    <a:p>
                      <a:r>
                        <a:rPr lang="en-US" sz="2000" dirty="0"/>
                        <a:t>Artefacts </a:t>
                      </a:r>
                    </a:p>
                  </a:txBody>
                  <a:tcPr/>
                </a:tc>
                <a:tc>
                  <a:txBody>
                    <a:bodyPr/>
                    <a:lstStyle/>
                    <a:p>
                      <a:r>
                        <a:rPr lang="en-US" sz="2000" dirty="0"/>
                        <a:t>Our critique </a:t>
                      </a:r>
                    </a:p>
                  </a:txBody>
                  <a:tcPr/>
                </a:tc>
                <a:extLst>
                  <a:ext uri="{0D108BD9-81ED-4DB2-BD59-A6C34878D82A}">
                    <a16:rowId xmlns:a16="http://schemas.microsoft.com/office/drawing/2014/main" val="2970885670"/>
                  </a:ext>
                </a:extLst>
              </a:tr>
              <a:tr h="370840">
                <a:tc>
                  <a:txBody>
                    <a:bodyPr/>
                    <a:lstStyle/>
                    <a:p>
                      <a:r>
                        <a:rPr lang="en-US" sz="2000" dirty="0"/>
                        <a:t>Limitless agency</a:t>
                      </a:r>
                    </a:p>
                  </a:txBody>
                  <a:tcPr/>
                </a:tc>
                <a:tc>
                  <a:txBody>
                    <a:bodyPr/>
                    <a:lstStyle/>
                    <a:p>
                      <a:r>
                        <a:rPr lang="en-US" sz="2000" dirty="0"/>
                        <a:t>External forces shape and constrain agency</a:t>
                      </a:r>
                    </a:p>
                  </a:txBody>
                  <a:tcPr/>
                </a:tc>
                <a:extLst>
                  <a:ext uri="{0D108BD9-81ED-4DB2-BD59-A6C34878D82A}">
                    <a16:rowId xmlns:a16="http://schemas.microsoft.com/office/drawing/2014/main" val="2250553724"/>
                  </a:ext>
                </a:extLst>
              </a:tr>
              <a:tr h="370840">
                <a:tc>
                  <a:txBody>
                    <a:bodyPr/>
                    <a:lstStyle/>
                    <a:p>
                      <a:r>
                        <a:rPr lang="en-US" sz="2000" dirty="0"/>
                        <a:t>State invisible</a:t>
                      </a:r>
                    </a:p>
                  </a:txBody>
                  <a:tcPr/>
                </a:tc>
                <a:tc>
                  <a:txBody>
                    <a:bodyPr/>
                    <a:lstStyle/>
                    <a:p>
                      <a:r>
                        <a:rPr lang="en-US" sz="2000" dirty="0"/>
                        <a:t>State actively shapes opportunities </a:t>
                      </a:r>
                    </a:p>
                  </a:txBody>
                  <a:tcPr/>
                </a:tc>
                <a:extLst>
                  <a:ext uri="{0D108BD9-81ED-4DB2-BD59-A6C34878D82A}">
                    <a16:rowId xmlns:a16="http://schemas.microsoft.com/office/drawing/2014/main" val="3748045164"/>
                  </a:ext>
                </a:extLst>
              </a:tr>
              <a:tr h="370840">
                <a:tc>
                  <a:txBody>
                    <a:bodyPr/>
                    <a:lstStyle/>
                    <a:p>
                      <a:r>
                        <a:rPr lang="en-US" sz="2000" dirty="0"/>
                        <a:t>Apparent equality</a:t>
                      </a:r>
                    </a:p>
                  </a:txBody>
                  <a:tcPr/>
                </a:tc>
                <a:tc>
                  <a:txBody>
                    <a:bodyPr/>
                    <a:lstStyle/>
                    <a:p>
                      <a:r>
                        <a:rPr lang="en-US" sz="2000" dirty="0"/>
                        <a:t>Disadvantage impacts capacity to transform opportunities into capabilities </a:t>
                      </a:r>
                    </a:p>
                  </a:txBody>
                  <a:tcPr/>
                </a:tc>
                <a:extLst>
                  <a:ext uri="{0D108BD9-81ED-4DB2-BD59-A6C34878D82A}">
                    <a16:rowId xmlns:a16="http://schemas.microsoft.com/office/drawing/2014/main" val="2989444403"/>
                  </a:ext>
                </a:extLst>
              </a:tr>
              <a:tr h="370840">
                <a:tc>
                  <a:txBody>
                    <a:bodyPr/>
                    <a:lstStyle/>
                    <a:p>
                      <a:r>
                        <a:rPr lang="en-US" sz="2000" dirty="0"/>
                        <a:t>Individuals as entrepreneurs</a:t>
                      </a:r>
                    </a:p>
                  </a:txBody>
                  <a:tcPr/>
                </a:tc>
                <a:tc>
                  <a:txBody>
                    <a:bodyPr/>
                    <a:lstStyle/>
                    <a:p>
                      <a:r>
                        <a:rPr lang="en-US" sz="2000" dirty="0"/>
                        <a:t>Risk management not solely individual</a:t>
                      </a:r>
                    </a:p>
                  </a:txBody>
                  <a:tcPr/>
                </a:tc>
                <a:extLst>
                  <a:ext uri="{0D108BD9-81ED-4DB2-BD59-A6C34878D82A}">
                    <a16:rowId xmlns:a16="http://schemas.microsoft.com/office/drawing/2014/main" val="3617741877"/>
                  </a:ext>
                </a:extLst>
              </a:tr>
            </a:tbl>
          </a:graphicData>
        </a:graphic>
      </p:graphicFrame>
    </p:spTree>
    <p:extLst>
      <p:ext uri="{BB962C8B-B14F-4D97-AF65-F5344CB8AC3E}">
        <p14:creationId xmlns:p14="http://schemas.microsoft.com/office/powerpoint/2010/main" val="126730524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Implications for career development </a:t>
            </a:r>
          </a:p>
        </p:txBody>
      </p:sp>
      <p:sp>
        <p:nvSpPr>
          <p:cNvPr id="5" name="TextBox 4">
            <a:extLst>
              <a:ext uri="{FF2B5EF4-FFF2-40B4-BE49-F238E27FC236}">
                <a16:creationId xmlns:a16="http://schemas.microsoft.com/office/drawing/2014/main" id="{FA1BD384-9D2C-7896-A773-8B534F6358F6}"/>
              </a:ext>
            </a:extLst>
          </p:cNvPr>
          <p:cNvSpPr txBox="1"/>
          <p:nvPr/>
        </p:nvSpPr>
        <p:spPr>
          <a:xfrm>
            <a:off x="2927648" y="2204864"/>
            <a:ext cx="6552728" cy="3600986"/>
          </a:xfrm>
          <a:prstGeom prst="rect">
            <a:avLst/>
          </a:prstGeom>
          <a:noFill/>
        </p:spPr>
        <p:txBody>
          <a:bodyPr wrap="square" rtlCol="0">
            <a:spAutoFit/>
          </a:bodyPr>
          <a:lstStyle/>
          <a:p>
            <a:pPr>
              <a:buClrTx/>
            </a:pPr>
            <a:r>
              <a:rPr lang="en-US" sz="2400" kern="1200" dirty="0">
                <a:solidFill>
                  <a:prstClr val="white"/>
                </a:solidFill>
                <a:latin typeface="Verdana"/>
                <a:ea typeface="+mn-ea"/>
                <a:cs typeface="+mn-cs"/>
              </a:rPr>
              <a:t>Practitioners </a:t>
            </a:r>
          </a:p>
          <a:p>
            <a:pPr marL="285750" indent="-285750">
              <a:buClrTx/>
              <a:buFont typeface="Arial" panose="020B0604020202020204" pitchFamily="34" charset="0"/>
              <a:buChar char="•"/>
            </a:pPr>
            <a:r>
              <a:rPr lang="en-US" sz="2400" kern="1200" dirty="0">
                <a:solidFill>
                  <a:prstClr val="white"/>
                </a:solidFill>
                <a:latin typeface="Verdana"/>
                <a:ea typeface="+mn-ea"/>
                <a:cs typeface="+mn-cs"/>
              </a:rPr>
              <a:t>Raised personal awareness among CD practitioners – own and others’ thinking (Howard et al., 2018) </a:t>
            </a:r>
          </a:p>
          <a:p>
            <a:pPr marL="285750" indent="-285750">
              <a:buClrTx/>
              <a:buFont typeface="Arial" panose="020B0604020202020204" pitchFamily="34" charset="0"/>
              <a:buChar char="•"/>
            </a:pPr>
            <a:r>
              <a:rPr lang="en-US" sz="2400" kern="1200" dirty="0">
                <a:solidFill>
                  <a:prstClr val="white"/>
                </a:solidFill>
                <a:latin typeface="Verdana"/>
                <a:ea typeface="+mn-ea"/>
                <a:cs typeface="+mn-cs"/>
              </a:rPr>
              <a:t>Support clients to understand limits </a:t>
            </a:r>
          </a:p>
          <a:p>
            <a:pPr marL="285750" indent="-285750">
              <a:buClrTx/>
              <a:buFont typeface="Arial" panose="020B0604020202020204" pitchFamily="34" charset="0"/>
              <a:buChar char="•"/>
            </a:pPr>
            <a:endParaRPr lang="en-US" sz="2400" kern="1200" dirty="0">
              <a:solidFill>
                <a:prstClr val="white"/>
              </a:solidFill>
              <a:latin typeface="Verdana"/>
              <a:ea typeface="+mn-ea"/>
              <a:cs typeface="+mn-cs"/>
            </a:endParaRPr>
          </a:p>
          <a:p>
            <a:pPr>
              <a:buClrTx/>
            </a:pPr>
            <a:r>
              <a:rPr lang="en-US" sz="2400" kern="1200" dirty="0">
                <a:solidFill>
                  <a:prstClr val="white"/>
                </a:solidFill>
                <a:latin typeface="Verdana"/>
                <a:ea typeface="+mn-ea"/>
                <a:cs typeface="+mn-cs"/>
              </a:rPr>
              <a:t>The field: </a:t>
            </a:r>
          </a:p>
          <a:p>
            <a:pPr marL="285750" indent="-285750">
              <a:buClrTx/>
              <a:buFont typeface="Arial" panose="020B0604020202020204" pitchFamily="34" charset="0"/>
              <a:buChar char="•"/>
            </a:pPr>
            <a:r>
              <a:rPr lang="en-US" sz="2400" kern="1200" dirty="0">
                <a:solidFill>
                  <a:prstClr val="white"/>
                </a:solidFill>
                <a:latin typeface="Verdana"/>
                <a:ea typeface="+mn-ea"/>
                <a:cs typeface="+mn-cs"/>
              </a:rPr>
              <a:t>Be aware and shape discourse </a:t>
            </a:r>
          </a:p>
          <a:p>
            <a:pPr marL="285750" indent="-285750">
              <a:buClrTx/>
              <a:buFont typeface="Arial" panose="020B0604020202020204" pitchFamily="34" charset="0"/>
              <a:buChar char="•"/>
            </a:pPr>
            <a:endParaRPr lang="en-US" sz="1800" kern="1200" dirty="0">
              <a:solidFill>
                <a:prstClr val="white"/>
              </a:solidFill>
              <a:latin typeface="Verdana"/>
              <a:ea typeface="+mn-ea"/>
              <a:cs typeface="+mn-cs"/>
            </a:endParaRPr>
          </a:p>
          <a:p>
            <a:pPr marL="285750" indent="-285750">
              <a:buClrTx/>
              <a:buFont typeface="Arial" panose="020B0604020202020204" pitchFamily="34" charset="0"/>
              <a:buChar char="•"/>
            </a:pPr>
            <a:endParaRPr lang="en-US" sz="1800" kern="1200" dirty="0">
              <a:solidFill>
                <a:prstClr val="white"/>
              </a:solidFill>
              <a:latin typeface="Verdana"/>
              <a:ea typeface="+mn-ea"/>
              <a:cs typeface="+mn-cs"/>
            </a:endParaRPr>
          </a:p>
        </p:txBody>
      </p:sp>
    </p:spTree>
    <p:extLst>
      <p:ext uri="{BB962C8B-B14F-4D97-AF65-F5344CB8AC3E}">
        <p14:creationId xmlns:p14="http://schemas.microsoft.com/office/powerpoint/2010/main" val="408858237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47529" y="332657"/>
            <a:ext cx="7125113" cy="924475"/>
          </a:xfrm>
        </p:spPr>
        <p:txBody>
          <a:bodyPr/>
          <a:lstStyle/>
          <a:p>
            <a:r>
              <a:rPr lang="en-US" dirty="0"/>
              <a:t>References: </a:t>
            </a:r>
          </a:p>
        </p:txBody>
      </p:sp>
      <p:sp>
        <p:nvSpPr>
          <p:cNvPr id="5" name="TextBox 4">
            <a:extLst>
              <a:ext uri="{FF2B5EF4-FFF2-40B4-BE49-F238E27FC236}">
                <a16:creationId xmlns:a16="http://schemas.microsoft.com/office/drawing/2014/main" id="{46D20F6A-1FC8-A3FA-0514-43AC0B28B548}"/>
              </a:ext>
            </a:extLst>
          </p:cNvPr>
          <p:cNvSpPr txBox="1"/>
          <p:nvPr/>
        </p:nvSpPr>
        <p:spPr>
          <a:xfrm>
            <a:off x="1847529" y="1412777"/>
            <a:ext cx="8496943" cy="4739759"/>
          </a:xfrm>
          <a:prstGeom prst="rect">
            <a:avLst/>
          </a:prstGeom>
          <a:noFill/>
        </p:spPr>
        <p:txBody>
          <a:bodyPr wrap="square">
            <a:spAutoFit/>
          </a:bodyPr>
          <a:lstStyle/>
          <a:p>
            <a:pPr>
              <a:spcBef>
                <a:spcPts val="600"/>
              </a:spcBef>
              <a:spcAft>
                <a:spcPts val="600"/>
              </a:spcAft>
              <a:buClrTx/>
            </a:pPr>
            <a:r>
              <a:rPr lang="en-US" sz="1800" kern="1200" dirty="0">
                <a:latin typeface="AdvOT46dcae81"/>
                <a:ea typeface="+mn-ea"/>
                <a:cs typeface="+mn-cs"/>
              </a:rPr>
              <a:t>Ball, S. (</a:t>
            </a:r>
            <a:r>
              <a:rPr lang="en-US" sz="1800" kern="1200" dirty="0">
                <a:solidFill>
                  <a:srgbClr val="000085"/>
                </a:solidFill>
                <a:latin typeface="AdvOT46dcae81"/>
                <a:ea typeface="+mn-ea"/>
                <a:cs typeface="+mn-cs"/>
              </a:rPr>
              <a:t>2017</a:t>
            </a:r>
            <a:r>
              <a:rPr lang="en-US" sz="1800" kern="1200" dirty="0">
                <a:latin typeface="AdvOT46dcae81"/>
                <a:ea typeface="+mn-ea"/>
                <a:cs typeface="+mn-cs"/>
              </a:rPr>
              <a:t>). </a:t>
            </a:r>
            <a:r>
              <a:rPr lang="en-US" sz="1800" kern="1200" dirty="0">
                <a:latin typeface="AdvOT65f8a23b.I"/>
                <a:ea typeface="+mn-ea"/>
                <a:cs typeface="+mn-cs"/>
              </a:rPr>
              <a:t>The education debate </a:t>
            </a:r>
            <a:r>
              <a:rPr lang="en-US" sz="1800" kern="1200" dirty="0">
                <a:latin typeface="AdvOT46dcae81"/>
                <a:ea typeface="+mn-ea"/>
                <a:cs typeface="+mn-cs"/>
              </a:rPr>
              <a:t>(3rd ed). Bristol University Press. </a:t>
            </a:r>
          </a:p>
          <a:p>
            <a:pPr>
              <a:spcBef>
                <a:spcPts val="600"/>
              </a:spcBef>
              <a:spcAft>
                <a:spcPts val="600"/>
              </a:spcAft>
              <a:buClrTx/>
            </a:pPr>
            <a:r>
              <a:rPr lang="en-US" sz="1800" kern="1200" dirty="0">
                <a:latin typeface="AdvOT46dcae81"/>
                <a:ea typeface="+mn-ea"/>
                <a:cs typeface="+mn-cs"/>
              </a:rPr>
              <a:t>Coy, M., &amp; Kelly, L. (</a:t>
            </a:r>
            <a:r>
              <a:rPr lang="en-US" sz="1800" kern="1200" dirty="0">
                <a:solidFill>
                  <a:srgbClr val="000085"/>
                </a:solidFill>
                <a:latin typeface="AdvOT46dcae81"/>
                <a:ea typeface="+mn-ea"/>
                <a:cs typeface="+mn-cs"/>
              </a:rPr>
              <a:t>2019</a:t>
            </a:r>
            <a:r>
              <a:rPr lang="en-US" sz="1800" kern="1200" dirty="0">
                <a:latin typeface="AdvOT46dcae81"/>
                <a:ea typeface="+mn-ea"/>
                <a:cs typeface="+mn-cs"/>
              </a:rPr>
              <a:t>). The </a:t>
            </a:r>
            <a:r>
              <a:rPr lang="en-US" sz="1800" kern="1200" dirty="0" err="1">
                <a:latin typeface="AdvOT46dcae81"/>
                <a:ea typeface="+mn-ea"/>
                <a:cs typeface="+mn-cs"/>
              </a:rPr>
              <a:t>responsibilisation</a:t>
            </a:r>
            <a:r>
              <a:rPr lang="en-US" sz="1800" kern="1200" dirty="0">
                <a:latin typeface="AdvOT46dcae81"/>
                <a:ea typeface="+mn-ea"/>
                <a:cs typeface="+mn-cs"/>
              </a:rPr>
              <a:t> of women who experience domestic violence: A case study from England and Wales. In C. Hageman-White, L. Kelly, &amp; T. </a:t>
            </a:r>
            <a:r>
              <a:rPr lang="en-US" sz="1800" kern="1200" dirty="0" err="1">
                <a:latin typeface="AdvOT46dcae81"/>
                <a:ea typeface="+mn-ea"/>
                <a:cs typeface="+mn-cs"/>
              </a:rPr>
              <a:t>Meysen</a:t>
            </a:r>
            <a:r>
              <a:rPr lang="en-US" sz="1800" kern="1200" dirty="0">
                <a:latin typeface="AdvOT46dcae81"/>
                <a:ea typeface="+mn-ea"/>
                <a:cs typeface="+mn-cs"/>
              </a:rPr>
              <a:t> (Eds.), </a:t>
            </a:r>
            <a:r>
              <a:rPr lang="en-US" sz="1800" i="1" kern="1200" dirty="0">
                <a:latin typeface="AdvOT65f8a23b.I"/>
                <a:ea typeface="+mn-ea"/>
                <a:cs typeface="+mn-cs"/>
              </a:rPr>
              <a:t>Interventions against child abuse and violence against women: Ethics and culture in practice and policy </a:t>
            </a:r>
            <a:r>
              <a:rPr lang="en-US" sz="1800" kern="1200" dirty="0">
                <a:latin typeface="AdvOT46dcae81"/>
                <a:ea typeface="+mn-ea"/>
                <a:cs typeface="+mn-cs"/>
              </a:rPr>
              <a:t>(pp. 155</a:t>
            </a:r>
            <a:r>
              <a:rPr lang="en-US" sz="1800" kern="1200" dirty="0">
                <a:latin typeface="AdvOT46dcae81+20"/>
                <a:ea typeface="+mn-ea"/>
                <a:cs typeface="+mn-cs"/>
              </a:rPr>
              <a:t>–</a:t>
            </a:r>
            <a:r>
              <a:rPr lang="en-US" sz="1800" kern="1200" dirty="0">
                <a:latin typeface="AdvOT46dcae81"/>
                <a:ea typeface="+mn-ea"/>
                <a:cs typeface="+mn-cs"/>
              </a:rPr>
              <a:t>163). Verlag Barbara </a:t>
            </a:r>
            <a:r>
              <a:rPr lang="en-US" sz="1800" kern="1200" dirty="0" err="1">
                <a:latin typeface="AdvOT46dcae81"/>
                <a:ea typeface="+mn-ea"/>
                <a:cs typeface="+mn-cs"/>
              </a:rPr>
              <a:t>Budrich</a:t>
            </a:r>
            <a:r>
              <a:rPr lang="en-US" sz="1800" kern="1200" dirty="0">
                <a:latin typeface="AdvOT46dcae81"/>
                <a:ea typeface="+mn-ea"/>
                <a:cs typeface="+mn-cs"/>
              </a:rPr>
              <a:t>. </a:t>
            </a:r>
          </a:p>
          <a:p>
            <a:pPr>
              <a:spcBef>
                <a:spcPts val="600"/>
              </a:spcBef>
              <a:spcAft>
                <a:spcPts val="600"/>
              </a:spcAft>
              <a:buClrTx/>
            </a:pPr>
            <a:r>
              <a:rPr lang="en-US" sz="1800" kern="1200" dirty="0" err="1">
                <a:latin typeface="AdvOT46dcae81"/>
                <a:ea typeface="+mn-ea"/>
                <a:cs typeface="+mn-cs"/>
              </a:rPr>
              <a:t>Kemshall</a:t>
            </a:r>
            <a:r>
              <a:rPr lang="en-US" sz="1800" kern="1200" dirty="0">
                <a:latin typeface="AdvOT46dcae81"/>
                <a:ea typeface="+mn-ea"/>
                <a:cs typeface="+mn-cs"/>
              </a:rPr>
              <a:t>, H. (</a:t>
            </a:r>
            <a:r>
              <a:rPr lang="en-US" sz="1800" kern="1200" dirty="0">
                <a:solidFill>
                  <a:srgbClr val="000085"/>
                </a:solidFill>
                <a:latin typeface="AdvOT46dcae81"/>
                <a:ea typeface="+mn-ea"/>
                <a:cs typeface="+mn-cs"/>
              </a:rPr>
              <a:t>2002</a:t>
            </a:r>
            <a:r>
              <a:rPr lang="en-US" sz="1800" kern="1200" dirty="0">
                <a:latin typeface="AdvOT46dcae81"/>
                <a:ea typeface="+mn-ea"/>
                <a:cs typeface="+mn-cs"/>
              </a:rPr>
              <a:t>). E</a:t>
            </a:r>
            <a:r>
              <a:rPr lang="en-US" sz="1800" kern="1200" dirty="0">
                <a:latin typeface="AdvOT46dcae81+fb"/>
                <a:ea typeface="+mn-ea"/>
                <a:cs typeface="+mn-cs"/>
              </a:rPr>
              <a:t>ff</a:t>
            </a:r>
            <a:r>
              <a:rPr lang="en-US" sz="1800" kern="1200" dirty="0">
                <a:latin typeface="AdvOT46dcae81"/>
                <a:ea typeface="+mn-ea"/>
                <a:cs typeface="+mn-cs"/>
              </a:rPr>
              <a:t>ective practice in probation: An example of </a:t>
            </a:r>
            <a:r>
              <a:rPr lang="en-US" sz="1800" kern="1200" dirty="0">
                <a:latin typeface="AdvOT46dcae81+20"/>
                <a:ea typeface="+mn-ea"/>
                <a:cs typeface="+mn-cs"/>
              </a:rPr>
              <a:t>‘</a:t>
            </a:r>
            <a:r>
              <a:rPr lang="en-US" sz="1800" kern="1200" dirty="0">
                <a:latin typeface="AdvOT46dcae81"/>
                <a:ea typeface="+mn-ea"/>
                <a:cs typeface="+mn-cs"/>
              </a:rPr>
              <a:t>advanced liberal</a:t>
            </a:r>
            <a:r>
              <a:rPr lang="en-US" sz="1800" kern="1200" dirty="0">
                <a:latin typeface="AdvOT46dcae81+20"/>
                <a:ea typeface="+mn-ea"/>
                <a:cs typeface="+mn-cs"/>
              </a:rPr>
              <a:t>’ </a:t>
            </a:r>
            <a:r>
              <a:rPr lang="en-US" sz="1800" kern="1200" dirty="0" err="1">
                <a:latin typeface="AdvOT46dcae81"/>
                <a:ea typeface="+mn-ea"/>
                <a:cs typeface="+mn-cs"/>
              </a:rPr>
              <a:t>responsibilisation</a:t>
            </a:r>
            <a:r>
              <a:rPr lang="en-US" sz="1800" kern="1200" dirty="0">
                <a:latin typeface="AdvOT46dcae81"/>
                <a:ea typeface="+mn-ea"/>
                <a:cs typeface="+mn-cs"/>
              </a:rPr>
              <a:t>? </a:t>
            </a:r>
            <a:r>
              <a:rPr lang="en-US" sz="1800" i="1" kern="1200" dirty="0">
                <a:latin typeface="AdvOT65f8a23b.I"/>
                <a:ea typeface="+mn-ea"/>
                <a:cs typeface="+mn-cs"/>
              </a:rPr>
              <a:t>The Howard Journal of Criminal Justice</a:t>
            </a:r>
            <a:r>
              <a:rPr lang="en-US" sz="1800" i="1" kern="1200" dirty="0">
                <a:latin typeface="AdvOT46dcae81"/>
                <a:ea typeface="+mn-ea"/>
                <a:cs typeface="+mn-cs"/>
              </a:rPr>
              <a:t>, </a:t>
            </a:r>
            <a:r>
              <a:rPr lang="en-US" sz="1800" i="1" kern="1200" dirty="0">
                <a:latin typeface="AdvOT65f8a23b.I"/>
                <a:ea typeface="+mn-ea"/>
                <a:cs typeface="+mn-cs"/>
              </a:rPr>
              <a:t>41</a:t>
            </a:r>
            <a:r>
              <a:rPr lang="en-US" sz="1800" i="1" kern="1200" dirty="0">
                <a:latin typeface="AdvOT46dcae81"/>
                <a:ea typeface="+mn-ea"/>
                <a:cs typeface="+mn-cs"/>
              </a:rPr>
              <a:t>(1</a:t>
            </a:r>
            <a:r>
              <a:rPr lang="en-US" sz="1800" kern="1200" dirty="0">
                <a:latin typeface="AdvOT46dcae81"/>
                <a:ea typeface="+mn-ea"/>
                <a:cs typeface="+mn-cs"/>
              </a:rPr>
              <a:t>), 41</a:t>
            </a:r>
            <a:r>
              <a:rPr lang="en-US" sz="1800" kern="1200" dirty="0">
                <a:latin typeface="AdvOT46dcae81+20"/>
                <a:ea typeface="+mn-ea"/>
                <a:cs typeface="+mn-cs"/>
              </a:rPr>
              <a:t>–</a:t>
            </a:r>
            <a:r>
              <a:rPr lang="en-US" sz="1800" kern="1200" dirty="0">
                <a:latin typeface="AdvOT46dcae81"/>
                <a:ea typeface="+mn-ea"/>
                <a:cs typeface="+mn-cs"/>
              </a:rPr>
              <a:t>58. </a:t>
            </a:r>
            <a:r>
              <a:rPr lang="en-US" sz="1800" kern="1200" dirty="0">
                <a:solidFill>
                  <a:srgbClr val="000085"/>
                </a:solidFill>
                <a:latin typeface="AdvOT46dcae81"/>
                <a:ea typeface="+mn-ea"/>
                <a:cs typeface="+mn-cs"/>
              </a:rPr>
              <a:t>https://doi.org/10.1111/1468-2311.00224</a:t>
            </a:r>
          </a:p>
          <a:p>
            <a:pPr>
              <a:spcBef>
                <a:spcPts val="600"/>
              </a:spcBef>
              <a:spcAft>
                <a:spcPts val="600"/>
              </a:spcAft>
              <a:buClrTx/>
            </a:pPr>
            <a:r>
              <a:rPr lang="en-US" sz="1800" kern="1200" dirty="0">
                <a:latin typeface="AdvOT46dcae81"/>
                <a:ea typeface="+mn-ea"/>
                <a:cs typeface="+mn-cs"/>
              </a:rPr>
              <a:t>Liebenberg, L., Ungar, M., &amp; Ikeda, J. (</a:t>
            </a:r>
            <a:r>
              <a:rPr lang="en-US" sz="1800" kern="1200" dirty="0">
                <a:solidFill>
                  <a:srgbClr val="000085"/>
                </a:solidFill>
                <a:latin typeface="AdvOT46dcae81"/>
                <a:ea typeface="+mn-ea"/>
                <a:cs typeface="+mn-cs"/>
              </a:rPr>
              <a:t>2015</a:t>
            </a:r>
            <a:r>
              <a:rPr lang="en-US" sz="1800" kern="1200" dirty="0">
                <a:latin typeface="AdvOT46dcae81"/>
                <a:ea typeface="+mn-ea"/>
                <a:cs typeface="+mn-cs"/>
              </a:rPr>
              <a:t>). Neo-liberalism and </a:t>
            </a:r>
            <a:r>
              <a:rPr lang="en-US" sz="1800" kern="1200" dirty="0" err="1">
                <a:latin typeface="AdvOT46dcae81"/>
                <a:ea typeface="+mn-ea"/>
                <a:cs typeface="+mn-cs"/>
              </a:rPr>
              <a:t>responsibilisation</a:t>
            </a:r>
            <a:r>
              <a:rPr lang="en-US" sz="1800" kern="1200" dirty="0">
                <a:latin typeface="AdvOT46dcae81"/>
                <a:ea typeface="+mn-ea"/>
                <a:cs typeface="+mn-cs"/>
              </a:rPr>
              <a:t> in the discourse of social service workers. </a:t>
            </a:r>
            <a:r>
              <a:rPr lang="en-US" sz="1800" i="1" kern="1200" dirty="0">
                <a:latin typeface="AdvOT65f8a23b.I"/>
                <a:ea typeface="+mn-ea"/>
                <a:cs typeface="+mn-cs"/>
              </a:rPr>
              <a:t>British Journal of Social Work</a:t>
            </a:r>
            <a:r>
              <a:rPr lang="en-US" sz="1800" i="1" kern="1200" dirty="0">
                <a:latin typeface="AdvOT46dcae81"/>
                <a:ea typeface="+mn-ea"/>
                <a:cs typeface="+mn-cs"/>
              </a:rPr>
              <a:t>, </a:t>
            </a:r>
            <a:r>
              <a:rPr lang="en-US" sz="1800" i="1" kern="1200" dirty="0">
                <a:latin typeface="AdvOT65f8a23b.I"/>
                <a:ea typeface="+mn-ea"/>
                <a:cs typeface="+mn-cs"/>
              </a:rPr>
              <a:t>45</a:t>
            </a:r>
            <a:r>
              <a:rPr lang="en-US" sz="1800" i="1" kern="1200" dirty="0">
                <a:latin typeface="AdvOT46dcae81"/>
                <a:ea typeface="+mn-ea"/>
                <a:cs typeface="+mn-cs"/>
              </a:rPr>
              <a:t>(3</a:t>
            </a:r>
            <a:r>
              <a:rPr lang="en-US" sz="1800" kern="1200" dirty="0">
                <a:latin typeface="AdvOT46dcae81"/>
                <a:ea typeface="+mn-ea"/>
                <a:cs typeface="+mn-cs"/>
              </a:rPr>
              <a:t>), 1006</a:t>
            </a:r>
            <a:r>
              <a:rPr lang="en-US" sz="1800" kern="1200" dirty="0">
                <a:latin typeface="AdvOT46dcae81+20"/>
                <a:ea typeface="+mn-ea"/>
                <a:cs typeface="+mn-cs"/>
              </a:rPr>
              <a:t>–</a:t>
            </a:r>
            <a:r>
              <a:rPr lang="en-US" sz="1800" kern="1200" dirty="0">
                <a:latin typeface="AdvOT46dcae81"/>
                <a:ea typeface="+mn-ea"/>
                <a:cs typeface="+mn-cs"/>
              </a:rPr>
              <a:t>1021. </a:t>
            </a:r>
            <a:r>
              <a:rPr lang="en-US" sz="1800" kern="1200" dirty="0">
                <a:solidFill>
                  <a:srgbClr val="000085"/>
                </a:solidFill>
                <a:latin typeface="AdvOT46dcae81"/>
                <a:ea typeface="+mn-ea"/>
                <a:cs typeface="+mn-cs"/>
                <a:hlinkClick r:id="rId3"/>
              </a:rPr>
              <a:t>https://doi.org/10.1093/bjsw/bct172</a:t>
            </a:r>
            <a:endParaRPr lang="en-US" sz="1800" kern="1200" dirty="0">
              <a:solidFill>
                <a:srgbClr val="000085"/>
              </a:solidFill>
              <a:latin typeface="AdvOT46dcae81"/>
              <a:ea typeface="+mn-ea"/>
              <a:cs typeface="+mn-cs"/>
            </a:endParaRPr>
          </a:p>
          <a:p>
            <a:pPr>
              <a:spcBef>
                <a:spcPts val="600"/>
              </a:spcBef>
              <a:spcAft>
                <a:spcPts val="600"/>
              </a:spcAft>
              <a:buClrTx/>
            </a:pPr>
            <a:r>
              <a:rPr lang="en-US" sz="1800" kern="1200" dirty="0">
                <a:latin typeface="AdvOT46dcae81"/>
                <a:ea typeface="+mn-ea"/>
                <a:cs typeface="+mn-cs"/>
              </a:rPr>
              <a:t>Whiteford, M. (</a:t>
            </a:r>
            <a:r>
              <a:rPr lang="en-US" sz="1800" kern="1200" dirty="0">
                <a:solidFill>
                  <a:srgbClr val="000085"/>
                </a:solidFill>
                <a:latin typeface="AdvOT46dcae81"/>
                <a:ea typeface="+mn-ea"/>
                <a:cs typeface="+mn-cs"/>
              </a:rPr>
              <a:t>2010</a:t>
            </a:r>
            <a:r>
              <a:rPr lang="en-US" sz="1800" kern="1200" dirty="0">
                <a:latin typeface="AdvOT46dcae81"/>
                <a:ea typeface="+mn-ea"/>
                <a:cs typeface="+mn-cs"/>
              </a:rPr>
              <a:t>). Hot tea, dry toast and the </a:t>
            </a:r>
            <a:r>
              <a:rPr lang="en-US" sz="1800" kern="1200" dirty="0" err="1">
                <a:latin typeface="AdvOT46dcae81"/>
                <a:ea typeface="+mn-ea"/>
                <a:cs typeface="+mn-cs"/>
              </a:rPr>
              <a:t>responsibilisation</a:t>
            </a:r>
            <a:r>
              <a:rPr lang="en-US" sz="1800" kern="1200" dirty="0">
                <a:latin typeface="AdvOT46dcae81"/>
                <a:ea typeface="+mn-ea"/>
                <a:cs typeface="+mn-cs"/>
              </a:rPr>
              <a:t> of homeless people. </a:t>
            </a:r>
            <a:r>
              <a:rPr lang="en-US" sz="1800" i="1" kern="1200" dirty="0">
                <a:latin typeface="AdvOT65f8a23b.I"/>
                <a:ea typeface="+mn-ea"/>
                <a:cs typeface="+mn-cs"/>
              </a:rPr>
              <a:t>Social Policy and Society</a:t>
            </a:r>
            <a:r>
              <a:rPr lang="en-US" sz="1800" i="1" kern="1200" dirty="0">
                <a:latin typeface="AdvOT46dcae81"/>
                <a:ea typeface="+mn-ea"/>
                <a:cs typeface="+mn-cs"/>
              </a:rPr>
              <a:t>, </a:t>
            </a:r>
            <a:r>
              <a:rPr lang="en-US" sz="1800" i="1" kern="1200" dirty="0">
                <a:latin typeface="AdvOT65f8a23b.I"/>
                <a:ea typeface="+mn-ea"/>
                <a:cs typeface="+mn-cs"/>
              </a:rPr>
              <a:t>9</a:t>
            </a:r>
            <a:r>
              <a:rPr lang="en-US" sz="1800" i="1" kern="1200" dirty="0">
                <a:latin typeface="AdvOT46dcae81"/>
                <a:ea typeface="+mn-ea"/>
                <a:cs typeface="+mn-cs"/>
              </a:rPr>
              <a:t>(2</a:t>
            </a:r>
            <a:r>
              <a:rPr lang="en-US" sz="1800" kern="1200" dirty="0">
                <a:latin typeface="AdvOT46dcae81"/>
                <a:ea typeface="+mn-ea"/>
                <a:cs typeface="+mn-cs"/>
              </a:rPr>
              <a:t>),</a:t>
            </a:r>
          </a:p>
          <a:p>
            <a:pPr>
              <a:spcBef>
                <a:spcPts val="600"/>
              </a:spcBef>
              <a:spcAft>
                <a:spcPts val="600"/>
              </a:spcAft>
              <a:buClrTx/>
            </a:pPr>
            <a:r>
              <a:rPr lang="en-US" sz="1800" kern="1200" dirty="0">
                <a:latin typeface="AdvOT46dcae81"/>
                <a:ea typeface="+mn-ea"/>
                <a:cs typeface="+mn-cs"/>
              </a:rPr>
              <a:t>193</a:t>
            </a:r>
            <a:r>
              <a:rPr lang="en-US" sz="1800" kern="1200" dirty="0">
                <a:latin typeface="AdvOT46dcae81+20"/>
                <a:ea typeface="+mn-ea"/>
                <a:cs typeface="+mn-cs"/>
              </a:rPr>
              <a:t>–</a:t>
            </a:r>
            <a:r>
              <a:rPr lang="en-US" sz="1800" kern="1200" dirty="0">
                <a:latin typeface="AdvOT46dcae81"/>
                <a:ea typeface="+mn-ea"/>
                <a:cs typeface="+mn-cs"/>
              </a:rPr>
              <a:t>205. </a:t>
            </a:r>
            <a:r>
              <a:rPr lang="en-US" sz="1800" kern="1200" dirty="0">
                <a:solidFill>
                  <a:srgbClr val="000085"/>
                </a:solidFill>
                <a:latin typeface="AdvOT46dcae81"/>
                <a:ea typeface="+mn-ea"/>
                <a:cs typeface="+mn-cs"/>
              </a:rPr>
              <a:t>https://doi.org/10.1017/S1474746409990340</a:t>
            </a:r>
            <a:endParaRPr lang="en-US" sz="1800" kern="1200" dirty="0">
              <a:latin typeface="AdvOT46dcae81"/>
              <a:ea typeface="+mn-ea"/>
              <a:cs typeface="+mn-cs"/>
            </a:endParaRPr>
          </a:p>
        </p:txBody>
      </p:sp>
    </p:spTree>
    <p:extLst>
      <p:ext uri="{BB962C8B-B14F-4D97-AF65-F5344CB8AC3E}">
        <p14:creationId xmlns:p14="http://schemas.microsoft.com/office/powerpoint/2010/main" val="383268080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91545" y="675725"/>
            <a:ext cx="8280919" cy="924475"/>
          </a:xfrm>
        </p:spPr>
        <p:txBody>
          <a:bodyPr/>
          <a:lstStyle/>
          <a:p>
            <a:r>
              <a:rPr lang="en-AU" dirty="0" err="1"/>
              <a:t>Responsibilisation</a:t>
            </a:r>
            <a:r>
              <a:rPr lang="en-AU" dirty="0"/>
              <a:t> </a:t>
            </a:r>
          </a:p>
        </p:txBody>
      </p:sp>
      <p:sp>
        <p:nvSpPr>
          <p:cNvPr id="3" name="Content Placeholder 2"/>
          <p:cNvSpPr>
            <a:spLocks noGrp="1"/>
          </p:cNvSpPr>
          <p:nvPr>
            <p:ph idx="1"/>
          </p:nvPr>
        </p:nvSpPr>
        <p:spPr>
          <a:xfrm>
            <a:off x="2207746" y="1700808"/>
            <a:ext cx="7344816" cy="1728192"/>
          </a:xfrm>
        </p:spPr>
        <p:txBody>
          <a:bodyPr>
            <a:normAutofit/>
          </a:bodyPr>
          <a:lstStyle/>
          <a:p>
            <a:pPr marL="0" indent="0">
              <a:buNone/>
            </a:pPr>
            <a:r>
              <a:rPr lang="en-AU" sz="2400" dirty="0"/>
              <a:t>“The process by which responsibility for outcomes is transferred from the state to the individual, through a combination of policy actions and the framing of public discourse” </a:t>
            </a:r>
          </a:p>
        </p:txBody>
      </p:sp>
      <p:pic>
        <p:nvPicPr>
          <p:cNvPr id="2050" name="Picture 2" descr="The Importance of Shifting Core Duties Prior to Your Exit | Legacy HP">
            <a:extLst>
              <a:ext uri="{FF2B5EF4-FFF2-40B4-BE49-F238E27FC236}">
                <a16:creationId xmlns:a16="http://schemas.microsoft.com/office/drawing/2014/main" id="{5A59A982-4BC2-A786-A6CE-751F8F6F3C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80154" y="3859470"/>
            <a:ext cx="3912096" cy="23228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442341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23592" y="260648"/>
            <a:ext cx="7024744" cy="1143000"/>
          </a:xfrm>
        </p:spPr>
        <p:txBody>
          <a:bodyPr>
            <a:normAutofit/>
          </a:bodyPr>
          <a:lstStyle/>
          <a:p>
            <a:r>
              <a:rPr lang="en-AU" dirty="0"/>
              <a:t>Documenting </a:t>
            </a:r>
            <a:r>
              <a:rPr lang="en-AU" dirty="0" err="1"/>
              <a:t>responsibilisation</a:t>
            </a:r>
            <a:endParaRPr lang="en-AU" dirty="0"/>
          </a:p>
        </p:txBody>
      </p:sp>
      <p:sp>
        <p:nvSpPr>
          <p:cNvPr id="6" name="Content Placeholder 5">
            <a:extLst>
              <a:ext uri="{FF2B5EF4-FFF2-40B4-BE49-F238E27FC236}">
                <a16:creationId xmlns:a16="http://schemas.microsoft.com/office/drawing/2014/main" id="{39703079-E22C-A306-439A-87803629593F}"/>
              </a:ext>
            </a:extLst>
          </p:cNvPr>
          <p:cNvSpPr>
            <a:spLocks noGrp="1"/>
          </p:cNvSpPr>
          <p:nvPr>
            <p:ph idx="1"/>
          </p:nvPr>
        </p:nvSpPr>
        <p:spPr>
          <a:xfrm>
            <a:off x="2285380" y="2132857"/>
            <a:ext cx="7162957" cy="2053687"/>
          </a:xfrm>
        </p:spPr>
        <p:txBody>
          <a:bodyPr>
            <a:noAutofit/>
          </a:bodyPr>
          <a:lstStyle/>
          <a:p>
            <a:r>
              <a:rPr lang="en-US" sz="2400" dirty="0">
                <a:solidFill>
                  <a:srgbClr val="000000"/>
                </a:solidFill>
                <a:latin typeface="AdvOT46dcae81"/>
              </a:rPr>
              <a:t>probation practices (</a:t>
            </a:r>
            <a:r>
              <a:rPr lang="en-US" sz="2400" dirty="0" err="1">
                <a:solidFill>
                  <a:srgbClr val="000000"/>
                </a:solidFill>
                <a:latin typeface="AdvOT46dcae81"/>
              </a:rPr>
              <a:t>Kemshall</a:t>
            </a:r>
            <a:r>
              <a:rPr lang="en-US" sz="2400" dirty="0">
                <a:solidFill>
                  <a:srgbClr val="000000"/>
                </a:solidFill>
                <a:latin typeface="AdvOT46dcae81"/>
              </a:rPr>
              <a:t>, </a:t>
            </a:r>
            <a:r>
              <a:rPr lang="en-US" sz="2400" dirty="0">
                <a:solidFill>
                  <a:srgbClr val="000085"/>
                </a:solidFill>
                <a:latin typeface="AdvOT46dcae81"/>
              </a:rPr>
              <a:t>2002</a:t>
            </a:r>
            <a:r>
              <a:rPr lang="en-US" sz="2400" dirty="0">
                <a:solidFill>
                  <a:srgbClr val="000000"/>
                </a:solidFill>
                <a:latin typeface="AdvOT46dcae81"/>
              </a:rPr>
              <a:t>)</a:t>
            </a:r>
          </a:p>
          <a:p>
            <a:pPr algn="l"/>
            <a:r>
              <a:rPr lang="en-US" sz="2400" dirty="0">
                <a:solidFill>
                  <a:srgbClr val="000000"/>
                </a:solidFill>
                <a:latin typeface="AdvOT46dcae81"/>
              </a:rPr>
              <a:t>domestic violence (Coy &amp; Kelly, </a:t>
            </a:r>
            <a:r>
              <a:rPr lang="en-US" sz="2400" dirty="0">
                <a:solidFill>
                  <a:srgbClr val="000085"/>
                </a:solidFill>
                <a:latin typeface="AdvOT46dcae81"/>
              </a:rPr>
              <a:t>2019</a:t>
            </a:r>
            <a:r>
              <a:rPr lang="en-US" sz="2400" dirty="0">
                <a:solidFill>
                  <a:srgbClr val="000000"/>
                </a:solidFill>
                <a:latin typeface="AdvOT46dcae81"/>
              </a:rPr>
              <a:t>)</a:t>
            </a:r>
          </a:p>
          <a:p>
            <a:pPr algn="l"/>
            <a:r>
              <a:rPr lang="en-US" sz="2400" dirty="0">
                <a:solidFill>
                  <a:srgbClr val="000000"/>
                </a:solidFill>
                <a:latin typeface="AdvOT46dcae81"/>
              </a:rPr>
              <a:t>child welfare (Liebenberg et al., </a:t>
            </a:r>
            <a:r>
              <a:rPr lang="en-US" sz="2400" dirty="0">
                <a:solidFill>
                  <a:srgbClr val="000085"/>
                </a:solidFill>
                <a:latin typeface="AdvOT46dcae81"/>
              </a:rPr>
              <a:t>2015</a:t>
            </a:r>
            <a:r>
              <a:rPr lang="en-US" sz="2400" dirty="0">
                <a:solidFill>
                  <a:srgbClr val="000000"/>
                </a:solidFill>
                <a:latin typeface="AdvOT46dcae81"/>
              </a:rPr>
              <a:t>)</a:t>
            </a:r>
          </a:p>
          <a:p>
            <a:pPr algn="l"/>
            <a:r>
              <a:rPr lang="en-US" sz="2400" dirty="0">
                <a:solidFill>
                  <a:srgbClr val="000000"/>
                </a:solidFill>
                <a:latin typeface="AdvOT46dcae81"/>
              </a:rPr>
              <a:t>homelessness (Whiteford, </a:t>
            </a:r>
            <a:r>
              <a:rPr lang="en-US" sz="2400" dirty="0">
                <a:solidFill>
                  <a:srgbClr val="000085"/>
                </a:solidFill>
                <a:latin typeface="AdvOT46dcae81"/>
              </a:rPr>
              <a:t>2010</a:t>
            </a:r>
            <a:r>
              <a:rPr lang="en-US" sz="2400" dirty="0">
                <a:solidFill>
                  <a:srgbClr val="000000"/>
                </a:solidFill>
                <a:latin typeface="AdvOT46dcae81"/>
              </a:rPr>
              <a:t>)</a:t>
            </a:r>
          </a:p>
          <a:p>
            <a:pPr algn="l"/>
            <a:r>
              <a:rPr lang="en-US" sz="2400" dirty="0">
                <a:solidFill>
                  <a:srgbClr val="000000"/>
                </a:solidFill>
                <a:latin typeface="AdvOT46dcae81"/>
              </a:rPr>
              <a:t>education (Ball, 2017)</a:t>
            </a:r>
          </a:p>
        </p:txBody>
      </p:sp>
    </p:spTree>
    <p:extLst>
      <p:ext uri="{BB962C8B-B14F-4D97-AF65-F5344CB8AC3E}">
        <p14:creationId xmlns:p14="http://schemas.microsoft.com/office/powerpoint/2010/main" val="60392532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A7B29A-B7EF-B394-1D63-DF7BC8DA2352}"/>
              </a:ext>
            </a:extLst>
          </p:cNvPr>
          <p:cNvSpPr>
            <a:spLocks noGrp="1"/>
          </p:cNvSpPr>
          <p:nvPr>
            <p:ph type="title"/>
          </p:nvPr>
        </p:nvSpPr>
        <p:spPr/>
        <p:txBody>
          <a:bodyPr/>
          <a:lstStyle/>
          <a:p>
            <a:r>
              <a:rPr lang="en-US" dirty="0"/>
              <a:t>Australian policy discourse on careers &amp; employment</a:t>
            </a:r>
          </a:p>
        </p:txBody>
      </p:sp>
      <p:sp>
        <p:nvSpPr>
          <p:cNvPr id="3" name="Content Placeholder 2">
            <a:extLst>
              <a:ext uri="{FF2B5EF4-FFF2-40B4-BE49-F238E27FC236}">
                <a16:creationId xmlns:a16="http://schemas.microsoft.com/office/drawing/2014/main" id="{94229F20-816E-2A44-B0B7-4F3147B8B51C}"/>
              </a:ext>
            </a:extLst>
          </p:cNvPr>
          <p:cNvSpPr>
            <a:spLocks noGrp="1"/>
          </p:cNvSpPr>
          <p:nvPr>
            <p:ph idx="1"/>
          </p:nvPr>
        </p:nvSpPr>
        <p:spPr>
          <a:xfrm>
            <a:off x="2406511" y="1783223"/>
            <a:ext cx="7378979" cy="4374015"/>
          </a:xfrm>
          <a:solidFill>
            <a:schemeClr val="accent3">
              <a:lumMod val="20000"/>
              <a:lumOff val="80000"/>
            </a:schemeClr>
          </a:solidFill>
        </p:spPr>
        <p:txBody>
          <a:bodyPr>
            <a:noAutofit/>
          </a:bodyPr>
          <a:lstStyle/>
          <a:p>
            <a:pPr marL="0" indent="0" algn="just">
              <a:buNone/>
            </a:pPr>
            <a:r>
              <a:rPr lang="en-US" sz="2400" dirty="0">
                <a:solidFill>
                  <a:schemeClr val="bg1"/>
                </a:solidFill>
                <a:latin typeface="AdvOT46dcae81"/>
              </a:rPr>
              <a:t>“I believe in a </a:t>
            </a:r>
            <a:r>
              <a:rPr lang="en-US" sz="2400" b="1" dirty="0">
                <a:solidFill>
                  <a:schemeClr val="bg1"/>
                </a:solidFill>
                <a:latin typeface="AdvOT46dcae81"/>
              </a:rPr>
              <a:t>fair go for those who have a go</a:t>
            </a:r>
            <a:r>
              <a:rPr lang="en-US" sz="2400" dirty="0">
                <a:solidFill>
                  <a:schemeClr val="bg1"/>
                </a:solidFill>
                <a:latin typeface="AdvOT46dcae81"/>
              </a:rPr>
              <a:t>, and what that means is part of the promise that we all keep as Australians is that </a:t>
            </a:r>
            <a:r>
              <a:rPr lang="en-US" sz="2400" b="1" dirty="0">
                <a:solidFill>
                  <a:schemeClr val="bg1"/>
                </a:solidFill>
                <a:latin typeface="AdvOT46dcae81"/>
              </a:rPr>
              <a:t>we make a contribution and don</a:t>
            </a:r>
            <a:r>
              <a:rPr lang="en-US" sz="2400" b="1" dirty="0">
                <a:solidFill>
                  <a:schemeClr val="bg1"/>
                </a:solidFill>
                <a:latin typeface="AdvOT46dcae81+20"/>
              </a:rPr>
              <a:t>’</a:t>
            </a:r>
            <a:r>
              <a:rPr lang="en-US" sz="2400" b="1" dirty="0">
                <a:solidFill>
                  <a:schemeClr val="bg1"/>
                </a:solidFill>
                <a:latin typeface="AdvOT46dcae81"/>
              </a:rPr>
              <a:t>t seek to take one</a:t>
            </a:r>
            <a:r>
              <a:rPr lang="en-US" sz="2400" dirty="0">
                <a:solidFill>
                  <a:schemeClr val="bg1"/>
                </a:solidFill>
                <a:latin typeface="AdvOT46dcae81+20"/>
              </a:rPr>
              <a:t>…</a:t>
            </a:r>
            <a:r>
              <a:rPr lang="en-US" sz="2400" dirty="0">
                <a:solidFill>
                  <a:schemeClr val="bg1"/>
                </a:solidFill>
                <a:latin typeface="AdvOT46dcae81"/>
              </a:rPr>
              <a:t>So under our policies, if you</a:t>
            </a:r>
            <a:r>
              <a:rPr lang="en-US" sz="2400" dirty="0">
                <a:solidFill>
                  <a:schemeClr val="bg1"/>
                </a:solidFill>
                <a:latin typeface="AdvOT46dcae81+20"/>
              </a:rPr>
              <a:t>’</a:t>
            </a:r>
            <a:r>
              <a:rPr lang="en-US" sz="2400" dirty="0">
                <a:solidFill>
                  <a:schemeClr val="bg1"/>
                </a:solidFill>
                <a:latin typeface="AdvOT46dcae81"/>
              </a:rPr>
              <a:t>re having a go, you</a:t>
            </a:r>
            <a:r>
              <a:rPr lang="en-US" sz="2400" dirty="0">
                <a:solidFill>
                  <a:schemeClr val="bg1"/>
                </a:solidFill>
                <a:latin typeface="AdvOT46dcae81+20"/>
              </a:rPr>
              <a:t>’</a:t>
            </a:r>
            <a:r>
              <a:rPr lang="en-US" sz="2400" dirty="0">
                <a:solidFill>
                  <a:schemeClr val="bg1"/>
                </a:solidFill>
                <a:latin typeface="AdvOT46dcae81"/>
              </a:rPr>
              <a:t>ll get a go.”   Scott Morrison, Prime Minister, 2018</a:t>
            </a:r>
          </a:p>
          <a:p>
            <a:pPr marL="0" indent="0" algn="just">
              <a:buNone/>
            </a:pPr>
            <a:r>
              <a:rPr lang="en-US" sz="2400" dirty="0">
                <a:solidFill>
                  <a:schemeClr val="bg1">
                    <a:lumMod val="50000"/>
                    <a:lumOff val="50000"/>
                  </a:schemeClr>
                </a:solidFill>
                <a:latin typeface="AdvOT46dcae81"/>
              </a:rPr>
              <a:t>“</a:t>
            </a:r>
            <a:r>
              <a:rPr lang="en-US" sz="2400" dirty="0">
                <a:solidFill>
                  <a:srgbClr val="111111"/>
                </a:solidFill>
                <a:latin typeface="sueca_hd_regular"/>
              </a:rPr>
              <a:t>We are a nation of </a:t>
            </a:r>
            <a:r>
              <a:rPr lang="en-US" sz="2400" b="1" dirty="0">
                <a:solidFill>
                  <a:srgbClr val="111111"/>
                </a:solidFill>
                <a:latin typeface="sueca_hd_regular"/>
              </a:rPr>
              <a:t>lifters, not leaners</a:t>
            </a:r>
            <a:r>
              <a:rPr lang="en-US" sz="2400" dirty="0">
                <a:solidFill>
                  <a:schemeClr val="bg1">
                    <a:lumMod val="50000"/>
                    <a:lumOff val="50000"/>
                  </a:schemeClr>
                </a:solidFill>
                <a:latin typeface="AdvOT46dcae81"/>
              </a:rPr>
              <a:t>” </a:t>
            </a:r>
            <a:r>
              <a:rPr lang="en-US" sz="2400" dirty="0">
                <a:solidFill>
                  <a:schemeClr val="bg1"/>
                </a:solidFill>
                <a:latin typeface="AdvOT46dcae81"/>
              </a:rPr>
              <a:t>Joe Hockey, treasurer, 2014</a:t>
            </a:r>
          </a:p>
          <a:p>
            <a:pPr marL="0" indent="0" algn="just">
              <a:buNone/>
            </a:pPr>
            <a:r>
              <a:rPr lang="en-US" sz="2400" dirty="0">
                <a:solidFill>
                  <a:schemeClr val="bg1"/>
                </a:solidFill>
                <a:latin typeface="GuardianTextEgyptian"/>
              </a:rPr>
              <a:t>“Being an adult means </a:t>
            </a:r>
            <a:r>
              <a:rPr lang="en-US" sz="2400" b="1" dirty="0">
                <a:solidFill>
                  <a:schemeClr val="bg1"/>
                </a:solidFill>
                <a:latin typeface="GuardianTextEgyptian"/>
              </a:rPr>
              <a:t>taking responsibility for the choices you make </a:t>
            </a:r>
            <a:r>
              <a:rPr lang="en-US" sz="2400" dirty="0">
                <a:solidFill>
                  <a:schemeClr val="bg1"/>
                </a:solidFill>
                <a:latin typeface="GuardianTextEgyptian"/>
              </a:rPr>
              <a:t>and making the best possible choices in the circumstances you face. </a:t>
            </a:r>
            <a:r>
              <a:rPr lang="en-US" sz="2400" dirty="0">
                <a:solidFill>
                  <a:schemeClr val="bg1"/>
                </a:solidFill>
                <a:latin typeface="AdvOT46dcae81"/>
              </a:rPr>
              <a:t>Tony Abbott, Prime Minister, 2014</a:t>
            </a:r>
          </a:p>
        </p:txBody>
      </p:sp>
    </p:spTree>
    <p:extLst>
      <p:ext uri="{BB962C8B-B14F-4D97-AF65-F5344CB8AC3E}">
        <p14:creationId xmlns:p14="http://schemas.microsoft.com/office/powerpoint/2010/main" val="40022574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1DE9DA7-6BB5-A62F-479D-B5E74829EE13}"/>
              </a:ext>
            </a:extLst>
          </p:cNvPr>
          <p:cNvSpPr txBox="1"/>
          <p:nvPr/>
        </p:nvSpPr>
        <p:spPr>
          <a:xfrm>
            <a:off x="2351584" y="2090172"/>
            <a:ext cx="7776864" cy="1938992"/>
          </a:xfrm>
          <a:prstGeom prst="rect">
            <a:avLst/>
          </a:prstGeom>
          <a:noFill/>
        </p:spPr>
        <p:txBody>
          <a:bodyPr wrap="square">
            <a:spAutoFit/>
          </a:bodyPr>
          <a:lstStyle/>
          <a:p>
            <a:pPr algn="l"/>
            <a:r>
              <a:rPr lang="en-US" sz="2400" dirty="0"/>
              <a:t>1. How are individual choice and agency constructed in selected career development websites?</a:t>
            </a:r>
          </a:p>
          <a:p>
            <a:pPr algn="l"/>
            <a:r>
              <a:rPr lang="en-US" sz="2400" dirty="0"/>
              <a:t>2. Are the constraints and enabling factors that impact on individuals identified and acknowledged in the selected career development websites?</a:t>
            </a:r>
          </a:p>
        </p:txBody>
      </p:sp>
    </p:spTree>
    <p:extLst>
      <p:ext uri="{BB962C8B-B14F-4D97-AF65-F5344CB8AC3E}">
        <p14:creationId xmlns:p14="http://schemas.microsoft.com/office/powerpoint/2010/main" val="66519750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265B6-8281-E880-CD40-66D4A66ED426}"/>
              </a:ext>
            </a:extLst>
          </p:cNvPr>
          <p:cNvSpPr>
            <a:spLocks noGrp="1"/>
          </p:cNvSpPr>
          <p:nvPr>
            <p:ph type="title"/>
          </p:nvPr>
        </p:nvSpPr>
        <p:spPr>
          <a:xfrm>
            <a:off x="2533444" y="675725"/>
            <a:ext cx="3202517" cy="924475"/>
          </a:xfrm>
        </p:spPr>
        <p:txBody>
          <a:bodyPr/>
          <a:lstStyle/>
          <a:p>
            <a:r>
              <a:rPr lang="en-US" dirty="0"/>
              <a:t>Aboriginal and Torres Strait Islanders</a:t>
            </a:r>
          </a:p>
        </p:txBody>
      </p:sp>
      <p:sp>
        <p:nvSpPr>
          <p:cNvPr id="4" name="Content Placeholder 3">
            <a:extLst>
              <a:ext uri="{FF2B5EF4-FFF2-40B4-BE49-F238E27FC236}">
                <a16:creationId xmlns:a16="http://schemas.microsoft.com/office/drawing/2014/main" id="{69DF4B1E-5B8D-9BF7-DBD8-2267F981F296}"/>
              </a:ext>
            </a:extLst>
          </p:cNvPr>
          <p:cNvSpPr>
            <a:spLocks noGrp="1"/>
          </p:cNvSpPr>
          <p:nvPr>
            <p:ph sz="half" idx="2"/>
          </p:nvPr>
        </p:nvSpPr>
        <p:spPr>
          <a:xfrm>
            <a:off x="6187281" y="2186010"/>
            <a:ext cx="3469242" cy="4051302"/>
          </a:xfrm>
          <a:solidFill>
            <a:schemeClr val="tx2">
              <a:lumMod val="75000"/>
            </a:schemeClr>
          </a:solidFill>
        </p:spPr>
        <p:txBody>
          <a:bodyPr>
            <a:normAutofit lnSpcReduction="10000"/>
          </a:bodyPr>
          <a:lstStyle/>
          <a:p>
            <a:r>
              <a:rPr lang="en-US" dirty="0"/>
              <a:t>20% preschool children developmentally vulnerable</a:t>
            </a:r>
          </a:p>
          <a:p>
            <a:r>
              <a:rPr lang="en-US" dirty="0"/>
              <a:t>91% meet national minimum standard for reading </a:t>
            </a:r>
            <a:r>
              <a:rPr lang="en-US" dirty="0" err="1"/>
              <a:t>Yr</a:t>
            </a:r>
            <a:r>
              <a:rPr lang="en-US" dirty="0"/>
              <a:t> 9</a:t>
            </a:r>
          </a:p>
          <a:p>
            <a:r>
              <a:rPr lang="en-US" dirty="0"/>
              <a:t>15% bachelor’s degree (20-24)</a:t>
            </a:r>
          </a:p>
          <a:p>
            <a:r>
              <a:rPr lang="en-US" dirty="0"/>
              <a:t>100 per 100,000 incarcerated </a:t>
            </a:r>
          </a:p>
          <a:p>
            <a:r>
              <a:rPr lang="en-US" dirty="0"/>
              <a:t>70% employed</a:t>
            </a:r>
          </a:p>
          <a:p>
            <a:r>
              <a:rPr lang="en-US" dirty="0"/>
              <a:t>$830 equivalized gross family income</a:t>
            </a:r>
          </a:p>
        </p:txBody>
      </p:sp>
      <p:sp>
        <p:nvSpPr>
          <p:cNvPr id="6" name="Content Placeholder 5">
            <a:extLst>
              <a:ext uri="{FF2B5EF4-FFF2-40B4-BE49-F238E27FC236}">
                <a16:creationId xmlns:a16="http://schemas.microsoft.com/office/drawing/2014/main" id="{F9B67E52-749E-73D3-C8C3-531592D441BE}"/>
              </a:ext>
            </a:extLst>
          </p:cNvPr>
          <p:cNvSpPr>
            <a:spLocks noGrp="1"/>
          </p:cNvSpPr>
          <p:nvPr>
            <p:ph sz="half" idx="1"/>
          </p:nvPr>
        </p:nvSpPr>
        <p:spPr>
          <a:xfrm>
            <a:off x="2533443" y="2186011"/>
            <a:ext cx="3471277" cy="4051301"/>
          </a:xfrm>
          <a:solidFill>
            <a:schemeClr val="accent5">
              <a:lumMod val="50000"/>
            </a:schemeClr>
          </a:solidFill>
        </p:spPr>
        <p:txBody>
          <a:bodyPr>
            <a:normAutofit lnSpcReduction="10000"/>
          </a:bodyPr>
          <a:lstStyle/>
          <a:p>
            <a:r>
              <a:rPr lang="en-US" dirty="0"/>
              <a:t>40% preschool children developmentally vulnerable</a:t>
            </a:r>
          </a:p>
          <a:p>
            <a:r>
              <a:rPr lang="en-US" dirty="0"/>
              <a:t>67% meet national minimum standard reading Year 9</a:t>
            </a:r>
          </a:p>
          <a:p>
            <a:r>
              <a:rPr lang="en-US" dirty="0"/>
              <a:t>3% Bachelor’s degree (20-24)</a:t>
            </a:r>
          </a:p>
          <a:p>
            <a:r>
              <a:rPr lang="en-US" dirty="0"/>
              <a:t>2,000 per 100,000 incarcerated</a:t>
            </a:r>
          </a:p>
          <a:p>
            <a:r>
              <a:rPr lang="en-US" dirty="0"/>
              <a:t>50% employed</a:t>
            </a:r>
          </a:p>
          <a:p>
            <a:r>
              <a:rPr lang="en-US" dirty="0"/>
              <a:t>$550 equivalized gross household income</a:t>
            </a:r>
          </a:p>
        </p:txBody>
      </p:sp>
      <p:sp>
        <p:nvSpPr>
          <p:cNvPr id="3" name="Title 1">
            <a:extLst>
              <a:ext uri="{FF2B5EF4-FFF2-40B4-BE49-F238E27FC236}">
                <a16:creationId xmlns:a16="http://schemas.microsoft.com/office/drawing/2014/main" id="{27BA1B52-84EB-8C8E-18BD-E3040C25E9BA}"/>
              </a:ext>
            </a:extLst>
          </p:cNvPr>
          <p:cNvSpPr txBox="1">
            <a:spLocks/>
          </p:cNvSpPr>
          <p:nvPr/>
        </p:nvSpPr>
        <p:spPr>
          <a:xfrm>
            <a:off x="6454007" y="651371"/>
            <a:ext cx="3202517" cy="924475"/>
          </a:xfrm>
          <a:prstGeom prst="rect">
            <a:avLst/>
          </a:prstGeom>
        </p:spPr>
        <p:txBody>
          <a:bodyPr vert="horz" lIns="91440" tIns="45720" rIns="91440" bIns="45720" rtlCol="0" anchor="ctr">
            <a:noAutofit/>
          </a:bodyPr>
          <a:lstStyle>
            <a:lvl1pPr algn="l" defTabSz="457200" rtl="0" eaLnBrk="1" latinLnBrk="0" hangingPunct="1">
              <a:spcBef>
                <a:spcPct val="0"/>
              </a:spcBef>
              <a:buNone/>
              <a:defRPr sz="3200" kern="1200">
                <a:solidFill>
                  <a:schemeClr val="tx1"/>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t>Non-ATSI</a:t>
            </a:r>
          </a:p>
        </p:txBody>
      </p:sp>
    </p:spTree>
    <p:extLst>
      <p:ext uri="{BB962C8B-B14F-4D97-AF65-F5344CB8AC3E}">
        <p14:creationId xmlns:p14="http://schemas.microsoft.com/office/powerpoint/2010/main" val="107476691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E585D7-D705-9342-1808-5E6A18CBBAC7}"/>
              </a:ext>
            </a:extLst>
          </p:cNvPr>
          <p:cNvSpPr>
            <a:spLocks noGrp="1"/>
          </p:cNvSpPr>
          <p:nvPr>
            <p:ph type="title"/>
          </p:nvPr>
        </p:nvSpPr>
        <p:spPr/>
        <p:txBody>
          <a:bodyPr/>
          <a:lstStyle/>
          <a:p>
            <a:r>
              <a:rPr lang="en-US" dirty="0"/>
              <a:t>ATSI people in Australia</a:t>
            </a:r>
          </a:p>
        </p:txBody>
      </p:sp>
      <p:sp>
        <p:nvSpPr>
          <p:cNvPr id="3" name="Content Placeholder 2">
            <a:extLst>
              <a:ext uri="{FF2B5EF4-FFF2-40B4-BE49-F238E27FC236}">
                <a16:creationId xmlns:a16="http://schemas.microsoft.com/office/drawing/2014/main" id="{7794F305-3502-0F1D-CDDC-C88EFCA33D68}"/>
              </a:ext>
            </a:extLst>
          </p:cNvPr>
          <p:cNvSpPr>
            <a:spLocks noGrp="1"/>
          </p:cNvSpPr>
          <p:nvPr>
            <p:ph idx="1"/>
          </p:nvPr>
        </p:nvSpPr>
        <p:spPr>
          <a:xfrm>
            <a:off x="1631504" y="1680318"/>
            <a:ext cx="2376264" cy="4501959"/>
          </a:xfrm>
        </p:spPr>
        <p:txBody>
          <a:bodyPr>
            <a:normAutofit/>
          </a:bodyPr>
          <a:lstStyle/>
          <a:p>
            <a:r>
              <a:rPr lang="en-US" sz="2000" dirty="0"/>
              <a:t>Discrimination</a:t>
            </a:r>
          </a:p>
          <a:p>
            <a:r>
              <a:rPr lang="en-US" sz="2000" dirty="0"/>
              <a:t>Ongoing impact of colonization &amp; actions of the state</a:t>
            </a:r>
          </a:p>
          <a:p>
            <a:r>
              <a:rPr lang="en-US" sz="2000" dirty="0"/>
              <a:t>Racism, verbal abuse, avoidance</a:t>
            </a:r>
          </a:p>
          <a:p>
            <a:endParaRPr lang="en-US" sz="2000" dirty="0"/>
          </a:p>
          <a:p>
            <a:pPr marL="0" indent="0">
              <a:buNone/>
            </a:pPr>
            <a:endParaRPr lang="en-US" dirty="0"/>
          </a:p>
        </p:txBody>
      </p:sp>
      <p:pic>
        <p:nvPicPr>
          <p:cNvPr id="2050" name="Picture 2" descr="Cartoon called an &quot;attack&quot; on Indigenous Australians">
            <a:extLst>
              <a:ext uri="{FF2B5EF4-FFF2-40B4-BE49-F238E27FC236}">
                <a16:creationId xmlns:a16="http://schemas.microsoft.com/office/drawing/2014/main" id="{A535851A-BF7C-16DE-D198-EA47255274D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95801" y="1680317"/>
            <a:ext cx="6181725" cy="4133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9808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0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8C71AC-F727-D531-26B9-9B96047A34A8}"/>
              </a:ext>
            </a:extLst>
          </p:cNvPr>
          <p:cNvSpPr>
            <a:spLocks noGrp="1"/>
          </p:cNvSpPr>
          <p:nvPr>
            <p:ph type="title"/>
          </p:nvPr>
        </p:nvSpPr>
        <p:spPr>
          <a:xfrm>
            <a:off x="2533443" y="675725"/>
            <a:ext cx="7123080" cy="924475"/>
          </a:xfrm>
        </p:spPr>
        <p:txBody>
          <a:bodyPr anchor="ctr">
            <a:normAutofit fontScale="90000"/>
          </a:bodyPr>
          <a:lstStyle/>
          <a:p>
            <a:r>
              <a:rPr lang="en-US" dirty="0"/>
              <a:t>5 career tips for Aboriginal and Torres Strait Islander students (</a:t>
            </a:r>
            <a:r>
              <a:rPr lang="en-US" dirty="0" err="1"/>
              <a:t>MyFuture</a:t>
            </a:r>
            <a:r>
              <a:rPr lang="en-US" dirty="0"/>
              <a:t>) </a:t>
            </a:r>
          </a:p>
        </p:txBody>
      </p:sp>
      <p:sp>
        <p:nvSpPr>
          <p:cNvPr id="3" name="Content Placeholder 2">
            <a:extLst>
              <a:ext uri="{FF2B5EF4-FFF2-40B4-BE49-F238E27FC236}">
                <a16:creationId xmlns:a16="http://schemas.microsoft.com/office/drawing/2014/main" id="{E35323F1-7A09-9CE3-4C81-065B91730C38}"/>
              </a:ext>
            </a:extLst>
          </p:cNvPr>
          <p:cNvSpPr>
            <a:spLocks noGrp="1"/>
          </p:cNvSpPr>
          <p:nvPr>
            <p:ph sz="half" idx="1"/>
          </p:nvPr>
        </p:nvSpPr>
        <p:spPr>
          <a:xfrm>
            <a:off x="2533443" y="2258019"/>
            <a:ext cx="3471277" cy="4051301"/>
          </a:xfrm>
        </p:spPr>
        <p:txBody>
          <a:bodyPr anchor="ctr">
            <a:normAutofit/>
          </a:bodyPr>
          <a:lstStyle/>
          <a:p>
            <a:r>
              <a:rPr lang="en-US" b="0" i="0" u="none" strike="noStrike" baseline="0" dirty="0"/>
              <a:t>1. Develop your emotional intelligence</a:t>
            </a:r>
          </a:p>
          <a:p>
            <a:r>
              <a:rPr lang="en-US" b="0" i="0" u="none" strike="noStrike" baseline="0" dirty="0"/>
              <a:t>2. Build your networks</a:t>
            </a:r>
          </a:p>
          <a:p>
            <a:r>
              <a:rPr lang="en-US" b="0" i="0" u="none" strike="noStrike" baseline="0" dirty="0"/>
              <a:t>3. Get that internship/work experience</a:t>
            </a:r>
          </a:p>
          <a:p>
            <a:r>
              <a:rPr lang="en-US" b="0" i="0" u="none" strike="noStrike" baseline="0" dirty="0"/>
              <a:t>4. Find mentors</a:t>
            </a:r>
          </a:p>
          <a:p>
            <a:r>
              <a:rPr lang="en-US" b="0" i="0" u="none" strike="noStrike" baseline="0" dirty="0"/>
              <a:t>5. Commit to lifelong learning</a:t>
            </a:r>
            <a:endParaRPr lang="en-US" dirty="0"/>
          </a:p>
        </p:txBody>
      </p:sp>
      <p:pic>
        <p:nvPicPr>
          <p:cNvPr id="1026" name="Picture 2" descr="Australia's Aboriginal youth: Young life in our oldest civilisation - BBC  Three">
            <a:extLst>
              <a:ext uri="{FF2B5EF4-FFF2-40B4-BE49-F238E27FC236}">
                <a16:creationId xmlns:a16="http://schemas.microsoft.com/office/drawing/2014/main" id="{50028383-D915-2076-93A0-B6C7017AA5B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9340" r="22492" b="1"/>
          <a:stretch/>
        </p:blipFill>
        <p:spPr bwMode="auto">
          <a:xfrm>
            <a:off x="6187281" y="2258018"/>
            <a:ext cx="3469242" cy="4051302"/>
          </a:xfrm>
          <a:prstGeom prst="rect">
            <a:avLst/>
          </a:prstGeom>
          <a:solidFill>
            <a:srgbClr val="FFFFFF"/>
          </a:solidFill>
        </p:spPr>
      </p:pic>
    </p:spTree>
    <p:extLst>
      <p:ext uri="{BB962C8B-B14F-4D97-AF65-F5344CB8AC3E}">
        <p14:creationId xmlns:p14="http://schemas.microsoft.com/office/powerpoint/2010/main" val="78607856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5FD5B-25FC-EE7B-E5DB-A331D7C3B45B}"/>
              </a:ext>
            </a:extLst>
          </p:cNvPr>
          <p:cNvSpPr>
            <a:spLocks noGrp="1"/>
          </p:cNvSpPr>
          <p:nvPr>
            <p:ph type="title"/>
          </p:nvPr>
        </p:nvSpPr>
        <p:spPr/>
        <p:txBody>
          <a:bodyPr/>
          <a:lstStyle/>
          <a:p>
            <a:r>
              <a:rPr lang="en-US" dirty="0"/>
              <a:t>Power, ideology, agency</a:t>
            </a:r>
          </a:p>
        </p:txBody>
      </p:sp>
      <p:graphicFrame>
        <p:nvGraphicFramePr>
          <p:cNvPr id="6" name="Table 6">
            <a:extLst>
              <a:ext uri="{FF2B5EF4-FFF2-40B4-BE49-F238E27FC236}">
                <a16:creationId xmlns:a16="http://schemas.microsoft.com/office/drawing/2014/main" id="{CA009E5E-294E-C365-9C15-EDD660B57BD0}"/>
              </a:ext>
            </a:extLst>
          </p:cNvPr>
          <p:cNvGraphicFramePr>
            <a:graphicFrameLocks noGrp="1"/>
          </p:cNvGraphicFramePr>
          <p:nvPr/>
        </p:nvGraphicFramePr>
        <p:xfrm>
          <a:off x="2639616" y="2060848"/>
          <a:ext cx="7306974" cy="3200400"/>
        </p:xfrm>
        <a:graphic>
          <a:graphicData uri="http://schemas.openxmlformats.org/drawingml/2006/table">
            <a:tbl>
              <a:tblPr firstRow="1" bandRow="1">
                <a:tableStyleId>{93296810-A885-4BE3-A3E7-6D5BEEA58F35}</a:tableStyleId>
              </a:tblPr>
              <a:tblGrid>
                <a:gridCol w="2410430">
                  <a:extLst>
                    <a:ext uri="{9D8B030D-6E8A-4147-A177-3AD203B41FA5}">
                      <a16:colId xmlns:a16="http://schemas.microsoft.com/office/drawing/2014/main" val="2668546298"/>
                    </a:ext>
                  </a:extLst>
                </a:gridCol>
                <a:gridCol w="4896544">
                  <a:extLst>
                    <a:ext uri="{9D8B030D-6E8A-4147-A177-3AD203B41FA5}">
                      <a16:colId xmlns:a16="http://schemas.microsoft.com/office/drawing/2014/main" val="3015368108"/>
                    </a:ext>
                  </a:extLst>
                </a:gridCol>
              </a:tblGrid>
              <a:tr h="370840">
                <a:tc>
                  <a:txBody>
                    <a:bodyPr/>
                    <a:lstStyle/>
                    <a:p>
                      <a:r>
                        <a:rPr lang="en-US" sz="2000" dirty="0"/>
                        <a:t>Artefacts </a:t>
                      </a:r>
                    </a:p>
                  </a:txBody>
                  <a:tcPr/>
                </a:tc>
                <a:tc>
                  <a:txBody>
                    <a:bodyPr/>
                    <a:lstStyle/>
                    <a:p>
                      <a:r>
                        <a:rPr lang="en-US" sz="2000" dirty="0"/>
                        <a:t>Our critique </a:t>
                      </a:r>
                    </a:p>
                  </a:txBody>
                  <a:tcPr/>
                </a:tc>
                <a:extLst>
                  <a:ext uri="{0D108BD9-81ED-4DB2-BD59-A6C34878D82A}">
                    <a16:rowId xmlns:a16="http://schemas.microsoft.com/office/drawing/2014/main" val="2970885670"/>
                  </a:ext>
                </a:extLst>
              </a:tr>
              <a:tr h="370840">
                <a:tc>
                  <a:txBody>
                    <a:bodyPr/>
                    <a:lstStyle/>
                    <a:p>
                      <a:r>
                        <a:rPr lang="en-US" sz="2000" dirty="0"/>
                        <a:t>Limitless agency</a:t>
                      </a:r>
                    </a:p>
                  </a:txBody>
                  <a:tcPr/>
                </a:tc>
                <a:tc>
                  <a:txBody>
                    <a:bodyPr/>
                    <a:lstStyle/>
                    <a:p>
                      <a:r>
                        <a:rPr lang="en-US" sz="2000" dirty="0"/>
                        <a:t>External forces shape and constrain agency</a:t>
                      </a:r>
                    </a:p>
                  </a:txBody>
                  <a:tcPr/>
                </a:tc>
                <a:extLst>
                  <a:ext uri="{0D108BD9-81ED-4DB2-BD59-A6C34878D82A}">
                    <a16:rowId xmlns:a16="http://schemas.microsoft.com/office/drawing/2014/main" val="2250553724"/>
                  </a:ext>
                </a:extLst>
              </a:tr>
              <a:tr h="370840">
                <a:tc>
                  <a:txBody>
                    <a:bodyPr/>
                    <a:lstStyle/>
                    <a:p>
                      <a:r>
                        <a:rPr lang="en-US" sz="2000" dirty="0"/>
                        <a:t>State invisible</a:t>
                      </a:r>
                    </a:p>
                  </a:txBody>
                  <a:tcPr/>
                </a:tc>
                <a:tc>
                  <a:txBody>
                    <a:bodyPr/>
                    <a:lstStyle/>
                    <a:p>
                      <a:r>
                        <a:rPr lang="en-US" sz="2000" dirty="0"/>
                        <a:t>State actively shapes opportunities </a:t>
                      </a:r>
                    </a:p>
                  </a:txBody>
                  <a:tcPr/>
                </a:tc>
                <a:extLst>
                  <a:ext uri="{0D108BD9-81ED-4DB2-BD59-A6C34878D82A}">
                    <a16:rowId xmlns:a16="http://schemas.microsoft.com/office/drawing/2014/main" val="3748045164"/>
                  </a:ext>
                </a:extLst>
              </a:tr>
              <a:tr h="370840">
                <a:tc>
                  <a:txBody>
                    <a:bodyPr/>
                    <a:lstStyle/>
                    <a:p>
                      <a:r>
                        <a:rPr lang="en-US" sz="2000" dirty="0"/>
                        <a:t>Apparent equality</a:t>
                      </a:r>
                    </a:p>
                  </a:txBody>
                  <a:tcPr/>
                </a:tc>
                <a:tc>
                  <a:txBody>
                    <a:bodyPr/>
                    <a:lstStyle/>
                    <a:p>
                      <a:r>
                        <a:rPr lang="en-US" sz="2000" dirty="0"/>
                        <a:t>Disadvantage impacts capacity to transform opportunities into capabilities </a:t>
                      </a:r>
                    </a:p>
                  </a:txBody>
                  <a:tcPr/>
                </a:tc>
                <a:extLst>
                  <a:ext uri="{0D108BD9-81ED-4DB2-BD59-A6C34878D82A}">
                    <a16:rowId xmlns:a16="http://schemas.microsoft.com/office/drawing/2014/main" val="2989444403"/>
                  </a:ext>
                </a:extLst>
              </a:tr>
              <a:tr h="370840">
                <a:tc>
                  <a:txBody>
                    <a:bodyPr/>
                    <a:lstStyle/>
                    <a:p>
                      <a:r>
                        <a:rPr lang="en-US" sz="2000" dirty="0"/>
                        <a:t>Individuals as entrepreneurs</a:t>
                      </a:r>
                    </a:p>
                  </a:txBody>
                  <a:tcPr/>
                </a:tc>
                <a:tc>
                  <a:txBody>
                    <a:bodyPr/>
                    <a:lstStyle/>
                    <a:p>
                      <a:r>
                        <a:rPr lang="en-US" sz="2000" dirty="0"/>
                        <a:t>Risk management not solely individual</a:t>
                      </a:r>
                    </a:p>
                  </a:txBody>
                  <a:tcPr/>
                </a:tc>
                <a:extLst>
                  <a:ext uri="{0D108BD9-81ED-4DB2-BD59-A6C34878D82A}">
                    <a16:rowId xmlns:a16="http://schemas.microsoft.com/office/drawing/2014/main" val="3617741877"/>
                  </a:ext>
                </a:extLst>
              </a:tr>
            </a:tbl>
          </a:graphicData>
        </a:graphic>
      </p:graphicFrame>
    </p:spTree>
    <p:extLst>
      <p:ext uri="{BB962C8B-B14F-4D97-AF65-F5344CB8AC3E}">
        <p14:creationId xmlns:p14="http://schemas.microsoft.com/office/powerpoint/2010/main" val="101126979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33444" y="1035841"/>
            <a:ext cx="7125113" cy="924475"/>
          </a:xfrm>
        </p:spPr>
        <p:txBody>
          <a:bodyPr/>
          <a:lstStyle/>
          <a:p>
            <a:r>
              <a:rPr lang="en-AU" dirty="0"/>
              <a:t>Implications for career development </a:t>
            </a:r>
          </a:p>
        </p:txBody>
      </p:sp>
      <p:sp>
        <p:nvSpPr>
          <p:cNvPr id="5" name="TextBox 4">
            <a:extLst>
              <a:ext uri="{FF2B5EF4-FFF2-40B4-BE49-F238E27FC236}">
                <a16:creationId xmlns:a16="http://schemas.microsoft.com/office/drawing/2014/main" id="{FA1BD384-9D2C-7896-A773-8B534F6358F6}"/>
              </a:ext>
            </a:extLst>
          </p:cNvPr>
          <p:cNvSpPr txBox="1"/>
          <p:nvPr/>
        </p:nvSpPr>
        <p:spPr>
          <a:xfrm>
            <a:off x="2927648" y="2204864"/>
            <a:ext cx="6552728" cy="3600986"/>
          </a:xfrm>
          <a:prstGeom prst="rect">
            <a:avLst/>
          </a:prstGeom>
          <a:noFill/>
        </p:spPr>
        <p:txBody>
          <a:bodyPr wrap="square" rtlCol="0">
            <a:spAutoFit/>
          </a:bodyPr>
          <a:lstStyle/>
          <a:p>
            <a:r>
              <a:rPr lang="en-US" sz="2400" dirty="0"/>
              <a:t>Practitioners </a:t>
            </a:r>
          </a:p>
          <a:p>
            <a:pPr marL="285750" indent="-285750">
              <a:buFont typeface="Arial" panose="020B0604020202020204" pitchFamily="34" charset="0"/>
              <a:buChar char="•"/>
            </a:pPr>
            <a:r>
              <a:rPr lang="en-US" sz="2400" dirty="0"/>
              <a:t>Need personal awareness among CD practitioners – own and others’ thinking (Howard et al., 2018) </a:t>
            </a:r>
          </a:p>
          <a:p>
            <a:pPr marL="285750" indent="-285750">
              <a:buFont typeface="Arial" panose="020B0604020202020204" pitchFamily="34" charset="0"/>
              <a:buChar char="•"/>
            </a:pPr>
            <a:r>
              <a:rPr lang="en-US" sz="2400" dirty="0"/>
              <a:t>Support clients to understand limits </a:t>
            </a:r>
          </a:p>
          <a:p>
            <a:pPr marL="285750" indent="-285750">
              <a:buFont typeface="Arial" panose="020B0604020202020204" pitchFamily="34" charset="0"/>
              <a:buChar char="•"/>
            </a:pPr>
            <a:endParaRPr lang="en-US" sz="2400" dirty="0"/>
          </a:p>
          <a:p>
            <a:r>
              <a:rPr lang="en-US" sz="2400" dirty="0"/>
              <a:t>The field: </a:t>
            </a:r>
          </a:p>
          <a:p>
            <a:pPr marL="285750" indent="-285750">
              <a:buFont typeface="Arial" panose="020B0604020202020204" pitchFamily="34" charset="0"/>
              <a:buChar char="•"/>
            </a:pPr>
            <a:r>
              <a:rPr lang="en-US" sz="2400" dirty="0"/>
              <a:t>Be aware and shape discourse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303327126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47529" y="332657"/>
            <a:ext cx="7125113" cy="924475"/>
          </a:xfrm>
        </p:spPr>
        <p:txBody>
          <a:bodyPr/>
          <a:lstStyle/>
          <a:p>
            <a:r>
              <a:rPr lang="en-US" dirty="0"/>
              <a:t>References: </a:t>
            </a:r>
          </a:p>
        </p:txBody>
      </p:sp>
      <p:sp>
        <p:nvSpPr>
          <p:cNvPr id="5" name="TextBox 4">
            <a:extLst>
              <a:ext uri="{FF2B5EF4-FFF2-40B4-BE49-F238E27FC236}">
                <a16:creationId xmlns:a16="http://schemas.microsoft.com/office/drawing/2014/main" id="{46D20F6A-1FC8-A3FA-0514-43AC0B28B548}"/>
              </a:ext>
            </a:extLst>
          </p:cNvPr>
          <p:cNvSpPr txBox="1"/>
          <p:nvPr/>
        </p:nvSpPr>
        <p:spPr>
          <a:xfrm>
            <a:off x="1847529" y="1412777"/>
            <a:ext cx="8496943" cy="4739759"/>
          </a:xfrm>
          <a:prstGeom prst="rect">
            <a:avLst/>
          </a:prstGeom>
          <a:noFill/>
        </p:spPr>
        <p:txBody>
          <a:bodyPr wrap="square">
            <a:spAutoFit/>
          </a:bodyPr>
          <a:lstStyle/>
          <a:p>
            <a:pPr>
              <a:spcBef>
                <a:spcPts val="600"/>
              </a:spcBef>
              <a:spcAft>
                <a:spcPts val="600"/>
              </a:spcAft>
            </a:pPr>
            <a:r>
              <a:rPr lang="en-US" sz="1800" dirty="0">
                <a:latin typeface="AdvOT46dcae81"/>
              </a:rPr>
              <a:t>Ball, S. (</a:t>
            </a:r>
            <a:r>
              <a:rPr lang="en-US" sz="1800" dirty="0">
                <a:solidFill>
                  <a:srgbClr val="000085"/>
                </a:solidFill>
                <a:latin typeface="AdvOT46dcae81"/>
              </a:rPr>
              <a:t>2017</a:t>
            </a:r>
            <a:r>
              <a:rPr lang="en-US" sz="1800" dirty="0">
                <a:latin typeface="AdvOT46dcae81"/>
              </a:rPr>
              <a:t>). </a:t>
            </a:r>
            <a:r>
              <a:rPr lang="en-US" sz="1800" dirty="0">
                <a:latin typeface="AdvOT65f8a23b.I"/>
              </a:rPr>
              <a:t>The education debate </a:t>
            </a:r>
            <a:r>
              <a:rPr lang="en-US" sz="1800" dirty="0">
                <a:latin typeface="AdvOT46dcae81"/>
              </a:rPr>
              <a:t>(3rd ed). Bristol University Press. </a:t>
            </a:r>
          </a:p>
          <a:p>
            <a:pPr>
              <a:spcBef>
                <a:spcPts val="600"/>
              </a:spcBef>
              <a:spcAft>
                <a:spcPts val="600"/>
              </a:spcAft>
            </a:pPr>
            <a:r>
              <a:rPr lang="en-US" sz="1800" dirty="0">
                <a:latin typeface="AdvOT46dcae81"/>
              </a:rPr>
              <a:t>Coy, M., &amp; Kelly, L. (</a:t>
            </a:r>
            <a:r>
              <a:rPr lang="en-US" sz="1800" dirty="0">
                <a:solidFill>
                  <a:srgbClr val="000085"/>
                </a:solidFill>
                <a:latin typeface="AdvOT46dcae81"/>
              </a:rPr>
              <a:t>2019</a:t>
            </a:r>
            <a:r>
              <a:rPr lang="en-US" sz="1800" dirty="0">
                <a:latin typeface="AdvOT46dcae81"/>
              </a:rPr>
              <a:t>). The </a:t>
            </a:r>
            <a:r>
              <a:rPr lang="en-US" sz="1800" dirty="0" err="1">
                <a:latin typeface="AdvOT46dcae81"/>
              </a:rPr>
              <a:t>responsibilisation</a:t>
            </a:r>
            <a:r>
              <a:rPr lang="en-US" sz="1800" dirty="0">
                <a:latin typeface="AdvOT46dcae81"/>
              </a:rPr>
              <a:t> of women who experience domestic violence: A case study from England and Wales. In C. Hageman-White, L. Kelly, &amp; T. </a:t>
            </a:r>
            <a:r>
              <a:rPr lang="en-US" sz="1800" dirty="0" err="1">
                <a:latin typeface="AdvOT46dcae81"/>
              </a:rPr>
              <a:t>Meysen</a:t>
            </a:r>
            <a:r>
              <a:rPr lang="en-US" sz="1800" dirty="0">
                <a:latin typeface="AdvOT46dcae81"/>
              </a:rPr>
              <a:t> (Eds.), </a:t>
            </a:r>
            <a:r>
              <a:rPr lang="en-US" sz="1800" i="1" dirty="0">
                <a:latin typeface="AdvOT65f8a23b.I"/>
              </a:rPr>
              <a:t>Interventions against child abuse and violence against women: Ethics and culture in practice and policy </a:t>
            </a:r>
            <a:r>
              <a:rPr lang="en-US" sz="1800" dirty="0">
                <a:latin typeface="AdvOT46dcae81"/>
              </a:rPr>
              <a:t>(pp. 155</a:t>
            </a:r>
            <a:r>
              <a:rPr lang="en-US" sz="1800" dirty="0">
                <a:latin typeface="AdvOT46dcae81+20"/>
              </a:rPr>
              <a:t>–</a:t>
            </a:r>
            <a:r>
              <a:rPr lang="en-US" sz="1800" dirty="0">
                <a:latin typeface="AdvOT46dcae81"/>
              </a:rPr>
              <a:t>163). Verlag Barbara </a:t>
            </a:r>
            <a:r>
              <a:rPr lang="en-US" sz="1800" dirty="0" err="1">
                <a:latin typeface="AdvOT46dcae81"/>
              </a:rPr>
              <a:t>Budrich</a:t>
            </a:r>
            <a:r>
              <a:rPr lang="en-US" sz="1800" dirty="0">
                <a:latin typeface="AdvOT46dcae81"/>
              </a:rPr>
              <a:t>. </a:t>
            </a:r>
          </a:p>
          <a:p>
            <a:pPr>
              <a:spcBef>
                <a:spcPts val="600"/>
              </a:spcBef>
              <a:spcAft>
                <a:spcPts val="600"/>
              </a:spcAft>
            </a:pPr>
            <a:r>
              <a:rPr lang="en-US" sz="1800" dirty="0" err="1">
                <a:latin typeface="AdvOT46dcae81"/>
              </a:rPr>
              <a:t>Kemshall</a:t>
            </a:r>
            <a:r>
              <a:rPr lang="en-US" sz="1800" dirty="0">
                <a:latin typeface="AdvOT46dcae81"/>
              </a:rPr>
              <a:t>, H. (</a:t>
            </a:r>
            <a:r>
              <a:rPr lang="en-US" sz="1800" dirty="0">
                <a:solidFill>
                  <a:srgbClr val="000085"/>
                </a:solidFill>
                <a:latin typeface="AdvOT46dcae81"/>
              </a:rPr>
              <a:t>2002</a:t>
            </a:r>
            <a:r>
              <a:rPr lang="en-US" sz="1800" dirty="0">
                <a:latin typeface="AdvOT46dcae81"/>
              </a:rPr>
              <a:t>). E</a:t>
            </a:r>
            <a:r>
              <a:rPr lang="en-US" sz="1800" dirty="0">
                <a:latin typeface="AdvOT46dcae81+fb"/>
              </a:rPr>
              <a:t>ff</a:t>
            </a:r>
            <a:r>
              <a:rPr lang="en-US" sz="1800" dirty="0">
                <a:latin typeface="AdvOT46dcae81"/>
              </a:rPr>
              <a:t>ective practice in probation: An example of </a:t>
            </a:r>
            <a:r>
              <a:rPr lang="en-US" sz="1800" dirty="0">
                <a:latin typeface="AdvOT46dcae81+20"/>
              </a:rPr>
              <a:t>‘</a:t>
            </a:r>
            <a:r>
              <a:rPr lang="en-US" sz="1800" dirty="0">
                <a:latin typeface="AdvOT46dcae81"/>
              </a:rPr>
              <a:t>advanced liberal</a:t>
            </a:r>
            <a:r>
              <a:rPr lang="en-US" sz="1800" dirty="0">
                <a:latin typeface="AdvOT46dcae81+20"/>
              </a:rPr>
              <a:t>’ </a:t>
            </a:r>
            <a:r>
              <a:rPr lang="en-US" sz="1800" dirty="0" err="1">
                <a:latin typeface="AdvOT46dcae81"/>
              </a:rPr>
              <a:t>responsibilisation</a:t>
            </a:r>
            <a:r>
              <a:rPr lang="en-US" sz="1800" dirty="0">
                <a:latin typeface="AdvOT46dcae81"/>
              </a:rPr>
              <a:t>? </a:t>
            </a:r>
            <a:r>
              <a:rPr lang="en-US" sz="1800" i="1" dirty="0">
                <a:latin typeface="AdvOT65f8a23b.I"/>
              </a:rPr>
              <a:t>The Howard Journal of Criminal Justice</a:t>
            </a:r>
            <a:r>
              <a:rPr lang="en-US" sz="1800" i="1" dirty="0">
                <a:latin typeface="AdvOT46dcae81"/>
              </a:rPr>
              <a:t>, </a:t>
            </a:r>
            <a:r>
              <a:rPr lang="en-US" sz="1800" i="1" dirty="0">
                <a:latin typeface="AdvOT65f8a23b.I"/>
              </a:rPr>
              <a:t>41</a:t>
            </a:r>
            <a:r>
              <a:rPr lang="en-US" sz="1800" i="1" dirty="0">
                <a:latin typeface="AdvOT46dcae81"/>
              </a:rPr>
              <a:t>(1</a:t>
            </a:r>
            <a:r>
              <a:rPr lang="en-US" sz="1800" dirty="0">
                <a:latin typeface="AdvOT46dcae81"/>
              </a:rPr>
              <a:t>), 41</a:t>
            </a:r>
            <a:r>
              <a:rPr lang="en-US" sz="1800" dirty="0">
                <a:latin typeface="AdvOT46dcae81+20"/>
              </a:rPr>
              <a:t>–</a:t>
            </a:r>
            <a:r>
              <a:rPr lang="en-US" sz="1800" dirty="0">
                <a:latin typeface="AdvOT46dcae81"/>
              </a:rPr>
              <a:t>58. </a:t>
            </a:r>
            <a:r>
              <a:rPr lang="en-US" sz="1800" dirty="0">
                <a:solidFill>
                  <a:srgbClr val="000085"/>
                </a:solidFill>
                <a:latin typeface="AdvOT46dcae81"/>
              </a:rPr>
              <a:t>https://doi.org/10.1111/1468-2311.00224</a:t>
            </a:r>
          </a:p>
          <a:p>
            <a:pPr>
              <a:spcBef>
                <a:spcPts val="600"/>
              </a:spcBef>
              <a:spcAft>
                <a:spcPts val="600"/>
              </a:spcAft>
            </a:pPr>
            <a:r>
              <a:rPr lang="en-US" sz="1800" dirty="0">
                <a:latin typeface="AdvOT46dcae81"/>
              </a:rPr>
              <a:t>Liebenberg, L., Ungar, M., &amp; Ikeda, J. (</a:t>
            </a:r>
            <a:r>
              <a:rPr lang="en-US" sz="1800" dirty="0">
                <a:solidFill>
                  <a:srgbClr val="000085"/>
                </a:solidFill>
                <a:latin typeface="AdvOT46dcae81"/>
              </a:rPr>
              <a:t>2015</a:t>
            </a:r>
            <a:r>
              <a:rPr lang="en-US" sz="1800" dirty="0">
                <a:latin typeface="AdvOT46dcae81"/>
              </a:rPr>
              <a:t>). Neo-liberalism and </a:t>
            </a:r>
            <a:r>
              <a:rPr lang="en-US" sz="1800" dirty="0" err="1">
                <a:latin typeface="AdvOT46dcae81"/>
              </a:rPr>
              <a:t>responsibilisation</a:t>
            </a:r>
            <a:r>
              <a:rPr lang="en-US" sz="1800" dirty="0">
                <a:latin typeface="AdvOT46dcae81"/>
              </a:rPr>
              <a:t> in the discourse of social service workers. </a:t>
            </a:r>
            <a:r>
              <a:rPr lang="en-US" sz="1800" i="1" dirty="0">
                <a:latin typeface="AdvOT65f8a23b.I"/>
              </a:rPr>
              <a:t>British Journal of Social Work</a:t>
            </a:r>
            <a:r>
              <a:rPr lang="en-US" sz="1800" i="1" dirty="0">
                <a:latin typeface="AdvOT46dcae81"/>
              </a:rPr>
              <a:t>, </a:t>
            </a:r>
            <a:r>
              <a:rPr lang="en-US" sz="1800" i="1" dirty="0">
                <a:latin typeface="AdvOT65f8a23b.I"/>
              </a:rPr>
              <a:t>45</a:t>
            </a:r>
            <a:r>
              <a:rPr lang="en-US" sz="1800" i="1" dirty="0">
                <a:latin typeface="AdvOT46dcae81"/>
              </a:rPr>
              <a:t>(3</a:t>
            </a:r>
            <a:r>
              <a:rPr lang="en-US" sz="1800" dirty="0">
                <a:latin typeface="AdvOT46dcae81"/>
              </a:rPr>
              <a:t>), 1006</a:t>
            </a:r>
            <a:r>
              <a:rPr lang="en-US" sz="1800" dirty="0">
                <a:latin typeface="AdvOT46dcae81+20"/>
              </a:rPr>
              <a:t>–</a:t>
            </a:r>
            <a:r>
              <a:rPr lang="en-US" sz="1800" dirty="0">
                <a:latin typeface="AdvOT46dcae81"/>
              </a:rPr>
              <a:t>1021. </a:t>
            </a:r>
            <a:r>
              <a:rPr lang="en-US" sz="1800" dirty="0">
                <a:solidFill>
                  <a:srgbClr val="000085"/>
                </a:solidFill>
                <a:latin typeface="AdvOT46dcae81"/>
                <a:hlinkClick r:id="rId3"/>
              </a:rPr>
              <a:t>https://doi.org/10.1093/bjsw/bct172</a:t>
            </a:r>
            <a:endParaRPr lang="en-US" sz="1800" dirty="0">
              <a:solidFill>
                <a:srgbClr val="000085"/>
              </a:solidFill>
              <a:latin typeface="AdvOT46dcae81"/>
            </a:endParaRPr>
          </a:p>
          <a:p>
            <a:pPr>
              <a:spcBef>
                <a:spcPts val="600"/>
              </a:spcBef>
              <a:spcAft>
                <a:spcPts val="600"/>
              </a:spcAft>
            </a:pPr>
            <a:r>
              <a:rPr lang="en-US" sz="1800" dirty="0">
                <a:latin typeface="AdvOT46dcae81"/>
              </a:rPr>
              <a:t>Whiteford, M. (</a:t>
            </a:r>
            <a:r>
              <a:rPr lang="en-US" sz="1800" dirty="0">
                <a:solidFill>
                  <a:srgbClr val="000085"/>
                </a:solidFill>
                <a:latin typeface="AdvOT46dcae81"/>
              </a:rPr>
              <a:t>2010</a:t>
            </a:r>
            <a:r>
              <a:rPr lang="en-US" sz="1800" dirty="0">
                <a:latin typeface="AdvOT46dcae81"/>
              </a:rPr>
              <a:t>). Hot tea, dry toast and the </a:t>
            </a:r>
            <a:r>
              <a:rPr lang="en-US" sz="1800" dirty="0" err="1">
                <a:latin typeface="AdvOT46dcae81"/>
              </a:rPr>
              <a:t>responsibilisation</a:t>
            </a:r>
            <a:r>
              <a:rPr lang="en-US" sz="1800" dirty="0">
                <a:latin typeface="AdvOT46dcae81"/>
              </a:rPr>
              <a:t> of homeless people. </a:t>
            </a:r>
            <a:r>
              <a:rPr lang="en-US" sz="1800" i="1" dirty="0">
                <a:latin typeface="AdvOT65f8a23b.I"/>
              </a:rPr>
              <a:t>Social Policy and Society</a:t>
            </a:r>
            <a:r>
              <a:rPr lang="en-US" sz="1800" i="1" dirty="0">
                <a:latin typeface="AdvOT46dcae81"/>
              </a:rPr>
              <a:t>, </a:t>
            </a:r>
            <a:r>
              <a:rPr lang="en-US" sz="1800" i="1" dirty="0">
                <a:latin typeface="AdvOT65f8a23b.I"/>
              </a:rPr>
              <a:t>9</a:t>
            </a:r>
            <a:r>
              <a:rPr lang="en-US" sz="1800" i="1" dirty="0">
                <a:latin typeface="AdvOT46dcae81"/>
              </a:rPr>
              <a:t>(2</a:t>
            </a:r>
            <a:r>
              <a:rPr lang="en-US" sz="1800" dirty="0">
                <a:latin typeface="AdvOT46dcae81"/>
              </a:rPr>
              <a:t>),</a:t>
            </a:r>
          </a:p>
          <a:p>
            <a:pPr>
              <a:spcBef>
                <a:spcPts val="600"/>
              </a:spcBef>
              <a:spcAft>
                <a:spcPts val="600"/>
              </a:spcAft>
            </a:pPr>
            <a:r>
              <a:rPr lang="en-US" sz="1800" dirty="0">
                <a:latin typeface="AdvOT46dcae81"/>
              </a:rPr>
              <a:t>193</a:t>
            </a:r>
            <a:r>
              <a:rPr lang="en-US" sz="1800" dirty="0">
                <a:latin typeface="AdvOT46dcae81+20"/>
              </a:rPr>
              <a:t>–</a:t>
            </a:r>
            <a:r>
              <a:rPr lang="en-US" sz="1800" dirty="0">
                <a:latin typeface="AdvOT46dcae81"/>
              </a:rPr>
              <a:t>205. </a:t>
            </a:r>
            <a:r>
              <a:rPr lang="en-US" sz="1800" dirty="0">
                <a:solidFill>
                  <a:srgbClr val="000085"/>
                </a:solidFill>
                <a:latin typeface="AdvOT46dcae81"/>
              </a:rPr>
              <a:t>https://doi.org/10.1017/S1474746409990340</a:t>
            </a:r>
            <a:endParaRPr lang="en-US" sz="1800" dirty="0">
              <a:latin typeface="AdvOT46dcae81"/>
            </a:endParaRPr>
          </a:p>
        </p:txBody>
      </p:sp>
    </p:spTree>
    <p:extLst>
      <p:ext uri="{BB962C8B-B14F-4D97-AF65-F5344CB8AC3E}">
        <p14:creationId xmlns:p14="http://schemas.microsoft.com/office/powerpoint/2010/main" val="335142916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0F432-A07F-DC3C-1060-C0BE2331D4F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6688F58-4D09-FB9B-4ADB-F5C8F9249447}"/>
              </a:ext>
            </a:extLst>
          </p:cNvPr>
          <p:cNvSpPr>
            <a:spLocks noGrp="1"/>
          </p:cNvSpPr>
          <p:nvPr>
            <p:ph idx="1"/>
          </p:nvPr>
        </p:nvSpPr>
        <p:spPr/>
        <p:txBody>
          <a:bodyPr/>
          <a:lstStyle/>
          <a:p>
            <a:endParaRPr lang="en-US"/>
          </a:p>
        </p:txBody>
      </p:sp>
      <p:pic>
        <p:nvPicPr>
          <p:cNvPr id="4" name="Picture 2" descr="Lifters and leaners: why the idea of equality of opportunity ...">
            <a:extLst>
              <a:ext uri="{FF2B5EF4-FFF2-40B4-BE49-F238E27FC236}">
                <a16:creationId xmlns:a16="http://schemas.microsoft.com/office/drawing/2014/main" id="{20ECF08A-DCC5-2558-41E0-DF2A9D2BF04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63552" y="122109"/>
            <a:ext cx="8034696" cy="63312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419581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0B38396-048E-BD3B-57A6-54A9FE0B48E8}"/>
              </a:ext>
            </a:extLst>
          </p:cNvPr>
          <p:cNvSpPr>
            <a:spLocks noGrp="1"/>
          </p:cNvSpPr>
          <p:nvPr>
            <p:ph type="ctrTitle"/>
          </p:nvPr>
        </p:nvSpPr>
        <p:spPr/>
        <p:txBody>
          <a:bodyPr/>
          <a:lstStyle/>
          <a:p>
            <a:endParaRPr lang="da-DK"/>
          </a:p>
        </p:txBody>
      </p:sp>
      <p:sp>
        <p:nvSpPr>
          <p:cNvPr id="3" name="Undertitel 2">
            <a:extLst>
              <a:ext uri="{FF2B5EF4-FFF2-40B4-BE49-F238E27FC236}">
                <a16:creationId xmlns:a16="http://schemas.microsoft.com/office/drawing/2014/main" id="{434A9313-CFCE-125C-FE19-5DF42D9A8874}"/>
              </a:ext>
            </a:extLst>
          </p:cNvPr>
          <p:cNvSpPr>
            <a:spLocks noGrp="1"/>
          </p:cNvSpPr>
          <p:nvPr>
            <p:ph type="subTitle" idx="1"/>
          </p:nvPr>
        </p:nvSpPr>
        <p:spPr/>
        <p:txBody>
          <a:bodyPr/>
          <a:lstStyle/>
          <a:p>
            <a:endParaRPr lang="da-DK"/>
          </a:p>
        </p:txBody>
      </p:sp>
    </p:spTree>
    <p:extLst>
      <p:ext uri="{BB962C8B-B14F-4D97-AF65-F5344CB8AC3E}">
        <p14:creationId xmlns:p14="http://schemas.microsoft.com/office/powerpoint/2010/main" val="247080616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lede 5" descr="Børnehænder på en globus">
            <a:extLst>
              <a:ext uri="{FF2B5EF4-FFF2-40B4-BE49-F238E27FC236}">
                <a16:creationId xmlns:a16="http://schemas.microsoft.com/office/drawing/2014/main" id="{B0AABF13-106E-4DEF-9F7E-454D6C19FAB4}"/>
              </a:ext>
            </a:extLst>
          </p:cNvPr>
          <p:cNvPicPr>
            <a:picLocks noChangeAspect="1"/>
          </p:cNvPicPr>
          <p:nvPr/>
        </p:nvPicPr>
        <p:blipFill rotWithShape="1">
          <a:blip r:embed="rId2">
            <a:alphaModFix amt="50000"/>
            <a:extLst>
              <a:ext uri="{28A0092B-C50C-407E-A947-70E740481C1C}">
                <a14:useLocalDpi xmlns:a14="http://schemas.microsoft.com/office/drawing/2010/main" val="0"/>
              </a:ext>
            </a:extLst>
          </a:blip>
          <a:srcRect t="15709" r="-1" b="-1"/>
          <a:stretch/>
        </p:blipFill>
        <p:spPr>
          <a:xfrm>
            <a:off x="20" y="10"/>
            <a:ext cx="12188930" cy="6857990"/>
          </a:xfrm>
          <a:prstGeom prst="rect">
            <a:avLst/>
          </a:prstGeom>
        </p:spPr>
      </p:pic>
      <p:sp>
        <p:nvSpPr>
          <p:cNvPr id="2" name="Titel 1">
            <a:extLst>
              <a:ext uri="{FF2B5EF4-FFF2-40B4-BE49-F238E27FC236}">
                <a16:creationId xmlns:a16="http://schemas.microsoft.com/office/drawing/2014/main" id="{1571A0C4-FBB5-40EE-B6D9-7682E50E8B28}"/>
              </a:ext>
            </a:extLst>
          </p:cNvPr>
          <p:cNvSpPr>
            <a:spLocks noGrp="1"/>
          </p:cNvSpPr>
          <p:nvPr>
            <p:ph type="ctrTitle"/>
          </p:nvPr>
        </p:nvSpPr>
        <p:spPr>
          <a:xfrm>
            <a:off x="642551" y="1122363"/>
            <a:ext cx="11158151" cy="3063240"/>
          </a:xfrm>
        </p:spPr>
        <p:txBody>
          <a:bodyPr>
            <a:normAutofit/>
          </a:bodyPr>
          <a:lstStyle/>
          <a:p>
            <a:r>
              <a:rPr lang="da-DK" sz="7200" dirty="0"/>
              <a:t>Using </a:t>
            </a:r>
            <a:r>
              <a:rPr lang="da-DK" sz="7200" dirty="0" err="1"/>
              <a:t>critical</a:t>
            </a:r>
            <a:r>
              <a:rPr lang="da-DK" sz="7200" dirty="0"/>
              <a:t> </a:t>
            </a:r>
            <a:r>
              <a:rPr lang="da-DK" sz="7200" dirty="0" err="1"/>
              <a:t>psychology</a:t>
            </a:r>
            <a:br>
              <a:rPr lang="da-DK" sz="7200" dirty="0"/>
            </a:br>
            <a:r>
              <a:rPr lang="en-US" sz="7200" dirty="0"/>
              <a:t>in analysis of career guidance and counselling</a:t>
            </a:r>
            <a:endParaRPr lang="da-DK" sz="6800" dirty="0"/>
          </a:p>
        </p:txBody>
      </p:sp>
      <p:sp>
        <p:nvSpPr>
          <p:cNvPr id="3" name="Undertitel 2">
            <a:extLst>
              <a:ext uri="{FF2B5EF4-FFF2-40B4-BE49-F238E27FC236}">
                <a16:creationId xmlns:a16="http://schemas.microsoft.com/office/drawing/2014/main" id="{72665E54-2F98-420D-8BC0-A9ED213E208B}"/>
              </a:ext>
            </a:extLst>
          </p:cNvPr>
          <p:cNvSpPr>
            <a:spLocks noGrp="1"/>
          </p:cNvSpPr>
          <p:nvPr>
            <p:ph type="subTitle" idx="1"/>
          </p:nvPr>
        </p:nvSpPr>
        <p:spPr>
          <a:xfrm>
            <a:off x="1527048" y="4599432"/>
            <a:ext cx="9144000" cy="1536192"/>
          </a:xfrm>
        </p:spPr>
        <p:txBody>
          <a:bodyPr>
            <a:normAutofit/>
          </a:bodyPr>
          <a:lstStyle/>
          <a:p>
            <a:pPr algn="ctr"/>
            <a:r>
              <a:rPr lang="da-DK" sz="3200" dirty="0"/>
              <a:t>Randi Skovhus &amp; Rie Thomsen</a:t>
            </a:r>
          </a:p>
        </p:txBody>
      </p:sp>
    </p:spTree>
    <p:extLst>
      <p:ext uri="{BB962C8B-B14F-4D97-AF65-F5344CB8AC3E}">
        <p14:creationId xmlns:p14="http://schemas.microsoft.com/office/powerpoint/2010/main" val="271256621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lede 4" descr="Båd på en flod">
            <a:extLst>
              <a:ext uri="{FF2B5EF4-FFF2-40B4-BE49-F238E27FC236}">
                <a16:creationId xmlns:a16="http://schemas.microsoft.com/office/drawing/2014/main" id="{DC48C821-3E8D-42E6-B138-A78CD0030E57}"/>
              </a:ext>
            </a:extLst>
          </p:cNvPr>
          <p:cNvPicPr>
            <a:picLocks noChangeAspect="1"/>
          </p:cNvPicPr>
          <p:nvPr/>
        </p:nvPicPr>
        <p:blipFill rotWithShape="1">
          <a:blip r:embed="rId3">
            <a:alphaModFix/>
            <a:extLst>
              <a:ext uri="{28A0092B-C50C-407E-A947-70E740481C1C}">
                <a14:useLocalDpi xmlns:a14="http://schemas.microsoft.com/office/drawing/2010/main" val="0"/>
              </a:ext>
            </a:extLst>
          </a:blip>
          <a:srcRect t="15709" r="-1" b="-1"/>
          <a:stretch/>
        </p:blipFill>
        <p:spPr>
          <a:xfrm>
            <a:off x="20" y="10"/>
            <a:ext cx="12188930" cy="6857990"/>
          </a:xfrm>
          <a:prstGeom prst="rect">
            <a:avLst/>
          </a:prstGeom>
        </p:spPr>
      </p:pic>
      <p:sp>
        <p:nvSpPr>
          <p:cNvPr id="2" name="Titel 1">
            <a:extLst>
              <a:ext uri="{FF2B5EF4-FFF2-40B4-BE49-F238E27FC236}">
                <a16:creationId xmlns:a16="http://schemas.microsoft.com/office/drawing/2014/main" id="{E59E45D8-ABBF-4167-8856-88ABD0EF5226}"/>
              </a:ext>
            </a:extLst>
          </p:cNvPr>
          <p:cNvSpPr>
            <a:spLocks noGrp="1"/>
          </p:cNvSpPr>
          <p:nvPr>
            <p:ph type="ctrTitle"/>
          </p:nvPr>
        </p:nvSpPr>
        <p:spPr>
          <a:xfrm>
            <a:off x="667265" y="1122363"/>
            <a:ext cx="10688593" cy="3063240"/>
          </a:xfrm>
        </p:spPr>
        <p:txBody>
          <a:bodyPr>
            <a:normAutofit fontScale="90000"/>
          </a:bodyPr>
          <a:lstStyle/>
          <a:p>
            <a:br>
              <a:rPr lang="da-DK" sz="2700" dirty="0">
                <a:solidFill>
                  <a:schemeClr val="bg1"/>
                </a:solidFill>
                <a:latin typeface="Abadi Extra Light" panose="020B0204020104020204" pitchFamily="34" charset="0"/>
              </a:rPr>
            </a:br>
            <a:br>
              <a:rPr lang="da-DK" sz="2700" dirty="0">
                <a:solidFill>
                  <a:schemeClr val="bg1"/>
                </a:solidFill>
                <a:latin typeface="Abadi Extra Light" panose="020B0204020104020204" pitchFamily="34" charset="0"/>
              </a:rPr>
            </a:br>
            <a:br>
              <a:rPr lang="da-DK" sz="2700" dirty="0">
                <a:solidFill>
                  <a:schemeClr val="bg1"/>
                </a:solidFill>
                <a:latin typeface="Abadi Extra Light" panose="020B0204020104020204" pitchFamily="34" charset="0"/>
              </a:rPr>
            </a:br>
            <a:br>
              <a:rPr lang="da-DK" sz="2700" dirty="0">
                <a:solidFill>
                  <a:schemeClr val="bg1"/>
                </a:solidFill>
                <a:latin typeface="Abadi Extra Light" panose="020B0204020104020204" pitchFamily="34" charset="0"/>
              </a:rPr>
            </a:br>
            <a:r>
              <a:rPr lang="en-US" sz="2800" dirty="0">
                <a:solidFill>
                  <a:schemeClr val="bg1"/>
                </a:solidFill>
                <a:latin typeface="AdvOT46dcae81"/>
              </a:rPr>
              <a:t>Within the broader </a:t>
            </a:r>
            <a:r>
              <a:rPr lang="en-US" sz="2800" dirty="0">
                <a:solidFill>
                  <a:schemeClr val="bg1"/>
                </a:solidFill>
                <a:latin typeface="AdvOT46dcae81+fb"/>
              </a:rPr>
              <a:t>fi</a:t>
            </a:r>
            <a:r>
              <a:rPr lang="en-US" sz="2800" dirty="0">
                <a:solidFill>
                  <a:schemeClr val="bg1"/>
                </a:solidFill>
                <a:latin typeface="AdvOT46dcae81"/>
              </a:rPr>
              <a:t>eld of psychology, critical psychology is </a:t>
            </a:r>
            <a:r>
              <a:rPr lang="en-US" sz="2800" dirty="0" err="1">
                <a:solidFill>
                  <a:schemeClr val="bg1"/>
                </a:solidFill>
                <a:latin typeface="AdvOT46dcae81"/>
              </a:rPr>
              <a:t>characterised</a:t>
            </a:r>
            <a:r>
              <a:rPr lang="en-US" sz="2800" dirty="0">
                <a:solidFill>
                  <a:schemeClr val="bg1"/>
                </a:solidFill>
                <a:latin typeface="AdvOT46dcae81"/>
              </a:rPr>
              <a:t> by its focus on central themes such as </a:t>
            </a:r>
            <a:r>
              <a:rPr lang="en-US" sz="2800" dirty="0">
                <a:solidFill>
                  <a:schemeClr val="bg1"/>
                </a:solidFill>
                <a:latin typeface="AdvOT46dcae81+20"/>
              </a:rPr>
              <a:t>“</a:t>
            </a:r>
            <a:r>
              <a:rPr lang="en-US" sz="2800" dirty="0">
                <a:solidFill>
                  <a:schemeClr val="bg1"/>
                </a:solidFill>
                <a:latin typeface="AdvOT46dcae81"/>
              </a:rPr>
              <a:t>pursuing social justice, promoting the welfare of communities in general and oppressed groups in particular, and transforming the status quo of both society and psychology</a:t>
            </a:r>
            <a:r>
              <a:rPr lang="en-US" sz="2800" dirty="0">
                <a:solidFill>
                  <a:schemeClr val="bg1"/>
                </a:solidFill>
                <a:latin typeface="AdvOT46dcae81+20"/>
              </a:rPr>
              <a:t>”</a:t>
            </a:r>
            <a:br>
              <a:rPr lang="en-US" sz="2800" dirty="0">
                <a:solidFill>
                  <a:schemeClr val="bg1"/>
                </a:solidFill>
                <a:latin typeface="AdvOT46dcae81+20"/>
              </a:rPr>
            </a:br>
            <a:r>
              <a:rPr lang="da-DK" sz="2800" dirty="0">
                <a:solidFill>
                  <a:schemeClr val="bg1"/>
                </a:solidFill>
                <a:latin typeface="AdvOT46dcae81"/>
              </a:rPr>
              <a:t>(Fox et al., 2009, p. 5).</a:t>
            </a:r>
            <a:br>
              <a:rPr lang="da-DK" sz="2700" dirty="0">
                <a:solidFill>
                  <a:schemeClr val="bg1"/>
                </a:solidFill>
                <a:latin typeface="Abadi Extra Light" panose="020B0204020104020204" pitchFamily="34" charset="0"/>
              </a:rPr>
            </a:br>
            <a:br>
              <a:rPr lang="da-DK" sz="2700" dirty="0">
                <a:solidFill>
                  <a:schemeClr val="bg1"/>
                </a:solidFill>
                <a:latin typeface="Abadi Extra Light" panose="020B0204020104020204" pitchFamily="34" charset="0"/>
              </a:rPr>
            </a:br>
            <a:br>
              <a:rPr lang="da-DK" sz="2700" dirty="0">
                <a:solidFill>
                  <a:schemeClr val="bg1"/>
                </a:solidFill>
                <a:latin typeface="Abadi Extra Light" panose="020B0204020104020204" pitchFamily="34" charset="0"/>
              </a:rPr>
            </a:br>
            <a:br>
              <a:rPr lang="da-DK" sz="2700" dirty="0">
                <a:solidFill>
                  <a:schemeClr val="bg1"/>
                </a:solidFill>
                <a:latin typeface="Abadi Extra Light" panose="020B0204020104020204" pitchFamily="34" charset="0"/>
              </a:rPr>
            </a:br>
            <a:endParaRPr lang="da-DK" sz="2700" dirty="0">
              <a:solidFill>
                <a:schemeClr val="bg1"/>
              </a:solidFill>
              <a:latin typeface="Abadi Extra Light" panose="020B0204020104020204" pitchFamily="34" charset="0"/>
            </a:endParaRPr>
          </a:p>
        </p:txBody>
      </p:sp>
      <p:sp>
        <p:nvSpPr>
          <p:cNvPr id="3" name="Undertitel 2">
            <a:extLst>
              <a:ext uri="{FF2B5EF4-FFF2-40B4-BE49-F238E27FC236}">
                <a16:creationId xmlns:a16="http://schemas.microsoft.com/office/drawing/2014/main" id="{DC40692B-289E-4A21-AA64-B90EEE4C9786}"/>
              </a:ext>
            </a:extLst>
          </p:cNvPr>
          <p:cNvSpPr>
            <a:spLocks noGrp="1"/>
          </p:cNvSpPr>
          <p:nvPr>
            <p:ph type="subTitle" idx="1"/>
          </p:nvPr>
        </p:nvSpPr>
        <p:spPr>
          <a:xfrm>
            <a:off x="1527048" y="4599432"/>
            <a:ext cx="9144000" cy="1536192"/>
          </a:xfrm>
        </p:spPr>
        <p:txBody>
          <a:bodyPr>
            <a:normAutofit/>
          </a:bodyPr>
          <a:lstStyle/>
          <a:p>
            <a:pPr algn="ctr">
              <a:lnSpc>
                <a:spcPct val="100000"/>
              </a:lnSpc>
            </a:pPr>
            <a:endParaRPr lang="da-DK" sz="2000" dirty="0">
              <a:solidFill>
                <a:schemeClr val="bg1"/>
              </a:solidFill>
            </a:endParaRPr>
          </a:p>
        </p:txBody>
      </p:sp>
    </p:spTree>
    <p:extLst>
      <p:ext uri="{BB962C8B-B14F-4D97-AF65-F5344CB8AC3E}">
        <p14:creationId xmlns:p14="http://schemas.microsoft.com/office/powerpoint/2010/main" val="2492235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nodePh="1">
                                  <p:stCondLst>
                                    <p:cond delay="0"/>
                                  </p:stCondLst>
                                  <p:endCondLst>
                                    <p:cond evt="begin" delay="0">
                                      <p:tn val="9"/>
                                    </p:cond>
                                  </p:end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3D7B6FB-AC8A-C931-8F2F-39682E48DC98}"/>
              </a:ext>
            </a:extLst>
          </p:cNvPr>
          <p:cNvSpPr>
            <a:spLocks noGrp="1"/>
          </p:cNvSpPr>
          <p:nvPr>
            <p:ph type="title"/>
          </p:nvPr>
        </p:nvSpPr>
        <p:spPr/>
        <p:txBody>
          <a:bodyPr/>
          <a:lstStyle/>
          <a:p>
            <a:r>
              <a:rPr lang="da-DK" dirty="0" err="1"/>
              <a:t>Meet</a:t>
            </a:r>
            <a:r>
              <a:rPr lang="da-DK" dirty="0"/>
              <a:t> Thomas</a:t>
            </a:r>
          </a:p>
        </p:txBody>
      </p:sp>
      <p:sp>
        <p:nvSpPr>
          <p:cNvPr id="3" name="Pladsholder til indhold 2">
            <a:extLst>
              <a:ext uri="{FF2B5EF4-FFF2-40B4-BE49-F238E27FC236}">
                <a16:creationId xmlns:a16="http://schemas.microsoft.com/office/drawing/2014/main" id="{FAA2B525-43F1-68D2-E7E4-982C684F8582}"/>
              </a:ext>
            </a:extLst>
          </p:cNvPr>
          <p:cNvSpPr>
            <a:spLocks noGrp="1"/>
          </p:cNvSpPr>
          <p:nvPr>
            <p:ph idx="1"/>
          </p:nvPr>
        </p:nvSpPr>
        <p:spPr/>
        <p:txBody>
          <a:bodyPr>
            <a:normAutofit/>
          </a:bodyPr>
          <a:lstStyle/>
          <a:p>
            <a:pPr marL="0" indent="0">
              <a:buNone/>
            </a:pPr>
            <a:r>
              <a:rPr lang="da-DK" dirty="0"/>
              <a:t>The case </a:t>
            </a:r>
            <a:r>
              <a:rPr lang="da-DK" dirty="0" err="1"/>
              <a:t>will</a:t>
            </a:r>
            <a:r>
              <a:rPr lang="da-DK" dirty="0"/>
              <a:t> </a:t>
            </a:r>
            <a:r>
              <a:rPr lang="da-DK" dirty="0" err="1"/>
              <a:t>particularly</a:t>
            </a:r>
            <a:r>
              <a:rPr lang="da-DK" dirty="0"/>
              <a:t> </a:t>
            </a:r>
            <a:r>
              <a:rPr lang="da-DK" dirty="0" err="1"/>
              <a:t>consider</a:t>
            </a:r>
            <a:r>
              <a:rPr lang="da-DK" dirty="0"/>
              <a:t> </a:t>
            </a:r>
            <a:r>
              <a:rPr lang="da-DK" dirty="0" err="1"/>
              <a:t>critical</a:t>
            </a:r>
            <a:r>
              <a:rPr lang="da-DK" dirty="0"/>
              <a:t> </a:t>
            </a:r>
            <a:r>
              <a:rPr lang="da-DK" dirty="0" err="1"/>
              <a:t>psychological</a:t>
            </a:r>
            <a:r>
              <a:rPr lang="da-DK" dirty="0"/>
              <a:t> analyses in relation to:</a:t>
            </a:r>
          </a:p>
          <a:p>
            <a:pPr>
              <a:lnSpc>
                <a:spcPct val="90000"/>
              </a:lnSpc>
            </a:pPr>
            <a:r>
              <a:rPr lang="nb-NO" sz="2800" dirty="0"/>
              <a:t>Attending to power</a:t>
            </a:r>
          </a:p>
          <a:p>
            <a:pPr>
              <a:lnSpc>
                <a:spcPct val="90000"/>
              </a:lnSpc>
            </a:pPr>
            <a:r>
              <a:rPr lang="nb-NO" sz="2800" dirty="0"/>
              <a:t>Understanding individuals to be in a dialectical relationship with context</a:t>
            </a:r>
          </a:p>
          <a:p>
            <a:pPr>
              <a:lnSpc>
                <a:spcPct val="90000"/>
              </a:lnSpc>
            </a:pPr>
            <a:r>
              <a:rPr lang="nb-NO" sz="2800" dirty="0"/>
              <a:t>Viewing human beings as having a bounded but transformative agency</a:t>
            </a:r>
          </a:p>
          <a:p>
            <a:endParaRPr lang="da-DK" dirty="0"/>
          </a:p>
          <a:p>
            <a:endParaRPr lang="da-DK" dirty="0"/>
          </a:p>
        </p:txBody>
      </p:sp>
    </p:spTree>
    <p:extLst>
      <p:ext uri="{BB962C8B-B14F-4D97-AF65-F5344CB8AC3E}">
        <p14:creationId xmlns:p14="http://schemas.microsoft.com/office/powerpoint/2010/main" val="103401140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593F5A9-8A33-282D-0674-5DA2259BDB67}"/>
              </a:ext>
            </a:extLst>
          </p:cNvPr>
          <p:cNvSpPr>
            <a:spLocks noGrp="1"/>
          </p:cNvSpPr>
          <p:nvPr>
            <p:ph type="title"/>
          </p:nvPr>
        </p:nvSpPr>
        <p:spPr>
          <a:xfrm>
            <a:off x="627961" y="207350"/>
            <a:ext cx="10515600" cy="1325563"/>
          </a:xfrm>
        </p:spPr>
        <p:txBody>
          <a:bodyPr/>
          <a:lstStyle/>
          <a:p>
            <a:r>
              <a:rPr lang="da-DK" dirty="0"/>
              <a:t>Thomas</a:t>
            </a:r>
          </a:p>
        </p:txBody>
      </p:sp>
      <p:sp>
        <p:nvSpPr>
          <p:cNvPr id="3" name="Pladsholder til tekst 2">
            <a:extLst>
              <a:ext uri="{FF2B5EF4-FFF2-40B4-BE49-F238E27FC236}">
                <a16:creationId xmlns:a16="http://schemas.microsoft.com/office/drawing/2014/main" id="{EAE27307-FA9E-80FA-49F0-11B2E248E64D}"/>
              </a:ext>
            </a:extLst>
          </p:cNvPr>
          <p:cNvSpPr>
            <a:spLocks noGrp="1"/>
          </p:cNvSpPr>
          <p:nvPr>
            <p:ph type="body" sz="quarter" idx="13"/>
          </p:nvPr>
        </p:nvSpPr>
        <p:spPr>
          <a:xfrm>
            <a:off x="627961" y="1311007"/>
            <a:ext cx="11270256" cy="4985393"/>
          </a:xfrm>
        </p:spPr>
        <p:txBody>
          <a:bodyPr>
            <a:normAutofit fontScale="85000" lnSpcReduction="20000"/>
          </a:bodyPr>
          <a:lstStyle/>
          <a:p>
            <a:pPr marL="0" indent="0" algn="l">
              <a:buNone/>
            </a:pPr>
            <a:r>
              <a:rPr lang="en-US" sz="2800" b="0" i="0" u="none" strike="noStrike" baseline="0" dirty="0">
                <a:latin typeface="AdvOT46dcae81"/>
              </a:rPr>
              <a:t>Thomas lives with his parents and younger siblings in a village some distance from his school, resulting in a lengthy commute. Thomas</a:t>
            </a:r>
            <a:r>
              <a:rPr lang="en-US" sz="2800" b="0" i="0" u="none" strike="noStrike" baseline="0" dirty="0">
                <a:latin typeface="AdvOT46dcae81+20"/>
              </a:rPr>
              <a:t>’</a:t>
            </a:r>
            <a:r>
              <a:rPr lang="en-US" sz="2800" b="0" i="0" u="none" strike="noStrike" baseline="0" dirty="0">
                <a:latin typeface="AdvOT46dcae81"/>
              </a:rPr>
              <a:t>s father is an unskilled worker with a job in Norway, meaning that he spends a lot of time away from the family home. Thomas</a:t>
            </a:r>
            <a:r>
              <a:rPr lang="en-US" sz="2800" b="0" i="0" u="none" strike="noStrike" baseline="0" dirty="0">
                <a:latin typeface="AdvOT46dcae81+20"/>
              </a:rPr>
              <a:t>’</a:t>
            </a:r>
            <a:r>
              <a:rPr lang="en-US" sz="2800" b="0" i="0" u="none" strike="noStrike" baseline="0" dirty="0">
                <a:latin typeface="AdvOT46dcae81"/>
              </a:rPr>
              <a:t>s mother has no qualifications and receives an early retirement pension. </a:t>
            </a:r>
          </a:p>
          <a:p>
            <a:pPr marL="0" indent="0" algn="l">
              <a:buNone/>
            </a:pPr>
            <a:endParaRPr lang="en-US" sz="2800" dirty="0">
              <a:latin typeface="AdvOT46dcae81"/>
            </a:endParaRPr>
          </a:p>
          <a:p>
            <a:pPr marL="0" indent="0" algn="l">
              <a:buNone/>
            </a:pPr>
            <a:r>
              <a:rPr lang="en-US" sz="2800" b="0" i="0" u="none" strike="noStrike" baseline="0" dirty="0">
                <a:latin typeface="AdvOT46dcae81"/>
              </a:rPr>
              <a:t>In Year 9, Thomas tells the guidance counsellor that, inspired by his cousins, he would like to attend a general academic upper secondary </a:t>
            </a:r>
            <a:r>
              <a:rPr lang="en-US" sz="2800" b="0" i="0" u="none" strike="noStrike" baseline="0" dirty="0" err="1">
                <a:latin typeface="AdvOT46dcae81"/>
              </a:rPr>
              <a:t>programme</a:t>
            </a:r>
            <a:r>
              <a:rPr lang="en-US" sz="2800" b="0" i="0" u="none" strike="noStrike" baseline="0" dirty="0">
                <a:latin typeface="AdvOT46dcae81"/>
              </a:rPr>
              <a:t> as such quali</a:t>
            </a:r>
            <a:r>
              <a:rPr lang="en-US" sz="2800" b="0" i="0" u="none" strike="noStrike" baseline="0" dirty="0">
                <a:latin typeface="AdvOT46dcae81+fb"/>
              </a:rPr>
              <a:t>fi</a:t>
            </a:r>
            <a:r>
              <a:rPr lang="en-US" sz="2800" b="0" i="0" u="none" strike="noStrike" baseline="0" dirty="0">
                <a:latin typeface="AdvOT46dcae81"/>
              </a:rPr>
              <a:t>cations ‘open a lot of doors’, adding that ‘he would like to study at the tertiary level’. </a:t>
            </a:r>
          </a:p>
          <a:p>
            <a:pPr marL="0" indent="0" algn="l">
              <a:buNone/>
            </a:pPr>
            <a:r>
              <a:rPr lang="en-US" sz="2800" b="0" i="0" u="none" strike="noStrike" baseline="0" dirty="0">
                <a:latin typeface="AdvOT46dcae81"/>
              </a:rPr>
              <a:t>Thomas also tells the  guidance counsellor that if it does not work out with the assessment of educational  readiness required for </a:t>
            </a:r>
            <a:r>
              <a:rPr lang="en-US" sz="2800" dirty="0">
                <a:latin typeface="AdvOT46dcae81"/>
              </a:rPr>
              <a:t>entry,</a:t>
            </a:r>
            <a:r>
              <a:rPr lang="en-US" sz="2800" b="0" i="0" u="none" strike="noStrike" baseline="0" dirty="0">
                <a:latin typeface="AdvOT46dcae81"/>
              </a:rPr>
              <a:t> he is considering vocational training as a carpenter. Thomas</a:t>
            </a:r>
            <a:r>
              <a:rPr lang="en-US" sz="2800" b="0" i="0" u="none" strike="noStrike" baseline="0" dirty="0">
                <a:latin typeface="AdvOT46dcae81+20"/>
              </a:rPr>
              <a:t>’</a:t>
            </a:r>
            <a:r>
              <a:rPr lang="en-US" sz="2800" b="0" i="0" u="none" strike="noStrike" baseline="0" dirty="0">
                <a:latin typeface="AdvOT46dcae81"/>
              </a:rPr>
              <a:t>s teacher does not feel that he will be ready for general upper secondary education after Year 9. Both teacher and guidance counsellor believe that the optional Year 10 could help Thomas in developing certain academic competences and discuss how it would give him more time to think things over; perhaps he will discover that becoming a carpenter is a better option for him than general upper secondary education. </a:t>
            </a:r>
            <a:endParaRPr lang="da-DK" dirty="0"/>
          </a:p>
        </p:txBody>
      </p:sp>
      <p:sp>
        <p:nvSpPr>
          <p:cNvPr id="4" name="Pladsholder til tekst 3">
            <a:extLst>
              <a:ext uri="{FF2B5EF4-FFF2-40B4-BE49-F238E27FC236}">
                <a16:creationId xmlns:a16="http://schemas.microsoft.com/office/drawing/2014/main" id="{CD74012B-9EDB-2169-9C08-F983012C5DBC}"/>
              </a:ext>
            </a:extLst>
          </p:cNvPr>
          <p:cNvSpPr>
            <a:spLocks noGrp="1"/>
          </p:cNvSpPr>
          <p:nvPr>
            <p:ph type="body" sz="quarter" idx="14"/>
          </p:nvPr>
        </p:nvSpPr>
        <p:spPr/>
        <p:txBody>
          <a:bodyPr/>
          <a:lstStyle/>
          <a:p>
            <a:endParaRPr lang="da-DK"/>
          </a:p>
        </p:txBody>
      </p:sp>
      <p:pic>
        <p:nvPicPr>
          <p:cNvPr id="5" name="Picture 1" descr="IMG_256">
            <a:extLst>
              <a:ext uri="{FF2B5EF4-FFF2-40B4-BE49-F238E27FC236}">
                <a16:creationId xmlns:a16="http://schemas.microsoft.com/office/drawing/2014/main" id="{CC2C0918-BF0C-8C24-CD52-FC99E071D09C}"/>
              </a:ext>
            </a:extLst>
          </p:cNvPr>
          <p:cNvPicPr>
            <a:picLocks noChangeAspect="1"/>
          </p:cNvPicPr>
          <p:nvPr/>
        </p:nvPicPr>
        <p:blipFill>
          <a:blip r:embed="rId2"/>
          <a:stretch>
            <a:fillRect/>
          </a:stretch>
        </p:blipFill>
        <p:spPr>
          <a:xfrm>
            <a:off x="9949676" y="5759190"/>
            <a:ext cx="1844675" cy="1074420"/>
          </a:xfrm>
          <a:prstGeom prst="rect">
            <a:avLst/>
          </a:prstGeom>
          <a:noFill/>
          <a:ln w="9525">
            <a:noFill/>
          </a:ln>
        </p:spPr>
      </p:pic>
    </p:spTree>
    <p:extLst>
      <p:ext uri="{BB962C8B-B14F-4D97-AF65-F5344CB8AC3E}">
        <p14:creationId xmlns:p14="http://schemas.microsoft.com/office/powerpoint/2010/main" val="318886051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6EF3CC1-7C81-239C-003A-85D885009502}"/>
              </a:ext>
            </a:extLst>
          </p:cNvPr>
          <p:cNvSpPr>
            <a:spLocks noGrp="1"/>
          </p:cNvSpPr>
          <p:nvPr>
            <p:ph type="title"/>
          </p:nvPr>
        </p:nvSpPr>
        <p:spPr>
          <a:xfrm>
            <a:off x="838200" y="353216"/>
            <a:ext cx="10515600" cy="1325563"/>
          </a:xfrm>
        </p:spPr>
        <p:txBody>
          <a:bodyPr/>
          <a:lstStyle/>
          <a:p>
            <a:r>
              <a:rPr lang="da-DK" dirty="0"/>
              <a:t>Thomas</a:t>
            </a:r>
          </a:p>
        </p:txBody>
      </p:sp>
      <p:sp>
        <p:nvSpPr>
          <p:cNvPr id="3" name="Pladsholder til tekst 2">
            <a:extLst>
              <a:ext uri="{FF2B5EF4-FFF2-40B4-BE49-F238E27FC236}">
                <a16:creationId xmlns:a16="http://schemas.microsoft.com/office/drawing/2014/main" id="{66C6B480-8543-53E5-E093-D3514F153015}"/>
              </a:ext>
            </a:extLst>
          </p:cNvPr>
          <p:cNvSpPr>
            <a:spLocks noGrp="1"/>
          </p:cNvSpPr>
          <p:nvPr>
            <p:ph type="body" sz="quarter" idx="13"/>
          </p:nvPr>
        </p:nvSpPr>
        <p:spPr>
          <a:xfrm>
            <a:off x="768351" y="1458098"/>
            <a:ext cx="10884071" cy="4942702"/>
          </a:xfrm>
        </p:spPr>
        <p:txBody>
          <a:bodyPr>
            <a:normAutofit fontScale="92500" lnSpcReduction="20000"/>
          </a:bodyPr>
          <a:lstStyle/>
          <a:p>
            <a:pPr marL="0" indent="0">
              <a:buNone/>
            </a:pPr>
            <a:r>
              <a:rPr lang="en-US" sz="2400" b="0" i="0" u="none" strike="noStrike" baseline="0" dirty="0">
                <a:latin typeface="AdvOT46dcae81"/>
              </a:rPr>
              <a:t>At a follow-up meeting, the guidance counsellor says to Thomas that it would be interesting to </a:t>
            </a:r>
            <a:r>
              <a:rPr lang="en-US" sz="2400" b="0" i="0" u="none" strike="noStrike" baseline="0" dirty="0">
                <a:latin typeface="AdvOT46dcae81+fb"/>
              </a:rPr>
              <a:t>fi</a:t>
            </a:r>
            <a:r>
              <a:rPr lang="en-US" sz="2400" b="0" i="0" u="none" strike="noStrike" baseline="0" dirty="0">
                <a:latin typeface="AdvOT46dcae81"/>
              </a:rPr>
              <a:t>gure out how he intends to use the general upper secondary exam: </a:t>
            </a:r>
            <a:r>
              <a:rPr lang="en-US" sz="2400" b="0" i="0" u="none" strike="noStrike" baseline="0" dirty="0">
                <a:latin typeface="AdvOT46dcae81+20"/>
              </a:rPr>
              <a:t>“</a:t>
            </a:r>
            <a:r>
              <a:rPr lang="en-US" sz="2400" b="0" i="0" u="none" strike="noStrike" baseline="0" dirty="0">
                <a:latin typeface="AdvOT46dcae81"/>
              </a:rPr>
              <a:t>It</a:t>
            </a:r>
            <a:r>
              <a:rPr lang="en-US" sz="2400" b="0" i="0" u="none" strike="noStrike" baseline="0" dirty="0">
                <a:latin typeface="AdvOT46dcae81+20"/>
              </a:rPr>
              <a:t>’</a:t>
            </a:r>
            <a:r>
              <a:rPr lang="en-US" sz="2400" b="0" i="0" u="none" strike="noStrike" baseline="0" dirty="0">
                <a:latin typeface="AdvOT46dcae81"/>
              </a:rPr>
              <a:t>s important not to do it just for the sake of doing it</a:t>
            </a:r>
            <a:r>
              <a:rPr lang="en-US" sz="2400" b="0" i="0" u="none" strike="noStrike" baseline="0" dirty="0">
                <a:latin typeface="AdvOT46dcae81+20"/>
              </a:rPr>
              <a:t>”</a:t>
            </a:r>
            <a:r>
              <a:rPr lang="en-US" sz="2400" b="0" i="0" u="none" strike="noStrike" baseline="0" dirty="0">
                <a:latin typeface="AdvOT46dcae81"/>
              </a:rPr>
              <a:t>. </a:t>
            </a:r>
          </a:p>
          <a:p>
            <a:pPr marL="0" indent="0">
              <a:buNone/>
            </a:pPr>
            <a:r>
              <a:rPr lang="en-US" sz="2400" b="0" i="0" u="none" strike="noStrike" baseline="0" dirty="0">
                <a:latin typeface="AdvOT46dcae81"/>
              </a:rPr>
              <a:t>Thomas explains that he has visited the national online guidance portal in search of more information about the di</a:t>
            </a:r>
            <a:r>
              <a:rPr lang="en-US" sz="2400" b="0" i="0" u="none" strike="noStrike" baseline="0" dirty="0">
                <a:latin typeface="AdvOT46dcae81+fb"/>
              </a:rPr>
              <a:t>ff</a:t>
            </a:r>
            <a:r>
              <a:rPr lang="en-US" sz="2400" b="0" i="0" u="none" strike="noStrike" baseline="0" dirty="0">
                <a:latin typeface="AdvOT46dcae81"/>
              </a:rPr>
              <a:t>erent possibilities, but that he would need some help because: </a:t>
            </a:r>
            <a:r>
              <a:rPr lang="en-US" sz="2400" b="0" i="0" u="none" strike="noStrike" baseline="0" dirty="0">
                <a:latin typeface="AdvOT46dcae81+20"/>
              </a:rPr>
              <a:t>“</a:t>
            </a:r>
            <a:r>
              <a:rPr lang="en-US" sz="2400" b="0" i="0" u="none" strike="noStrike" baseline="0" dirty="0">
                <a:latin typeface="AdvOT46dcae81"/>
              </a:rPr>
              <a:t>I haven</a:t>
            </a:r>
            <a:r>
              <a:rPr lang="en-US" sz="2400" b="0" i="0" u="none" strike="noStrike" baseline="0" dirty="0">
                <a:latin typeface="AdvOT46dcae81+20"/>
              </a:rPr>
              <a:t>’</a:t>
            </a:r>
            <a:r>
              <a:rPr lang="en-US" sz="2400" b="0" i="0" u="none" strike="noStrike" baseline="0" dirty="0">
                <a:latin typeface="AdvOT46dcae81"/>
              </a:rPr>
              <a:t>t got a clue [about the various options at the tertiary level]. I want to be presented with the things you can actually use a general upper secondary education for</a:t>
            </a:r>
            <a:r>
              <a:rPr lang="en-US" sz="2400" b="0" i="0" u="none" strike="noStrike" baseline="0" dirty="0">
                <a:latin typeface="AdvOT46dcae81+20"/>
              </a:rPr>
              <a:t>…</a:t>
            </a:r>
            <a:r>
              <a:rPr lang="en-US" sz="2400" b="0" i="0" u="none" strike="noStrike" baseline="0" dirty="0">
                <a:latin typeface="AdvOT46dcae81"/>
              </a:rPr>
              <a:t>I</a:t>
            </a:r>
            <a:r>
              <a:rPr lang="en-US" sz="2400" b="0" i="0" u="none" strike="noStrike" baseline="0" dirty="0">
                <a:latin typeface="AdvOT46dcae81+20"/>
              </a:rPr>
              <a:t>’</a:t>
            </a:r>
            <a:r>
              <a:rPr lang="en-US" sz="2400" b="0" i="0" u="none" strike="noStrike" baseline="0" dirty="0">
                <a:latin typeface="AdvOT46dcae81"/>
              </a:rPr>
              <a:t>m not at all familiar with all that stu</a:t>
            </a:r>
            <a:r>
              <a:rPr lang="en-US" sz="2400" b="0" i="0" u="none" strike="noStrike" baseline="0" dirty="0">
                <a:latin typeface="AdvOT46dcae81+fb"/>
              </a:rPr>
              <a:t>ff</a:t>
            </a:r>
            <a:r>
              <a:rPr lang="en-US" sz="2400" b="0" i="0" u="none" strike="noStrike" baseline="0" dirty="0">
                <a:latin typeface="AdvOT46dcae81+20"/>
              </a:rPr>
              <a:t>”</a:t>
            </a:r>
            <a:r>
              <a:rPr lang="en-US" sz="2400" b="0" i="0" u="none" strike="noStrike" baseline="0" dirty="0">
                <a:latin typeface="AdvOT46dcae81"/>
              </a:rPr>
              <a:t>. The guidance counsellor replies that there are so many possibilities in terms of what you can study that it is virtually impossible to mention them all. </a:t>
            </a:r>
            <a:r>
              <a:rPr lang="en-US" sz="2400" b="0" i="0" u="none" strike="noStrike" baseline="0" dirty="0">
                <a:latin typeface="AdvOT46dcae81+20"/>
              </a:rPr>
              <a:t>“</a:t>
            </a:r>
            <a:r>
              <a:rPr lang="en-US" sz="2400" b="0" i="0" u="none" strike="noStrike" baseline="0" dirty="0">
                <a:latin typeface="AdvOT46dcae81"/>
              </a:rPr>
              <a:t>What</a:t>
            </a:r>
            <a:r>
              <a:rPr lang="en-US" sz="2400" b="0" i="0" u="none" strike="noStrike" baseline="0" dirty="0">
                <a:latin typeface="AdvOT46dcae81+20"/>
              </a:rPr>
              <a:t>’</a:t>
            </a:r>
            <a:r>
              <a:rPr lang="en-US" sz="2400" b="0" i="0" u="none" strike="noStrike" baseline="0" dirty="0">
                <a:latin typeface="AdvOT46dcae81"/>
              </a:rPr>
              <a:t>s important when it comes to upper secondary education is whether you can imagine using three years of your life on it and then, after those three years, you have to imagine that you</a:t>
            </a:r>
            <a:r>
              <a:rPr lang="en-US" sz="2400" b="0" i="0" u="none" strike="noStrike" baseline="0" dirty="0">
                <a:latin typeface="AdvOT46dcae81+20"/>
              </a:rPr>
              <a:t>’</a:t>
            </a:r>
            <a:r>
              <a:rPr lang="en-US" sz="2400" b="0" i="0" u="none" strike="noStrike" baseline="0" dirty="0">
                <a:latin typeface="AdvOT46dcae81"/>
              </a:rPr>
              <a:t>ll need to spend anywhere between two and seven years more on further studies</a:t>
            </a:r>
            <a:r>
              <a:rPr lang="en-US" sz="2400" b="0" i="0" u="none" strike="noStrike" baseline="0" dirty="0">
                <a:latin typeface="AdvOT46dcae81+20"/>
              </a:rPr>
              <a:t>”</a:t>
            </a:r>
            <a:r>
              <a:rPr lang="en-US" sz="2400" b="0" i="0" u="none" strike="noStrike" baseline="0" dirty="0">
                <a:latin typeface="AdvOT46dcae81"/>
              </a:rPr>
              <a:t>. </a:t>
            </a:r>
            <a:r>
              <a:rPr lang="en-US" sz="2400" b="0" i="0" u="none" strike="noStrike" baseline="0" dirty="0">
                <a:latin typeface="AdvOT46dcae81+20"/>
              </a:rPr>
              <a:t>“</a:t>
            </a:r>
            <a:r>
              <a:rPr lang="en-US" sz="2400" b="0" i="0" u="none" strike="noStrike" baseline="0" dirty="0">
                <a:latin typeface="AdvOT46dcae81"/>
              </a:rPr>
              <a:t>Yeah, you</a:t>
            </a:r>
            <a:r>
              <a:rPr lang="en-US" sz="2400" b="0" i="0" u="none" strike="noStrike" baseline="0" dirty="0">
                <a:latin typeface="AdvOT46dcae81+20"/>
              </a:rPr>
              <a:t>’</a:t>
            </a:r>
            <a:r>
              <a:rPr lang="en-US" sz="2400" b="0" i="0" u="none" strike="noStrike" baseline="0" dirty="0">
                <a:latin typeface="AdvOT46dcae81"/>
              </a:rPr>
              <a:t>re right</a:t>
            </a:r>
            <a:r>
              <a:rPr lang="en-US" sz="2400" b="0" i="0" u="none" strike="noStrike" baseline="0" dirty="0">
                <a:latin typeface="AdvOT46dcae81+20"/>
              </a:rPr>
              <a:t>”</a:t>
            </a:r>
            <a:r>
              <a:rPr lang="en-US" sz="2400" b="0" i="0" u="none" strike="noStrike" baseline="0" dirty="0">
                <a:latin typeface="AdvOT46dcae81"/>
              </a:rPr>
              <a:t>, Thomas replies. The guidance counsellor continues: </a:t>
            </a:r>
            <a:r>
              <a:rPr lang="en-US" sz="2400" b="0" i="0" u="none" strike="noStrike" baseline="0" dirty="0">
                <a:latin typeface="AdvOT46dcae81+20"/>
              </a:rPr>
              <a:t>“</a:t>
            </a:r>
            <a:r>
              <a:rPr lang="en-US" sz="2400" b="0" i="0" u="none" strike="noStrike" baseline="0" dirty="0">
                <a:latin typeface="AdvOT46dcae81"/>
              </a:rPr>
              <a:t>and if you can</a:t>
            </a:r>
            <a:r>
              <a:rPr lang="en-US" sz="2400" b="0" i="0" u="none" strike="noStrike" baseline="0" dirty="0">
                <a:latin typeface="AdvOT46dcae81+20"/>
              </a:rPr>
              <a:t>’</a:t>
            </a:r>
            <a:r>
              <a:rPr lang="en-US" sz="2400" b="0" i="0" u="none" strike="noStrike" baseline="0" dirty="0">
                <a:latin typeface="AdvOT46dcae81"/>
              </a:rPr>
              <a:t>t imagine doing that and think the path is too long and  it just doesn</a:t>
            </a:r>
            <a:r>
              <a:rPr lang="en-US" sz="2400" b="0" i="0" u="none" strike="noStrike" baseline="0" dirty="0">
                <a:latin typeface="AdvOT46dcae81+20"/>
              </a:rPr>
              <a:t>’</a:t>
            </a:r>
            <a:r>
              <a:rPr lang="en-US" sz="2400" b="0" i="0" u="none" strike="noStrike" baseline="0" dirty="0">
                <a:latin typeface="AdvOT46dcae81"/>
              </a:rPr>
              <a:t>t make sense, then you should maybe consider not enrolling in general upper secondary education and then take another route and get a vocational education</a:t>
            </a:r>
            <a:r>
              <a:rPr lang="en-US" sz="2400" b="0" i="0" u="none" strike="noStrike" baseline="0" dirty="0">
                <a:latin typeface="AdvOT46dcae81+20"/>
              </a:rPr>
              <a:t>…</a:t>
            </a:r>
            <a:r>
              <a:rPr lang="en-US" sz="2400" b="0" i="0" u="none" strike="noStrike" baseline="0" dirty="0">
                <a:latin typeface="AdvOT46dcae81"/>
              </a:rPr>
              <a:t>there</a:t>
            </a:r>
            <a:r>
              <a:rPr lang="en-US" sz="2400" b="0" i="0" u="none" strike="noStrike" baseline="0" dirty="0">
                <a:latin typeface="AdvOT46dcae81+20"/>
              </a:rPr>
              <a:t>’</a:t>
            </a:r>
            <a:r>
              <a:rPr lang="en-US" sz="2400" b="0" i="0" u="none" strike="noStrike" baseline="0" dirty="0">
                <a:latin typeface="AdvOT46dcae81"/>
              </a:rPr>
              <a:t>s no point getting general upper secondary qualifications just to get general upper secondary quali</a:t>
            </a:r>
            <a:r>
              <a:rPr lang="en-US" sz="2400" b="0" i="0" u="none" strike="noStrike" baseline="0" dirty="0">
                <a:latin typeface="AdvOT46dcae81+fb"/>
              </a:rPr>
              <a:t>fi</a:t>
            </a:r>
            <a:r>
              <a:rPr lang="en-US" sz="2400" b="0" i="0" u="none" strike="noStrike" baseline="0" dirty="0">
                <a:latin typeface="AdvOT46dcae81"/>
              </a:rPr>
              <a:t>cations. You should be able to use them for something</a:t>
            </a:r>
            <a:r>
              <a:rPr lang="en-US" sz="2400" b="0" i="0" u="none" strike="noStrike" baseline="0" dirty="0">
                <a:latin typeface="AdvOT46dcae81+20"/>
              </a:rPr>
              <a:t>”</a:t>
            </a:r>
            <a:r>
              <a:rPr lang="en-US" sz="2400" b="0" i="0" u="none" strike="noStrike" baseline="0" dirty="0">
                <a:latin typeface="AdvOT46dcae81"/>
              </a:rPr>
              <a:t>.</a:t>
            </a:r>
            <a:endParaRPr lang="da-DK" dirty="0"/>
          </a:p>
        </p:txBody>
      </p:sp>
      <p:sp>
        <p:nvSpPr>
          <p:cNvPr id="4" name="Pladsholder til tekst 3">
            <a:extLst>
              <a:ext uri="{FF2B5EF4-FFF2-40B4-BE49-F238E27FC236}">
                <a16:creationId xmlns:a16="http://schemas.microsoft.com/office/drawing/2014/main" id="{EC2C3EEE-1BD4-914C-7BF4-59D01DE2279A}"/>
              </a:ext>
            </a:extLst>
          </p:cNvPr>
          <p:cNvSpPr>
            <a:spLocks noGrp="1"/>
          </p:cNvSpPr>
          <p:nvPr>
            <p:ph type="body" sz="quarter" idx="14"/>
          </p:nvPr>
        </p:nvSpPr>
        <p:spPr/>
        <p:txBody>
          <a:bodyPr/>
          <a:lstStyle/>
          <a:p>
            <a:endParaRPr lang="da-DK"/>
          </a:p>
        </p:txBody>
      </p:sp>
      <p:pic>
        <p:nvPicPr>
          <p:cNvPr id="5" name="Picture 1" descr="IMG_256">
            <a:extLst>
              <a:ext uri="{FF2B5EF4-FFF2-40B4-BE49-F238E27FC236}">
                <a16:creationId xmlns:a16="http://schemas.microsoft.com/office/drawing/2014/main" id="{5A873BF3-A4B3-0C7C-F2FD-F99C33E7E582}"/>
              </a:ext>
            </a:extLst>
          </p:cNvPr>
          <p:cNvPicPr>
            <a:picLocks noChangeAspect="1"/>
          </p:cNvPicPr>
          <p:nvPr/>
        </p:nvPicPr>
        <p:blipFill>
          <a:blip r:embed="rId2"/>
          <a:stretch>
            <a:fillRect/>
          </a:stretch>
        </p:blipFill>
        <p:spPr>
          <a:xfrm>
            <a:off x="9945730" y="5561966"/>
            <a:ext cx="1844675" cy="1074420"/>
          </a:xfrm>
          <a:prstGeom prst="rect">
            <a:avLst/>
          </a:prstGeom>
          <a:noFill/>
          <a:ln w="9525">
            <a:noFill/>
          </a:ln>
        </p:spPr>
      </p:pic>
    </p:spTree>
    <p:extLst>
      <p:ext uri="{BB962C8B-B14F-4D97-AF65-F5344CB8AC3E}">
        <p14:creationId xmlns:p14="http://schemas.microsoft.com/office/powerpoint/2010/main" val="320999479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lstStyle/>
          <a:p>
            <a:r>
              <a:rPr lang="da-DK" dirty="0"/>
              <a:t>First person </a:t>
            </a:r>
            <a:r>
              <a:rPr lang="da-DK" dirty="0" err="1"/>
              <a:t>perspective</a:t>
            </a:r>
            <a:endParaRPr lang="da-DK" dirty="0"/>
          </a:p>
        </p:txBody>
      </p:sp>
      <p:sp>
        <p:nvSpPr>
          <p:cNvPr id="3" name="Pladsholder til dato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600" b="0" i="0" u="none" strike="noStrike" kern="1200" cap="none" spc="0" normalizeH="0" baseline="0" noProof="0" dirty="0">
              <a:ln>
                <a:noFill/>
              </a:ln>
              <a:solidFill>
                <a:srgbClr val="000000">
                  <a:tint val="75000"/>
                </a:srgbClr>
              </a:solidFill>
              <a:effectLst/>
              <a:uLnTx/>
              <a:uFillTx/>
              <a:latin typeface="The Hand"/>
              <a:ea typeface="+mn-ea"/>
              <a:cs typeface="+mn-cs"/>
            </a:endParaRPr>
          </a:p>
        </p:txBody>
      </p:sp>
      <p:sp>
        <p:nvSpPr>
          <p:cNvPr id="2" name="Pladsholder til diasnummer 1"/>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A07366-CB75-4AA8-9E5B-928B849F427C}" type="slidenum">
              <a:rPr kumimoji="0" lang="da-DK" sz="1600" b="0" i="0" u="none" strike="noStrike" kern="1200" cap="none" spc="0" normalizeH="0" baseline="0" noProof="0" smtClean="0">
                <a:ln>
                  <a:noFill/>
                </a:ln>
                <a:solidFill>
                  <a:srgbClr val="000000">
                    <a:tint val="75000"/>
                  </a:srgbClr>
                </a:solidFill>
                <a:effectLst/>
                <a:uLnTx/>
                <a:uFillTx/>
                <a:latin typeface="The Hand"/>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da-DK" sz="1600" b="0" i="0" u="none" strike="noStrike" kern="1200" cap="none" spc="0" normalizeH="0" baseline="0" noProof="0" dirty="0">
              <a:ln>
                <a:noFill/>
              </a:ln>
              <a:solidFill>
                <a:srgbClr val="000000">
                  <a:tint val="75000"/>
                </a:srgbClr>
              </a:solidFill>
              <a:effectLst/>
              <a:uLnTx/>
              <a:uFillTx/>
              <a:latin typeface="The Hand"/>
              <a:ea typeface="+mn-ea"/>
              <a:cs typeface="+mn-cs"/>
            </a:endParaRPr>
          </a:p>
        </p:txBody>
      </p:sp>
      <p:sp>
        <p:nvSpPr>
          <p:cNvPr id="4" name="Pladsholder til sidefod 3"/>
          <p:cNvSpPr>
            <a:spLocks noGrp="1"/>
          </p:cNvSpPr>
          <p:nvPr>
            <p:ph type="ftr"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600" b="0" i="0" u="none" strike="noStrike" kern="1200" cap="none" spc="0" normalizeH="0" baseline="0" noProof="0" dirty="0">
              <a:ln>
                <a:noFill/>
              </a:ln>
              <a:solidFill>
                <a:srgbClr val="000000">
                  <a:tint val="75000"/>
                </a:srgbClr>
              </a:solidFill>
              <a:effectLst/>
              <a:uLnTx/>
              <a:uFillTx/>
              <a:latin typeface="The Hand"/>
              <a:ea typeface="+mn-ea"/>
              <a:cs typeface="+mn-cs"/>
            </a:endParaRPr>
          </a:p>
        </p:txBody>
      </p:sp>
      <p:sp>
        <p:nvSpPr>
          <p:cNvPr id="12" name="Text Placeholder 11"/>
          <p:cNvSpPr>
            <a:spLocks noGrp="1"/>
          </p:cNvSpPr>
          <p:nvPr>
            <p:ph type="body" sz="quarter" idx="13"/>
          </p:nvPr>
        </p:nvSpPr>
        <p:spPr/>
        <p:txBody>
          <a:bodyPr>
            <a:normAutofit/>
          </a:bodyPr>
          <a:lstStyle/>
          <a:p>
            <a:pPr marL="0" indent="0" algn="l">
              <a:buNone/>
            </a:pPr>
            <a:r>
              <a:rPr lang="en-US" sz="2800" b="0" i="0" u="none" strike="noStrike" baseline="0" dirty="0">
                <a:solidFill>
                  <a:srgbClr val="000000"/>
                </a:solidFill>
                <a:latin typeface="AdvOT46dcae81"/>
              </a:rPr>
              <a:t>We must look around the individual to really see it. And [</a:t>
            </a:r>
            <a:r>
              <a:rPr lang="en-US" sz="2800" b="0" i="0" u="none" strike="noStrike" baseline="0" dirty="0">
                <a:solidFill>
                  <a:srgbClr val="000000"/>
                </a:solidFill>
                <a:latin typeface="AdvOT46dcae81+20"/>
              </a:rPr>
              <a:t>…</a:t>
            </a:r>
            <a:r>
              <a:rPr lang="en-US" sz="2800" b="0" i="0" u="none" strike="noStrike" baseline="0" dirty="0">
                <a:solidFill>
                  <a:srgbClr val="000000"/>
                </a:solidFill>
                <a:latin typeface="AdvOT46dcae81"/>
              </a:rPr>
              <a:t>] we must start with and talk to the individual participants to see workings of the broader organized conditions and structures they take part in. A situated approach to the structural aspects of social practice </a:t>
            </a:r>
            <a:r>
              <a:rPr lang="en-US" sz="2800" b="0" i="0" u="none" strike="noStrike" baseline="0" dirty="0">
                <a:solidFill>
                  <a:srgbClr val="000000"/>
                </a:solidFill>
                <a:latin typeface="AdvOT46dcae81+20"/>
              </a:rPr>
              <a:t>– </a:t>
            </a:r>
            <a:r>
              <a:rPr lang="en-US" sz="2800" b="0" i="0" u="none" strike="noStrike" baseline="0" dirty="0">
                <a:solidFill>
                  <a:srgbClr val="000000"/>
                </a:solidFill>
                <a:latin typeface="AdvOT46dcae81"/>
              </a:rPr>
              <a:t>based on these curious observations </a:t>
            </a:r>
            <a:r>
              <a:rPr lang="en-US" sz="2800" b="0" i="0" u="none" strike="noStrike" baseline="0" dirty="0">
                <a:solidFill>
                  <a:srgbClr val="000000"/>
                </a:solidFill>
                <a:latin typeface="AdvOT46dcae81+20"/>
              </a:rPr>
              <a:t>– </a:t>
            </a:r>
            <a:r>
              <a:rPr lang="en-US" sz="2800" b="0" i="0" u="none" strike="noStrike" baseline="0" dirty="0">
                <a:solidFill>
                  <a:srgbClr val="000000"/>
                </a:solidFill>
                <a:latin typeface="AdvOT46dcae81"/>
              </a:rPr>
              <a:t>might constitute the building blocks of a critical position. (Busch-Jensen, </a:t>
            </a:r>
            <a:r>
              <a:rPr lang="en-US" sz="2800" b="0" i="0" u="none" strike="noStrike" baseline="0" dirty="0">
                <a:solidFill>
                  <a:srgbClr val="000085"/>
                </a:solidFill>
                <a:latin typeface="AdvOT46dcae81"/>
              </a:rPr>
              <a:t>2013</a:t>
            </a:r>
            <a:r>
              <a:rPr lang="en-US" sz="2800" b="0" i="0" u="none" strike="noStrike" baseline="0" dirty="0">
                <a:solidFill>
                  <a:srgbClr val="000000"/>
                </a:solidFill>
                <a:latin typeface="AdvOT46dcae81"/>
              </a:rPr>
              <a:t>, p. 18)</a:t>
            </a:r>
            <a:endParaRPr lang="da-DK" dirty="0"/>
          </a:p>
          <a:p>
            <a:pPr marL="0" indent="0">
              <a:buNone/>
            </a:pPr>
            <a:endParaRPr lang="da-DK" dirty="0"/>
          </a:p>
          <a:p>
            <a:pPr marL="0" indent="0">
              <a:buNone/>
            </a:pPr>
            <a:endParaRPr lang="da-DK" dirty="0"/>
          </a:p>
          <a:p>
            <a:pPr>
              <a:buFontTx/>
              <a:buChar char="-"/>
            </a:pPr>
            <a:endParaRPr lang="da-DK" dirty="0"/>
          </a:p>
        </p:txBody>
      </p:sp>
      <p:pic>
        <p:nvPicPr>
          <p:cNvPr id="6" name="Picture 1" descr="IMG_256">
            <a:extLst>
              <a:ext uri="{FF2B5EF4-FFF2-40B4-BE49-F238E27FC236}">
                <a16:creationId xmlns:a16="http://schemas.microsoft.com/office/drawing/2014/main" id="{8E1CC294-CF26-834E-0086-7B128C0F1432}"/>
              </a:ext>
            </a:extLst>
          </p:cNvPr>
          <p:cNvPicPr>
            <a:picLocks noChangeAspect="1"/>
          </p:cNvPicPr>
          <p:nvPr/>
        </p:nvPicPr>
        <p:blipFill>
          <a:blip r:embed="rId3"/>
          <a:stretch>
            <a:fillRect/>
          </a:stretch>
        </p:blipFill>
        <p:spPr>
          <a:xfrm>
            <a:off x="9945730" y="5561966"/>
            <a:ext cx="1844675" cy="1074420"/>
          </a:xfrm>
          <a:prstGeom prst="rect">
            <a:avLst/>
          </a:prstGeom>
          <a:noFill/>
          <a:ln w="9525">
            <a:noFill/>
          </a:ln>
        </p:spPr>
      </p:pic>
    </p:spTree>
    <p:extLst>
      <p:ext uri="{BB962C8B-B14F-4D97-AF65-F5344CB8AC3E}">
        <p14:creationId xmlns:p14="http://schemas.microsoft.com/office/powerpoint/2010/main" val="375685190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38148A8-6E92-9751-7EBF-85979660C9C8}"/>
              </a:ext>
            </a:extLst>
          </p:cNvPr>
          <p:cNvSpPr>
            <a:spLocks noGrp="1"/>
          </p:cNvSpPr>
          <p:nvPr>
            <p:ph type="title"/>
          </p:nvPr>
        </p:nvSpPr>
        <p:spPr/>
        <p:txBody>
          <a:bodyPr/>
          <a:lstStyle/>
          <a:p>
            <a:r>
              <a:rPr lang="da-DK" dirty="0" err="1"/>
              <a:t>Two</a:t>
            </a:r>
            <a:r>
              <a:rPr lang="da-DK" dirty="0"/>
              <a:t> </a:t>
            </a:r>
            <a:r>
              <a:rPr lang="da-DK" dirty="0" err="1"/>
              <a:t>first</a:t>
            </a:r>
            <a:r>
              <a:rPr lang="da-DK" dirty="0"/>
              <a:t> person </a:t>
            </a:r>
            <a:r>
              <a:rPr lang="da-DK" dirty="0" err="1"/>
              <a:t>perspectives</a:t>
            </a:r>
            <a:endParaRPr lang="da-DK" dirty="0"/>
          </a:p>
        </p:txBody>
      </p:sp>
      <p:sp>
        <p:nvSpPr>
          <p:cNvPr id="5" name="Pladsholder til indhold 4">
            <a:extLst>
              <a:ext uri="{FF2B5EF4-FFF2-40B4-BE49-F238E27FC236}">
                <a16:creationId xmlns:a16="http://schemas.microsoft.com/office/drawing/2014/main" id="{D1419F3E-00C4-F89F-4485-B4CD4B8E9E19}"/>
              </a:ext>
            </a:extLst>
          </p:cNvPr>
          <p:cNvSpPr>
            <a:spLocks noGrp="1"/>
          </p:cNvSpPr>
          <p:nvPr>
            <p:ph sz="half" idx="1"/>
          </p:nvPr>
        </p:nvSpPr>
        <p:spPr/>
        <p:txBody>
          <a:bodyPr>
            <a:normAutofit fontScale="92500" lnSpcReduction="10000"/>
          </a:bodyPr>
          <a:lstStyle/>
          <a:p>
            <a:pPr marL="0" indent="0">
              <a:buNone/>
            </a:pPr>
            <a:r>
              <a:rPr lang="da-DK" dirty="0"/>
              <a:t>Thomas</a:t>
            </a:r>
          </a:p>
          <a:p>
            <a:pPr marL="0" indent="0">
              <a:buNone/>
            </a:pPr>
            <a:r>
              <a:rPr lang="da-DK" dirty="0" err="1"/>
              <a:t>Pursue</a:t>
            </a:r>
            <a:r>
              <a:rPr lang="da-DK" dirty="0"/>
              <a:t> </a:t>
            </a:r>
            <a:r>
              <a:rPr lang="da-DK" dirty="0" err="1"/>
              <a:t>tertiary</a:t>
            </a:r>
            <a:r>
              <a:rPr lang="da-DK" dirty="0"/>
              <a:t> </a:t>
            </a:r>
            <a:r>
              <a:rPr lang="da-DK" dirty="0" err="1"/>
              <a:t>education</a:t>
            </a:r>
            <a:endParaRPr lang="da-DK" dirty="0"/>
          </a:p>
          <a:p>
            <a:pPr marL="0" indent="0">
              <a:buNone/>
            </a:pPr>
            <a:r>
              <a:rPr lang="da-DK" dirty="0" err="1"/>
              <a:t>Assesed</a:t>
            </a:r>
            <a:r>
              <a:rPr lang="da-DK" dirty="0"/>
              <a:t> not </a:t>
            </a:r>
            <a:r>
              <a:rPr lang="da-DK" dirty="0" err="1"/>
              <a:t>ready</a:t>
            </a:r>
            <a:r>
              <a:rPr lang="da-DK" dirty="0"/>
              <a:t> – not meeting the </a:t>
            </a:r>
            <a:r>
              <a:rPr lang="da-DK" dirty="0" err="1"/>
              <a:t>requirements</a:t>
            </a:r>
            <a:r>
              <a:rPr lang="da-DK" dirty="0"/>
              <a:t> – </a:t>
            </a:r>
            <a:r>
              <a:rPr lang="da-DK" dirty="0" err="1"/>
              <a:t>take</a:t>
            </a:r>
            <a:r>
              <a:rPr lang="da-DK" dirty="0"/>
              <a:t> </a:t>
            </a:r>
            <a:r>
              <a:rPr lang="da-DK" dirty="0" err="1"/>
              <a:t>optional</a:t>
            </a:r>
            <a:r>
              <a:rPr lang="da-DK" dirty="0"/>
              <a:t> 10th grade</a:t>
            </a:r>
          </a:p>
          <a:p>
            <a:pPr marL="0" indent="0">
              <a:buNone/>
            </a:pPr>
            <a:r>
              <a:rPr lang="da-DK" dirty="0" err="1"/>
              <a:t>Get</a:t>
            </a:r>
            <a:r>
              <a:rPr lang="da-DK" dirty="0"/>
              <a:t> information on </a:t>
            </a:r>
            <a:r>
              <a:rPr lang="da-DK" dirty="0" err="1"/>
              <a:t>tertiary</a:t>
            </a:r>
            <a:r>
              <a:rPr lang="da-DK" dirty="0"/>
              <a:t> </a:t>
            </a:r>
            <a:r>
              <a:rPr lang="da-DK" dirty="0" err="1"/>
              <a:t>programmes</a:t>
            </a:r>
            <a:r>
              <a:rPr lang="da-DK" dirty="0"/>
              <a:t> (</a:t>
            </a:r>
            <a:r>
              <a:rPr lang="da-DK" dirty="0" err="1"/>
              <a:t>expand</a:t>
            </a:r>
            <a:r>
              <a:rPr lang="da-DK" dirty="0"/>
              <a:t> </a:t>
            </a:r>
            <a:r>
              <a:rPr lang="da-DK" dirty="0" err="1"/>
              <a:t>agency</a:t>
            </a:r>
            <a:r>
              <a:rPr lang="da-DK" dirty="0"/>
              <a:t>)</a:t>
            </a:r>
          </a:p>
          <a:p>
            <a:pPr marL="0" indent="0">
              <a:buNone/>
            </a:pPr>
            <a:endParaRPr lang="da-DK" dirty="0"/>
          </a:p>
          <a:p>
            <a:pPr marL="0" indent="0">
              <a:buNone/>
            </a:pPr>
            <a:endParaRPr lang="da-DK" dirty="0"/>
          </a:p>
          <a:p>
            <a:endParaRPr lang="da-DK" dirty="0"/>
          </a:p>
        </p:txBody>
      </p:sp>
      <p:sp>
        <p:nvSpPr>
          <p:cNvPr id="6" name="Pladsholder til indhold 5">
            <a:extLst>
              <a:ext uri="{FF2B5EF4-FFF2-40B4-BE49-F238E27FC236}">
                <a16:creationId xmlns:a16="http://schemas.microsoft.com/office/drawing/2014/main" id="{B2AB97F3-0ED1-34A9-1341-B9CF6198EC00}"/>
              </a:ext>
            </a:extLst>
          </p:cNvPr>
          <p:cNvSpPr>
            <a:spLocks noGrp="1"/>
          </p:cNvSpPr>
          <p:nvPr>
            <p:ph sz="half" idx="2"/>
          </p:nvPr>
        </p:nvSpPr>
        <p:spPr/>
        <p:txBody>
          <a:bodyPr>
            <a:normAutofit fontScale="92500" lnSpcReduction="10000"/>
          </a:bodyPr>
          <a:lstStyle/>
          <a:p>
            <a:pPr marL="0" indent="0">
              <a:buNone/>
            </a:pPr>
            <a:r>
              <a:rPr lang="da-DK" dirty="0"/>
              <a:t>Career </a:t>
            </a:r>
            <a:r>
              <a:rPr lang="da-DK" dirty="0" err="1"/>
              <a:t>guidance</a:t>
            </a:r>
            <a:r>
              <a:rPr lang="da-DK" dirty="0"/>
              <a:t> </a:t>
            </a:r>
            <a:r>
              <a:rPr lang="da-DK" dirty="0" err="1"/>
              <a:t>practitioner</a:t>
            </a:r>
            <a:endParaRPr lang="da-DK" dirty="0"/>
          </a:p>
          <a:p>
            <a:pPr marL="0" indent="0">
              <a:buNone/>
            </a:pPr>
            <a:r>
              <a:rPr lang="da-DK" dirty="0" err="1"/>
              <a:t>Requires</a:t>
            </a:r>
            <a:r>
              <a:rPr lang="da-DK" dirty="0"/>
              <a:t> Thomas to </a:t>
            </a:r>
            <a:r>
              <a:rPr lang="da-DK" dirty="0" err="1"/>
              <a:t>explain</a:t>
            </a:r>
            <a:r>
              <a:rPr lang="da-DK" dirty="0"/>
              <a:t> his  purpose of </a:t>
            </a:r>
            <a:r>
              <a:rPr lang="da-DK" dirty="0" err="1"/>
              <a:t>enrolling</a:t>
            </a:r>
            <a:r>
              <a:rPr lang="da-DK" dirty="0"/>
              <a:t> in an </a:t>
            </a:r>
            <a:r>
              <a:rPr lang="da-DK" dirty="0" err="1"/>
              <a:t>academic</a:t>
            </a:r>
            <a:r>
              <a:rPr lang="da-DK" dirty="0"/>
              <a:t> general upper </a:t>
            </a:r>
            <a:r>
              <a:rPr lang="da-DK" dirty="0" err="1"/>
              <a:t>secondary</a:t>
            </a:r>
            <a:endParaRPr lang="da-DK" dirty="0"/>
          </a:p>
          <a:p>
            <a:pPr marL="0" indent="0">
              <a:buNone/>
            </a:pPr>
            <a:r>
              <a:rPr lang="da-DK" dirty="0" err="1"/>
              <a:t>Relates</a:t>
            </a:r>
            <a:r>
              <a:rPr lang="da-DK" dirty="0"/>
              <a:t> the missing </a:t>
            </a:r>
            <a:r>
              <a:rPr lang="da-DK" dirty="0" err="1"/>
              <a:t>answer</a:t>
            </a:r>
            <a:r>
              <a:rPr lang="da-DK" dirty="0"/>
              <a:t> on </a:t>
            </a:r>
            <a:r>
              <a:rPr lang="da-DK" dirty="0" err="1"/>
              <a:t>which</a:t>
            </a:r>
            <a:r>
              <a:rPr lang="da-DK" dirty="0"/>
              <a:t> </a:t>
            </a:r>
            <a:r>
              <a:rPr lang="da-DK" dirty="0" err="1"/>
              <a:t>tertiary</a:t>
            </a:r>
            <a:r>
              <a:rPr lang="da-DK" dirty="0"/>
              <a:t> </a:t>
            </a:r>
            <a:r>
              <a:rPr lang="da-DK" dirty="0" err="1"/>
              <a:t>programme</a:t>
            </a:r>
            <a:r>
              <a:rPr lang="da-DK" dirty="0"/>
              <a:t> he </a:t>
            </a:r>
            <a:r>
              <a:rPr lang="da-DK" dirty="0" err="1"/>
              <a:t>will</a:t>
            </a:r>
            <a:r>
              <a:rPr lang="da-DK" dirty="0"/>
              <a:t> </a:t>
            </a:r>
            <a:r>
              <a:rPr lang="da-DK" dirty="0" err="1"/>
              <a:t>pursue</a:t>
            </a:r>
            <a:r>
              <a:rPr lang="da-DK" dirty="0"/>
              <a:t> to the </a:t>
            </a:r>
            <a:r>
              <a:rPr lang="da-DK" dirty="0" err="1"/>
              <a:t>conclusion</a:t>
            </a:r>
            <a:r>
              <a:rPr lang="da-DK" dirty="0"/>
              <a:t> ‘</a:t>
            </a:r>
            <a:r>
              <a:rPr lang="da-DK" dirty="0" err="1"/>
              <a:t>consider</a:t>
            </a:r>
            <a:r>
              <a:rPr lang="da-DK" dirty="0"/>
              <a:t> </a:t>
            </a:r>
            <a:r>
              <a:rPr lang="da-DK" dirty="0" err="1"/>
              <a:t>other</a:t>
            </a:r>
            <a:r>
              <a:rPr lang="da-DK" dirty="0"/>
              <a:t> options</a:t>
            </a:r>
          </a:p>
          <a:p>
            <a:pPr marL="0" indent="0">
              <a:buNone/>
            </a:pPr>
            <a:r>
              <a:rPr lang="da-DK" dirty="0" err="1"/>
              <a:t>Explain</a:t>
            </a:r>
            <a:r>
              <a:rPr lang="da-DK" dirty="0"/>
              <a:t> </a:t>
            </a:r>
            <a:r>
              <a:rPr lang="da-DK" dirty="0" err="1"/>
              <a:t>that</a:t>
            </a:r>
            <a:r>
              <a:rPr lang="da-DK" dirty="0"/>
              <a:t> it is </a:t>
            </a:r>
            <a:r>
              <a:rPr lang="da-DK" dirty="0" err="1"/>
              <a:t>another</a:t>
            </a:r>
            <a:r>
              <a:rPr lang="da-DK" dirty="0"/>
              <a:t> </a:t>
            </a:r>
            <a:r>
              <a:rPr lang="da-DK" dirty="0" err="1"/>
              <a:t>career</a:t>
            </a:r>
            <a:r>
              <a:rPr lang="da-DK" dirty="0"/>
              <a:t> </a:t>
            </a:r>
            <a:r>
              <a:rPr lang="da-DK" dirty="0" err="1"/>
              <a:t>guidance</a:t>
            </a:r>
            <a:r>
              <a:rPr lang="da-DK" dirty="0"/>
              <a:t> unit </a:t>
            </a:r>
            <a:r>
              <a:rPr lang="da-DK" dirty="0" err="1"/>
              <a:t>that</a:t>
            </a:r>
            <a:r>
              <a:rPr lang="da-DK" dirty="0"/>
              <a:t> </a:t>
            </a:r>
            <a:r>
              <a:rPr lang="da-DK" dirty="0" err="1"/>
              <a:t>should</a:t>
            </a:r>
            <a:r>
              <a:rPr lang="da-DK" dirty="0"/>
              <a:t> provide Thomas with the </a:t>
            </a:r>
            <a:r>
              <a:rPr lang="da-DK" dirty="0" err="1"/>
              <a:t>desired</a:t>
            </a:r>
            <a:r>
              <a:rPr lang="da-DK" dirty="0"/>
              <a:t> information</a:t>
            </a:r>
          </a:p>
        </p:txBody>
      </p:sp>
    </p:spTree>
    <p:extLst>
      <p:ext uri="{BB962C8B-B14F-4D97-AF65-F5344CB8AC3E}">
        <p14:creationId xmlns:p14="http://schemas.microsoft.com/office/powerpoint/2010/main" val="178303701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6AAB9684-B7BB-ECAB-97D7-6AE9392F96DE}"/>
              </a:ext>
            </a:extLst>
          </p:cNvPr>
          <p:cNvSpPr>
            <a:spLocks noGrp="1"/>
          </p:cNvSpPr>
          <p:nvPr>
            <p:ph type="title"/>
          </p:nvPr>
        </p:nvSpPr>
        <p:spPr/>
        <p:txBody>
          <a:bodyPr/>
          <a:lstStyle/>
          <a:p>
            <a:r>
              <a:rPr lang="da-DK" dirty="0"/>
              <a:t>The analyses </a:t>
            </a:r>
            <a:r>
              <a:rPr lang="da-DK" dirty="0" err="1"/>
              <a:t>helps</a:t>
            </a:r>
            <a:r>
              <a:rPr lang="da-DK" dirty="0"/>
              <a:t> ud to </a:t>
            </a:r>
            <a:r>
              <a:rPr lang="da-DK" dirty="0" err="1"/>
              <a:t>discuss</a:t>
            </a:r>
            <a:endParaRPr lang="da-DK" dirty="0"/>
          </a:p>
        </p:txBody>
      </p:sp>
      <p:sp>
        <p:nvSpPr>
          <p:cNvPr id="8" name="Pladsholder til indhold 7">
            <a:extLst>
              <a:ext uri="{FF2B5EF4-FFF2-40B4-BE49-F238E27FC236}">
                <a16:creationId xmlns:a16="http://schemas.microsoft.com/office/drawing/2014/main" id="{6AA0EC88-B3E6-4594-2E61-E8553B14F7E4}"/>
              </a:ext>
            </a:extLst>
          </p:cNvPr>
          <p:cNvSpPr>
            <a:spLocks noGrp="1"/>
          </p:cNvSpPr>
          <p:nvPr>
            <p:ph idx="1"/>
          </p:nvPr>
        </p:nvSpPr>
        <p:spPr/>
        <p:txBody>
          <a:bodyPr>
            <a:normAutofit fontScale="92500" lnSpcReduction="10000"/>
          </a:bodyPr>
          <a:lstStyle/>
          <a:p>
            <a:r>
              <a:rPr lang="da-DK" dirty="0" err="1"/>
              <a:t>Which</a:t>
            </a:r>
            <a:r>
              <a:rPr lang="da-DK" dirty="0"/>
              <a:t> </a:t>
            </a:r>
            <a:r>
              <a:rPr lang="da-DK" dirty="0" err="1"/>
              <a:t>questions</a:t>
            </a:r>
            <a:r>
              <a:rPr lang="da-DK" dirty="0"/>
              <a:t> </a:t>
            </a:r>
            <a:r>
              <a:rPr lang="da-DK" dirty="0" err="1"/>
              <a:t>are</a:t>
            </a:r>
            <a:r>
              <a:rPr lang="da-DK" dirty="0"/>
              <a:t> </a:t>
            </a:r>
            <a:r>
              <a:rPr lang="da-DK" dirty="0" err="1"/>
              <a:t>asked</a:t>
            </a:r>
            <a:r>
              <a:rPr lang="da-DK" dirty="0"/>
              <a:t> to </a:t>
            </a:r>
            <a:r>
              <a:rPr lang="da-DK" dirty="0" err="1"/>
              <a:t>which</a:t>
            </a:r>
            <a:r>
              <a:rPr lang="da-DK" dirty="0"/>
              <a:t> students and </a:t>
            </a:r>
            <a:r>
              <a:rPr lang="da-DK" dirty="0" err="1"/>
              <a:t>why</a:t>
            </a:r>
            <a:r>
              <a:rPr lang="da-DK" dirty="0"/>
              <a:t>? </a:t>
            </a:r>
          </a:p>
          <a:p>
            <a:r>
              <a:rPr lang="da-DK" dirty="0"/>
              <a:t>How the </a:t>
            </a:r>
            <a:r>
              <a:rPr lang="da-DK" dirty="0" err="1"/>
              <a:t>answers</a:t>
            </a:r>
            <a:r>
              <a:rPr lang="da-DK" dirty="0"/>
              <a:t> to </a:t>
            </a:r>
            <a:r>
              <a:rPr lang="da-DK" dirty="0" err="1"/>
              <a:t>questions</a:t>
            </a:r>
            <a:r>
              <a:rPr lang="da-DK" dirty="0"/>
              <a:t> </a:t>
            </a:r>
            <a:r>
              <a:rPr lang="da-DK" dirty="0" err="1"/>
              <a:t>asked</a:t>
            </a:r>
            <a:r>
              <a:rPr lang="da-DK" dirty="0"/>
              <a:t> by the </a:t>
            </a:r>
            <a:r>
              <a:rPr lang="da-DK" dirty="0" err="1"/>
              <a:t>career</a:t>
            </a:r>
            <a:r>
              <a:rPr lang="da-DK" dirty="0"/>
              <a:t> </a:t>
            </a:r>
            <a:r>
              <a:rPr lang="da-DK" dirty="0" err="1"/>
              <a:t>practitioner</a:t>
            </a:r>
            <a:r>
              <a:rPr lang="da-DK" dirty="0"/>
              <a:t> </a:t>
            </a:r>
            <a:r>
              <a:rPr lang="da-DK" dirty="0" err="1"/>
              <a:t>influence</a:t>
            </a:r>
            <a:r>
              <a:rPr lang="da-DK" dirty="0"/>
              <a:t> the </a:t>
            </a:r>
            <a:r>
              <a:rPr lang="da-DK" dirty="0" err="1"/>
              <a:t>practitioner’s</a:t>
            </a:r>
            <a:r>
              <a:rPr lang="da-DK" dirty="0"/>
              <a:t> </a:t>
            </a:r>
            <a:r>
              <a:rPr lang="da-DK" dirty="0" err="1"/>
              <a:t>evaluation</a:t>
            </a:r>
            <a:r>
              <a:rPr lang="da-DK" dirty="0"/>
              <a:t> of relevant </a:t>
            </a:r>
            <a:r>
              <a:rPr lang="da-DK" dirty="0" err="1"/>
              <a:t>next</a:t>
            </a:r>
            <a:r>
              <a:rPr lang="da-DK" dirty="0"/>
              <a:t> steps and the </a:t>
            </a:r>
            <a:r>
              <a:rPr lang="da-DK" dirty="0" err="1"/>
              <a:t>advice</a:t>
            </a:r>
            <a:r>
              <a:rPr lang="da-DK" dirty="0"/>
              <a:t> given</a:t>
            </a:r>
          </a:p>
          <a:p>
            <a:r>
              <a:rPr lang="en-US" dirty="0"/>
              <a:t>The analysis also draws attention to the practice of career guidance itself and shows how career guidance becomes a condition for students in their process of developing career possibilities, self-understanding and subjective standpoints in life.</a:t>
            </a:r>
          </a:p>
          <a:p>
            <a:r>
              <a:rPr lang="da-DK" dirty="0"/>
              <a:t>AND   WE SEE HOW A CRITICAL ANALYSES HELPS US; </a:t>
            </a:r>
            <a:r>
              <a:rPr lang="nb-NO" sz="2800" dirty="0"/>
              <a:t>Understand HOW individuals are in a dialectical relationship with context, View human beings as having a bounded but transformative agency and Attend to power in career guidance</a:t>
            </a:r>
          </a:p>
          <a:p>
            <a:endParaRPr lang="da-DK" dirty="0"/>
          </a:p>
          <a:p>
            <a:endParaRPr lang="da-DK" dirty="0"/>
          </a:p>
        </p:txBody>
      </p:sp>
    </p:spTree>
    <p:extLst>
      <p:ext uri="{BB962C8B-B14F-4D97-AF65-F5344CB8AC3E}">
        <p14:creationId xmlns:p14="http://schemas.microsoft.com/office/powerpoint/2010/main" val="260466667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Hvordan var det at være marxist i 70'erne? Tre af dem fortæller ...">
            <a:extLst>
              <a:ext uri="{FF2B5EF4-FFF2-40B4-BE49-F238E27FC236}">
                <a16:creationId xmlns:a16="http://schemas.microsoft.com/office/drawing/2014/main" id="{18D05E0A-DC60-4C37-9041-F4DC592E73B6}"/>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9793" r="9797" b="1"/>
          <a:stretch/>
        </p:blipFill>
        <p:spPr bwMode="auto">
          <a:xfrm>
            <a:off x="5" y="10"/>
            <a:ext cx="6005375" cy="4196271"/>
          </a:xfrm>
          <a:custGeom>
            <a:avLst/>
            <a:gdLst/>
            <a:ahLst/>
            <a:cxnLst/>
            <a:rect l="l" t="t" r="r" b="b"/>
            <a:pathLst>
              <a:path w="6005375" h="4196281">
                <a:moveTo>
                  <a:pt x="0" y="0"/>
                </a:moveTo>
                <a:lnTo>
                  <a:pt x="6000672" y="0"/>
                </a:lnTo>
                <a:lnTo>
                  <a:pt x="5998730" y="19709"/>
                </a:lnTo>
                <a:cubicBezTo>
                  <a:pt x="6001245" y="280059"/>
                  <a:pt x="5986415" y="540409"/>
                  <a:pt x="5999656" y="800631"/>
                </a:cubicBezTo>
                <a:cubicBezTo>
                  <a:pt x="6009855" y="1001996"/>
                  <a:pt x="6003364" y="1203233"/>
                  <a:pt x="5999656" y="1404471"/>
                </a:cubicBezTo>
                <a:cubicBezTo>
                  <a:pt x="5992506" y="1790420"/>
                  <a:pt x="6003364" y="2175860"/>
                  <a:pt x="5998730" y="2561300"/>
                </a:cubicBezTo>
                <a:cubicBezTo>
                  <a:pt x="5996744" y="2732154"/>
                  <a:pt x="5998994" y="2902754"/>
                  <a:pt x="6003364" y="3073609"/>
                </a:cubicBezTo>
                <a:cubicBezTo>
                  <a:pt x="6009720" y="3317560"/>
                  <a:pt x="5999923" y="3561638"/>
                  <a:pt x="5989197" y="3805463"/>
                </a:cubicBezTo>
                <a:cubicBezTo>
                  <a:pt x="5985594" y="3872508"/>
                  <a:pt x="5984647" y="3939633"/>
                  <a:pt x="5986348" y="4006695"/>
                </a:cubicBezTo>
                <a:lnTo>
                  <a:pt x="5997254" y="4174633"/>
                </a:lnTo>
                <a:lnTo>
                  <a:pt x="5951601" y="4176620"/>
                </a:lnTo>
                <a:cubicBezTo>
                  <a:pt x="5886702" y="4176651"/>
                  <a:pt x="5821788" y="4174749"/>
                  <a:pt x="5756905" y="4173480"/>
                </a:cubicBezTo>
                <a:cubicBezTo>
                  <a:pt x="5518559" y="4169040"/>
                  <a:pt x="5280086" y="4173480"/>
                  <a:pt x="5042247" y="4150774"/>
                </a:cubicBezTo>
                <a:cubicBezTo>
                  <a:pt x="4977618" y="4144622"/>
                  <a:pt x="4912546" y="4140690"/>
                  <a:pt x="4847600" y="4141467"/>
                </a:cubicBezTo>
                <a:cubicBezTo>
                  <a:pt x="4782655" y="4142244"/>
                  <a:pt x="4717835" y="4147730"/>
                  <a:pt x="4653713" y="4160414"/>
                </a:cubicBezTo>
                <a:cubicBezTo>
                  <a:pt x="4446571" y="4200625"/>
                  <a:pt x="4238796" y="4203162"/>
                  <a:pt x="4029497" y="4186925"/>
                </a:cubicBezTo>
                <a:cubicBezTo>
                  <a:pt x="3943621" y="4180203"/>
                  <a:pt x="3857746" y="4169040"/>
                  <a:pt x="3771489" y="4171196"/>
                </a:cubicBezTo>
                <a:cubicBezTo>
                  <a:pt x="3623585" y="4175129"/>
                  <a:pt x="3475554" y="4167137"/>
                  <a:pt x="3327523" y="4169167"/>
                </a:cubicBezTo>
                <a:cubicBezTo>
                  <a:pt x="3323528" y="4169738"/>
                  <a:pt x="3319443" y="4169205"/>
                  <a:pt x="3315727" y="4167645"/>
                </a:cubicBezTo>
                <a:cubicBezTo>
                  <a:pt x="3278941" y="4142402"/>
                  <a:pt x="3238603" y="4152169"/>
                  <a:pt x="3200549" y="4158765"/>
                </a:cubicBezTo>
                <a:cubicBezTo>
                  <a:pt x="3074082" y="4180710"/>
                  <a:pt x="2947742" y="4191492"/>
                  <a:pt x="2819246" y="4174494"/>
                </a:cubicBezTo>
                <a:cubicBezTo>
                  <a:pt x="2696546" y="4156698"/>
                  <a:pt x="2572096" y="4154478"/>
                  <a:pt x="2448851" y="4167898"/>
                </a:cubicBezTo>
                <a:cubicBezTo>
                  <a:pt x="2279383" y="4187687"/>
                  <a:pt x="2110549" y="4183501"/>
                  <a:pt x="1941462" y="4167898"/>
                </a:cubicBezTo>
                <a:cubicBezTo>
                  <a:pt x="1872837" y="4161556"/>
                  <a:pt x="1803198" y="4150774"/>
                  <a:pt x="1735208" y="4166630"/>
                </a:cubicBezTo>
                <a:cubicBezTo>
                  <a:pt x="1651489" y="4186038"/>
                  <a:pt x="1568023" y="4179695"/>
                  <a:pt x="1484050" y="4175382"/>
                </a:cubicBezTo>
                <a:cubicBezTo>
                  <a:pt x="1377752" y="4169801"/>
                  <a:pt x="1271708" y="4153692"/>
                  <a:pt x="1165029" y="4166376"/>
                </a:cubicBezTo>
                <a:cubicBezTo>
                  <a:pt x="1115685" y="4172211"/>
                  <a:pt x="1066722" y="4181471"/>
                  <a:pt x="1016744" y="4179061"/>
                </a:cubicBezTo>
                <a:cubicBezTo>
                  <a:pt x="878481" y="4172719"/>
                  <a:pt x="740344" y="4165235"/>
                  <a:pt x="601826" y="4166376"/>
                </a:cubicBezTo>
                <a:cubicBezTo>
                  <a:pt x="543857" y="4166757"/>
                  <a:pt x="486268" y="4168659"/>
                  <a:pt x="428553" y="4172845"/>
                </a:cubicBezTo>
                <a:cubicBezTo>
                  <a:pt x="320859" y="4180710"/>
                  <a:pt x="213546" y="4170055"/>
                  <a:pt x="106234" y="4166249"/>
                </a:cubicBezTo>
                <a:lnTo>
                  <a:pt x="0" y="4171008"/>
                </a:lnTo>
                <a:close/>
              </a:path>
            </a:pathLst>
          </a:custGeom>
          <a:noFill/>
          <a:extLst>
            <a:ext uri="{909E8E84-426E-40DD-AFC4-6F175D3DCCD1}">
              <a14:hiddenFill xmlns:a14="http://schemas.microsoft.com/office/drawing/2010/main">
                <a:solidFill>
                  <a:srgbClr val="FFFFFF"/>
                </a:solidFill>
              </a14:hiddenFill>
            </a:ext>
          </a:extLst>
        </p:spPr>
      </p:pic>
      <p:pic>
        <p:nvPicPr>
          <p:cNvPr id="7" name="Picture 6" descr="Tre myter om pædagogik i 70'erne. Holder de? | Historie | DR">
            <a:extLst>
              <a:ext uri="{FF2B5EF4-FFF2-40B4-BE49-F238E27FC236}">
                <a16:creationId xmlns:a16="http://schemas.microsoft.com/office/drawing/2014/main" id="{58B8CFCF-A113-4205-865E-B60917BBB0B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4507" b="-1"/>
          <a:stretch/>
        </p:blipFill>
        <p:spPr bwMode="auto">
          <a:xfrm>
            <a:off x="6185045" y="10"/>
            <a:ext cx="6006950" cy="4187662"/>
          </a:xfrm>
          <a:custGeom>
            <a:avLst/>
            <a:gdLst/>
            <a:ahLst/>
            <a:cxnLst/>
            <a:rect l="l" t="t" r="r" b="b"/>
            <a:pathLst>
              <a:path w="6006950" h="4187672">
                <a:moveTo>
                  <a:pt x="9223" y="0"/>
                </a:moveTo>
                <a:lnTo>
                  <a:pt x="6006950" y="0"/>
                </a:lnTo>
                <a:lnTo>
                  <a:pt x="6006950" y="4169490"/>
                </a:lnTo>
                <a:lnTo>
                  <a:pt x="5787907" y="4174448"/>
                </a:lnTo>
                <a:cubicBezTo>
                  <a:pt x="5713866" y="4173475"/>
                  <a:pt x="5639861" y="4169853"/>
                  <a:pt x="5566029" y="4163587"/>
                </a:cubicBezTo>
                <a:cubicBezTo>
                  <a:pt x="5458843" y="4155595"/>
                  <a:pt x="5350768" y="4144559"/>
                  <a:pt x="5244343" y="4164855"/>
                </a:cubicBezTo>
                <a:cubicBezTo>
                  <a:pt x="5127517" y="4187307"/>
                  <a:pt x="5010817" y="4187434"/>
                  <a:pt x="4892977" y="4181726"/>
                </a:cubicBezTo>
                <a:cubicBezTo>
                  <a:pt x="4792260" y="4176906"/>
                  <a:pt x="4691923" y="4151536"/>
                  <a:pt x="4590445" y="4178301"/>
                </a:cubicBezTo>
                <a:cubicBezTo>
                  <a:pt x="4580348" y="4179772"/>
                  <a:pt x="4570061" y="4179341"/>
                  <a:pt x="4560128" y="4177032"/>
                </a:cubicBezTo>
                <a:cubicBezTo>
                  <a:pt x="4449137" y="4161684"/>
                  <a:pt x="4337384" y="4174242"/>
                  <a:pt x="4226013" y="4169929"/>
                </a:cubicBezTo>
                <a:cubicBezTo>
                  <a:pt x="4174640" y="4167899"/>
                  <a:pt x="4122252" y="4169041"/>
                  <a:pt x="4071513" y="4163587"/>
                </a:cubicBezTo>
                <a:cubicBezTo>
                  <a:pt x="3955067" y="4151156"/>
                  <a:pt x="3838874" y="4144559"/>
                  <a:pt x="3723697" y="4173861"/>
                </a:cubicBezTo>
                <a:cubicBezTo>
                  <a:pt x="3690082" y="4181764"/>
                  <a:pt x="3655732" y="4186013"/>
                  <a:pt x="3621204" y="4186546"/>
                </a:cubicBezTo>
                <a:cubicBezTo>
                  <a:pt x="3508437" y="4190605"/>
                  <a:pt x="3396050" y="4182867"/>
                  <a:pt x="3283664" y="4176525"/>
                </a:cubicBezTo>
                <a:cubicBezTo>
                  <a:pt x="3205652" y="4172085"/>
                  <a:pt x="3127768" y="4162445"/>
                  <a:pt x="3049630" y="4170563"/>
                </a:cubicBezTo>
                <a:cubicBezTo>
                  <a:pt x="3004218" y="4175257"/>
                  <a:pt x="2958427" y="4175257"/>
                  <a:pt x="2913015" y="4170563"/>
                </a:cubicBezTo>
                <a:cubicBezTo>
                  <a:pt x="2829321" y="4160758"/>
                  <a:pt x="2744879" y="4158931"/>
                  <a:pt x="2660842" y="4165109"/>
                </a:cubicBezTo>
                <a:cubicBezTo>
                  <a:pt x="2535390" y="4175891"/>
                  <a:pt x="2410065" y="4184897"/>
                  <a:pt x="2284232" y="4167773"/>
                </a:cubicBezTo>
                <a:cubicBezTo>
                  <a:pt x="2212868" y="4156559"/>
                  <a:pt x="2140312" y="4155240"/>
                  <a:pt x="2068592" y="4163840"/>
                </a:cubicBezTo>
                <a:cubicBezTo>
                  <a:pt x="1897729" y="4187814"/>
                  <a:pt x="1726485" y="4180077"/>
                  <a:pt x="1555241" y="4170183"/>
                </a:cubicBezTo>
                <a:cubicBezTo>
                  <a:pt x="1440824" y="4163460"/>
                  <a:pt x="1325901" y="4151156"/>
                  <a:pt x="1211738" y="4167392"/>
                </a:cubicBezTo>
                <a:cubicBezTo>
                  <a:pt x="1066118" y="4187688"/>
                  <a:pt x="920370" y="4180965"/>
                  <a:pt x="774368" y="4175003"/>
                </a:cubicBezTo>
                <a:cubicBezTo>
                  <a:pt x="667182" y="4170563"/>
                  <a:pt x="559869" y="4157117"/>
                  <a:pt x="452430" y="4173734"/>
                </a:cubicBezTo>
                <a:cubicBezTo>
                  <a:pt x="441369" y="4175244"/>
                  <a:pt x="430117" y="4174115"/>
                  <a:pt x="419576" y="4170436"/>
                </a:cubicBezTo>
                <a:cubicBezTo>
                  <a:pt x="378807" y="4157016"/>
                  <a:pt x="335096" y="4155215"/>
                  <a:pt x="293363" y="4165236"/>
                </a:cubicBezTo>
                <a:cubicBezTo>
                  <a:pt x="216367" y="4182106"/>
                  <a:pt x="139497" y="4189463"/>
                  <a:pt x="61105" y="4174115"/>
                </a:cubicBezTo>
                <a:lnTo>
                  <a:pt x="13323" y="4171265"/>
                </a:lnTo>
                <a:lnTo>
                  <a:pt x="28554" y="3843045"/>
                </a:lnTo>
                <a:cubicBezTo>
                  <a:pt x="30457" y="3722610"/>
                  <a:pt x="27412" y="3602256"/>
                  <a:pt x="15626" y="3482187"/>
                </a:cubicBezTo>
                <a:cubicBezTo>
                  <a:pt x="-847" y="3335690"/>
                  <a:pt x="-4304" y="3188124"/>
                  <a:pt x="5296" y="3041068"/>
                </a:cubicBezTo>
                <a:cubicBezTo>
                  <a:pt x="11786" y="2956911"/>
                  <a:pt x="18539" y="2872754"/>
                  <a:pt x="22776" y="2788472"/>
                </a:cubicBezTo>
                <a:cubicBezTo>
                  <a:pt x="28180" y="2668580"/>
                  <a:pt x="25173" y="2548474"/>
                  <a:pt x="13771" y="2428964"/>
                </a:cubicBezTo>
                <a:cubicBezTo>
                  <a:pt x="4237" y="2337829"/>
                  <a:pt x="3177" y="2246070"/>
                  <a:pt x="10593" y="2154757"/>
                </a:cubicBezTo>
                <a:cubicBezTo>
                  <a:pt x="25690" y="1999286"/>
                  <a:pt x="9931" y="1843813"/>
                  <a:pt x="5032" y="1688466"/>
                </a:cubicBezTo>
                <a:cubicBezTo>
                  <a:pt x="-3577" y="1402691"/>
                  <a:pt x="20393" y="1117045"/>
                  <a:pt x="9666" y="831270"/>
                </a:cubicBezTo>
                <a:cubicBezTo>
                  <a:pt x="3841" y="689908"/>
                  <a:pt x="16420" y="548673"/>
                  <a:pt x="9666" y="407311"/>
                </a:cubicBezTo>
                <a:cubicBezTo>
                  <a:pt x="4105" y="306755"/>
                  <a:pt x="397" y="206200"/>
                  <a:pt x="4105" y="105518"/>
                </a:cubicBezTo>
                <a:cubicBezTo>
                  <a:pt x="5164" y="78059"/>
                  <a:pt x="5826" y="50473"/>
                  <a:pt x="9534" y="23396"/>
                </a:cubicBezTo>
                <a:close/>
              </a:path>
            </a:pathLst>
          </a:custGeom>
          <a:noFill/>
          <a:extLst>
            <a:ext uri="{909E8E84-426E-40DD-AFC4-6F175D3DCCD1}">
              <a14:hiddenFill xmlns:a14="http://schemas.microsoft.com/office/drawing/2010/main">
                <a:solidFill>
                  <a:srgbClr val="FFFFFF"/>
                </a:solidFill>
              </a14:hiddenFill>
            </a:ext>
          </a:extLst>
        </p:spPr>
      </p:pic>
      <p:sp>
        <p:nvSpPr>
          <p:cNvPr id="9" name="Tekstfelt 8">
            <a:extLst>
              <a:ext uri="{FF2B5EF4-FFF2-40B4-BE49-F238E27FC236}">
                <a16:creationId xmlns:a16="http://schemas.microsoft.com/office/drawing/2014/main" id="{61E94FA9-27CB-4999-A337-6D0AAA0208C2}"/>
              </a:ext>
            </a:extLst>
          </p:cNvPr>
          <p:cNvSpPr txBox="1"/>
          <p:nvPr/>
        </p:nvSpPr>
        <p:spPr>
          <a:xfrm>
            <a:off x="4572000" y="4196281"/>
            <a:ext cx="6986015" cy="1992083"/>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a:noFill/>
                </a:ln>
                <a:solidFill>
                  <a:srgbClr val="000000"/>
                </a:solidFill>
                <a:effectLst/>
                <a:uLnTx/>
                <a:uFillTx/>
                <a:latin typeface="The Hand"/>
                <a:ea typeface="+mn-ea"/>
                <a:cs typeface="+mn-cs"/>
              </a:rPr>
              <a:t>Randi Boelskifte Skovhus &amp; Rie Thomsen (2022) Using </a:t>
            </a:r>
            <a:r>
              <a:rPr kumimoji="0" lang="da-DK" sz="2800" b="0" i="0" u="none" strike="noStrike" kern="1200" cap="none" spc="0" normalizeH="0" baseline="0" noProof="0" dirty="0" err="1">
                <a:ln>
                  <a:noFill/>
                </a:ln>
                <a:solidFill>
                  <a:srgbClr val="000000"/>
                </a:solidFill>
                <a:effectLst/>
                <a:uLnTx/>
                <a:uFillTx/>
                <a:latin typeface="The Hand"/>
                <a:ea typeface="+mn-ea"/>
                <a:cs typeface="+mn-cs"/>
              </a:rPr>
              <a:t>critical</a:t>
            </a:r>
            <a:r>
              <a:rPr kumimoji="0" lang="da-DK" sz="2800" b="0" i="0" u="none" strike="noStrike" kern="1200" cap="none" spc="0" normalizeH="0" baseline="0" noProof="0" dirty="0">
                <a:ln>
                  <a:noFill/>
                </a:ln>
                <a:solidFill>
                  <a:srgbClr val="000000"/>
                </a:solidFill>
                <a:effectLst/>
                <a:uLnTx/>
                <a:uFillTx/>
                <a:latin typeface="The Hand"/>
                <a:ea typeface="+mn-ea"/>
                <a:cs typeface="+mn-cs"/>
              </a:rPr>
              <a:t> </a:t>
            </a:r>
            <a:r>
              <a:rPr kumimoji="0" lang="da-DK" sz="2800" b="0" i="0" u="none" strike="noStrike" kern="1200" cap="none" spc="0" normalizeH="0" baseline="0" noProof="0" dirty="0" err="1">
                <a:ln>
                  <a:noFill/>
                </a:ln>
                <a:solidFill>
                  <a:srgbClr val="000000"/>
                </a:solidFill>
                <a:effectLst/>
                <a:uLnTx/>
                <a:uFillTx/>
                <a:latin typeface="The Hand"/>
                <a:ea typeface="+mn-ea"/>
                <a:cs typeface="+mn-cs"/>
              </a:rPr>
              <a:t>psychology</a:t>
            </a:r>
            <a:endParaRPr kumimoji="0" lang="da-DK" sz="2800" b="0" i="0" u="none" strike="noStrike" kern="1200" cap="none" spc="0" normalizeH="0" baseline="0" noProof="0" dirty="0">
              <a:ln>
                <a:noFill/>
              </a:ln>
              <a:solidFill>
                <a:srgbClr val="000000"/>
              </a:solidFill>
              <a:effectLst/>
              <a:uLnTx/>
              <a:uFillTx/>
              <a:latin typeface="The Hand"/>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The Hand"/>
                <a:ea typeface="+mn-ea"/>
                <a:cs typeface="+mn-cs"/>
              </a:rPr>
              <a:t>in analysis of career guidance and counselling, British Journal of Guidance &amp; Counselling, 50:4, </a:t>
            </a:r>
            <a:r>
              <a:rPr kumimoji="0" lang="da-DK" sz="2800" b="0" i="0" u="none" strike="noStrike" kern="1200" cap="none" spc="0" normalizeH="0" baseline="0" noProof="0" dirty="0">
                <a:ln>
                  <a:noFill/>
                </a:ln>
                <a:solidFill>
                  <a:srgbClr val="000000"/>
                </a:solidFill>
                <a:effectLst/>
                <a:uLnTx/>
                <a:uFillTx/>
                <a:latin typeface="The Hand"/>
                <a:ea typeface="+mn-ea"/>
                <a:cs typeface="+mn-cs"/>
              </a:rPr>
              <a:t>491-502, DOI: 10.1080/03069885.2022.2050672</a:t>
            </a:r>
            <a:endParaRPr kumimoji="0" lang="en-US" sz="2800" b="1" i="0" u="none" strike="noStrike" kern="1200" cap="none" spc="0" normalizeH="0" baseline="0" noProof="0" dirty="0">
              <a:ln>
                <a:noFill/>
              </a:ln>
              <a:solidFill>
                <a:srgbClr val="000000"/>
              </a:solidFill>
              <a:effectLst/>
              <a:uLnTx/>
              <a:uFillTx/>
              <a:latin typeface="The Hand"/>
              <a:ea typeface="+mn-ea"/>
              <a:cs typeface="+mn-cs"/>
            </a:endParaRPr>
          </a:p>
        </p:txBody>
      </p:sp>
      <p:sp>
        <p:nvSpPr>
          <p:cNvPr id="4" name="Titel 3">
            <a:extLst>
              <a:ext uri="{FF2B5EF4-FFF2-40B4-BE49-F238E27FC236}">
                <a16:creationId xmlns:a16="http://schemas.microsoft.com/office/drawing/2014/main" id="{5C1740C3-5659-3A8D-EE94-97B63377A1ED}"/>
              </a:ext>
            </a:extLst>
          </p:cNvPr>
          <p:cNvSpPr>
            <a:spLocks noGrp="1"/>
          </p:cNvSpPr>
          <p:nvPr>
            <p:ph type="title"/>
          </p:nvPr>
        </p:nvSpPr>
        <p:spPr/>
        <p:txBody>
          <a:bodyPr/>
          <a:lstStyle/>
          <a:p>
            <a:endParaRPr lang="da-DK"/>
          </a:p>
        </p:txBody>
      </p:sp>
      <p:pic>
        <p:nvPicPr>
          <p:cNvPr id="6" name="Picture 1" descr="IMG_256">
            <a:extLst>
              <a:ext uri="{FF2B5EF4-FFF2-40B4-BE49-F238E27FC236}">
                <a16:creationId xmlns:a16="http://schemas.microsoft.com/office/drawing/2014/main" id="{90FE0A25-E53E-D6EF-8AB9-9E809D64659E}"/>
              </a:ext>
            </a:extLst>
          </p:cNvPr>
          <p:cNvPicPr>
            <a:picLocks noChangeAspect="1"/>
          </p:cNvPicPr>
          <p:nvPr/>
        </p:nvPicPr>
        <p:blipFill>
          <a:blip r:embed="rId4"/>
          <a:stretch>
            <a:fillRect/>
          </a:stretch>
        </p:blipFill>
        <p:spPr>
          <a:xfrm>
            <a:off x="10116364" y="5659763"/>
            <a:ext cx="1844675" cy="1074420"/>
          </a:xfrm>
          <a:prstGeom prst="rect">
            <a:avLst/>
          </a:prstGeom>
          <a:noFill/>
          <a:ln w="9525">
            <a:noFill/>
          </a:ln>
        </p:spPr>
      </p:pic>
    </p:spTree>
    <p:extLst>
      <p:ext uri="{BB962C8B-B14F-4D97-AF65-F5344CB8AC3E}">
        <p14:creationId xmlns:p14="http://schemas.microsoft.com/office/powerpoint/2010/main" val="2834393764"/>
      </p:ext>
    </p:extLst>
  </p:cSld>
  <p:clrMapOvr>
    <a:masterClrMapping/>
  </p:clrMapOvr>
</p:sld>
</file>

<file path=ppt/theme/_rels/theme4.xml.rels><?xml version="1.0" encoding="UTF-8" standalone="yes"?>
<Relationships xmlns="http://schemas.openxmlformats.org/package/2006/relationships"><Relationship Id="rId1" Type="http://schemas.openxmlformats.org/officeDocument/2006/relationships/image" Target="../media/image7.jpeg"/></Relationships>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ummer">
  <a:themeElements>
    <a:clrScheme name="Summer">
      <a:dk1>
        <a:sysClr val="windowText" lastClr="000000"/>
      </a:dk1>
      <a:lt1>
        <a:sysClr val="window" lastClr="FFFFFF"/>
      </a:lt1>
      <a:dk2>
        <a:srgbClr val="E89117"/>
      </a:dk2>
      <a:lt2>
        <a:srgbClr val="FEDD78"/>
      </a:lt2>
      <a:accent1>
        <a:srgbClr val="A1B633"/>
      </a:accent1>
      <a:accent2>
        <a:srgbClr val="C4D73F"/>
      </a:accent2>
      <a:accent3>
        <a:srgbClr val="FFCE2D"/>
      </a:accent3>
      <a:accent4>
        <a:srgbClr val="FFA600"/>
      </a:accent4>
      <a:accent5>
        <a:srgbClr val="ED5E00"/>
      </a:accent5>
      <a:accent6>
        <a:srgbClr val="C62D03"/>
      </a:accent6>
      <a:hlink>
        <a:srgbClr val="408080"/>
      </a:hlink>
      <a:folHlink>
        <a:srgbClr val="5EAEAE"/>
      </a:folHlink>
    </a:clrScheme>
    <a:fontScheme name="Summer">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ummer">
      <a:fillStyleLst>
        <a:solidFill>
          <a:schemeClr val="phClr"/>
        </a:solidFill>
        <a:gradFill rotWithShape="1">
          <a:gsLst>
            <a:gs pos="0">
              <a:schemeClr val="phClr">
                <a:tint val="70000"/>
                <a:lumMod val="110000"/>
              </a:schemeClr>
            </a:gs>
            <a:gs pos="100000">
              <a:schemeClr val="phClr">
                <a:tint val="90000"/>
              </a:schemeClr>
            </a:gs>
          </a:gsLst>
          <a:lin ang="5400000" scaled="1"/>
        </a:gradFill>
        <a:gradFill rotWithShape="1">
          <a:gsLst>
            <a:gs pos="0">
              <a:schemeClr val="phClr">
                <a:tint val="98000"/>
                <a:satMod val="120000"/>
                <a:lumMod val="110000"/>
              </a:schemeClr>
            </a:gs>
            <a:gs pos="100000">
              <a:schemeClr val="phClr">
                <a:shade val="90000"/>
                <a:lumMod val="90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l">
              <a:rot lat="0" lon="0" rev="5400000"/>
            </a:lightRig>
          </a:scene3d>
          <a:sp3d>
            <a:bevelT w="25400" h="38100"/>
          </a:sp3d>
        </a:effectStyle>
      </a:effectStyleLst>
      <a:bgFillStyleLst>
        <a:solidFill>
          <a:schemeClr val="phClr"/>
        </a:solidFill>
        <a:gradFill rotWithShape="1">
          <a:gsLst>
            <a:gs pos="0">
              <a:schemeClr val="phClr">
                <a:tint val="97000"/>
                <a:shade val="80000"/>
                <a:hueMod val="110000"/>
                <a:satMod val="120000"/>
              </a:schemeClr>
            </a:gs>
            <a:gs pos="100000">
              <a:schemeClr val="phClr">
                <a:shade val="60000"/>
                <a:hueMod val="40000"/>
                <a:satMod val="120000"/>
                <a:lumMod val="103000"/>
              </a:schemeClr>
            </a:gs>
          </a:gsLst>
          <a:lin ang="5400000" scaled="1"/>
        </a:gradFill>
        <a:gradFill rotWithShape="1">
          <a:gsLst>
            <a:gs pos="0">
              <a:schemeClr val="phClr">
                <a:tint val="97000"/>
                <a:shade val="80000"/>
                <a:hueMod val="110000"/>
                <a:satMod val="130000"/>
                <a:lumMod val="100000"/>
              </a:schemeClr>
            </a:gs>
            <a:gs pos="100000">
              <a:schemeClr val="phClr">
                <a:shade val="60000"/>
                <a:hueMod val="40000"/>
                <a:satMod val="120000"/>
                <a:lumMod val="103000"/>
              </a:schemeClr>
            </a:gs>
          </a:gsLst>
          <a:path path="circle">
            <a:fillToRect l="50000" t="50000" r="100000" b="100000"/>
          </a:path>
        </a:gradFill>
      </a:bgFillStyleLst>
    </a:fmtScheme>
  </a:themeElements>
  <a:objectDefaults/>
  <a:extraClrSchemeLst/>
</a:theme>
</file>

<file path=ppt/theme/theme3.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Paralaksa">
  <a:themeElements>
    <a:clrScheme name="Paralaksa">
      <a:dk1>
        <a:sysClr val="windowText" lastClr="0000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aksa">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aksa">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ppt/theme/theme5.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11285</TotalTime>
  <Words>7511</Words>
  <Application>Microsoft Office PowerPoint</Application>
  <PresentationFormat>Widescreen</PresentationFormat>
  <Paragraphs>491</Paragraphs>
  <Slides>63</Slides>
  <Notes>24</Notes>
  <HiddenSlides>0</HiddenSlides>
  <MMClips>0</MMClips>
  <ScaleCrop>false</ScaleCrop>
  <HeadingPairs>
    <vt:vector size="6" baseType="variant">
      <vt:variant>
        <vt:lpstr>Benyttede skrifttyper</vt:lpstr>
      </vt:variant>
      <vt:variant>
        <vt:i4>19</vt:i4>
      </vt:variant>
      <vt:variant>
        <vt:lpstr>Tema</vt:lpstr>
      </vt:variant>
      <vt:variant>
        <vt:i4>6</vt:i4>
      </vt:variant>
      <vt:variant>
        <vt:lpstr>Slidetitler</vt:lpstr>
      </vt:variant>
      <vt:variant>
        <vt:i4>63</vt:i4>
      </vt:variant>
    </vt:vector>
  </HeadingPairs>
  <TitlesOfParts>
    <vt:vector size="88" baseType="lpstr">
      <vt:lpstr>PT serif</vt:lpstr>
      <vt:lpstr>Verdana</vt:lpstr>
      <vt:lpstr>Courier New</vt:lpstr>
      <vt:lpstr>GuardianTextEgyptian</vt:lpstr>
      <vt:lpstr>AdvOT65f8a23b.I</vt:lpstr>
      <vt:lpstr>Calibri</vt:lpstr>
      <vt:lpstr>Calibri Light</vt:lpstr>
      <vt:lpstr>The Hand</vt:lpstr>
      <vt:lpstr>AdvOT46dcae81+fb</vt:lpstr>
      <vt:lpstr>Montserrat</vt:lpstr>
      <vt:lpstr>AdvOT46dcae81</vt:lpstr>
      <vt:lpstr>sueca_hd_regular</vt:lpstr>
      <vt:lpstr>Wingdings 2</vt:lpstr>
      <vt:lpstr>VIA Type Office Light</vt:lpstr>
      <vt:lpstr>AdvOT46dcae81+20</vt:lpstr>
      <vt:lpstr>Abadi Extra Light</vt:lpstr>
      <vt:lpstr>Corbel</vt:lpstr>
      <vt:lpstr>Arial</vt:lpstr>
      <vt:lpstr>Lato Light</vt:lpstr>
      <vt:lpstr>Office Theme</vt:lpstr>
      <vt:lpstr>Summer</vt:lpstr>
      <vt:lpstr>Kantoorthema</vt:lpstr>
      <vt:lpstr>Paralaksa</vt:lpstr>
      <vt:lpstr>1_Office Theme</vt:lpstr>
      <vt:lpstr>Office-tema</vt:lpstr>
      <vt:lpstr>Reflecting on the use of critical theory in research and practice in career guidance</vt:lpstr>
      <vt:lpstr>A long journey…</vt:lpstr>
      <vt:lpstr>To a special issue of the BJGC</vt:lpstr>
      <vt:lpstr>13 papers address career and critical theory</vt:lpstr>
      <vt:lpstr>We defined critical theory as work which is…</vt:lpstr>
      <vt:lpstr>Today we will hear from </vt:lpstr>
      <vt:lpstr>Discussion in 5 groups: How can critical theory inform what you do?</vt:lpstr>
      <vt:lpstr>Thank you for participating  The blog post will be on https://careerguidancesocialjustice.wordpress.com/  </vt:lpstr>
      <vt:lpstr>Can traditional career guidance theories support the efforts to enhance the individuals’ bounded but transformative agency?  </vt:lpstr>
      <vt:lpstr>Our points of departure</vt:lpstr>
      <vt:lpstr>What have we done? </vt:lpstr>
      <vt:lpstr>Results </vt:lpstr>
      <vt:lpstr>References:  </vt:lpstr>
      <vt:lpstr>Theorising agency for socially just Careers work</vt:lpstr>
      <vt:lpstr>How we conceptualise agency matters</vt:lpstr>
      <vt:lpstr>What’s the problem?</vt:lpstr>
      <vt:lpstr>Where to go for help?</vt:lpstr>
      <vt:lpstr>Careers work/careers and social justice are inextricably linked </vt:lpstr>
      <vt:lpstr>What does this mean for Careers work? </vt:lpstr>
      <vt:lpstr>References</vt:lpstr>
      <vt:lpstr>PowerPoint-præsentation</vt:lpstr>
      <vt:lpstr>PowerPoint-præsentation</vt:lpstr>
      <vt:lpstr>PowerPoint-præsentation</vt:lpstr>
      <vt:lpstr>PowerPoint-præsentation</vt:lpstr>
      <vt:lpstr>PowerPoint-præsentation</vt:lpstr>
      <vt:lpstr>NOTION OF CO-AGENCY</vt:lpstr>
      <vt:lpstr>PowerPoint-præsentation</vt:lpstr>
      <vt:lpstr>PowerPoint-præsentation</vt:lpstr>
      <vt:lpstr>PowerPoint-præsentation</vt:lpstr>
      <vt:lpstr>PowerPoint-præsentation</vt:lpstr>
      <vt:lpstr>PowerPoint-præsentation</vt:lpstr>
      <vt:lpstr>Responsibilisation and career development</vt:lpstr>
      <vt:lpstr>Responsibilisation </vt:lpstr>
      <vt:lpstr>Documenting responsibilisation</vt:lpstr>
      <vt:lpstr>Australian policy discourse </vt:lpstr>
      <vt:lpstr>PowerPoint-præsentation</vt:lpstr>
      <vt:lpstr>Aboriginal and Torres Strait Islanders compared to non-ATSI</vt:lpstr>
      <vt:lpstr>ATSI people in Australia</vt:lpstr>
      <vt:lpstr>5 career tips for Aboriginal and Torres Strait Islander students (MyFuture) </vt:lpstr>
      <vt:lpstr>Power, ideology, agency</vt:lpstr>
      <vt:lpstr>Implications for career development </vt:lpstr>
      <vt:lpstr>References: </vt:lpstr>
      <vt:lpstr>Responsibilisation </vt:lpstr>
      <vt:lpstr>Documenting responsibilisation</vt:lpstr>
      <vt:lpstr>Australian policy discourse on careers &amp; employment</vt:lpstr>
      <vt:lpstr>PowerPoint-præsentation</vt:lpstr>
      <vt:lpstr>Aboriginal and Torres Strait Islanders</vt:lpstr>
      <vt:lpstr>ATSI people in Australia</vt:lpstr>
      <vt:lpstr>5 career tips for Aboriginal and Torres Strait Islander students (MyFuture) </vt:lpstr>
      <vt:lpstr>Power, ideology, agency</vt:lpstr>
      <vt:lpstr>Implications for career development </vt:lpstr>
      <vt:lpstr>References: </vt:lpstr>
      <vt:lpstr>PowerPoint-præsentation</vt:lpstr>
      <vt:lpstr>PowerPoint-præsentation</vt:lpstr>
      <vt:lpstr>Using critical psychology in analysis of career guidance and counselling</vt:lpstr>
      <vt:lpstr>    Within the broader field of psychology, critical psychology is characterised by its focus on central themes such as “pursuing social justice, promoting the welfare of communities in general and oppressed groups in particular, and transforming the status quo of both society and psychology” (Fox et al., 2009, p. 5).    </vt:lpstr>
      <vt:lpstr>Meet Thomas</vt:lpstr>
      <vt:lpstr>Thomas</vt:lpstr>
      <vt:lpstr>Thomas</vt:lpstr>
      <vt:lpstr>First person perspective</vt:lpstr>
      <vt:lpstr>Two first person perspectives</vt:lpstr>
      <vt:lpstr>The analyses helps ud to discuss</vt:lpstr>
      <vt:lpstr>PowerPoint-præsentation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Sanna Toiviainen</dc:creator>
  <cp:lastModifiedBy>Rie Thomsen</cp:lastModifiedBy>
  <cp:revision>13</cp:revision>
  <cp:lastPrinted>2023-06-27T07:38:00Z</cp:lastPrinted>
  <dcterms:created xsi:type="dcterms:W3CDTF">2021-10-04T13:18:00Z</dcterms:created>
  <dcterms:modified xsi:type="dcterms:W3CDTF">2023-06-28T12:48:44Z</dcterms:modified>
</cp:coreProperties>
</file>