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sldIdLst>
    <p:sldId id="256" r:id="rId2"/>
    <p:sldId id="258" r:id="rId3"/>
    <p:sldId id="554" r:id="rId4"/>
    <p:sldId id="553" r:id="rId5"/>
    <p:sldId id="547" r:id="rId6"/>
    <p:sldId id="526" r:id="rId7"/>
    <p:sldId id="552" r:id="rId8"/>
    <p:sldId id="555" r:id="rId9"/>
    <p:sldId id="527" r:id="rId10"/>
    <p:sldId id="528" r:id="rId11"/>
    <p:sldId id="532" r:id="rId12"/>
    <p:sldId id="534" r:id="rId13"/>
    <p:sldId id="530" r:id="rId14"/>
    <p:sldId id="529" r:id="rId15"/>
    <p:sldId id="541" r:id="rId16"/>
    <p:sldId id="545" r:id="rId17"/>
    <p:sldId id="546" r:id="rId18"/>
    <p:sldId id="556" r:id="rId19"/>
    <p:sldId id="558" r:id="rId20"/>
    <p:sldId id="563" r:id="rId21"/>
    <p:sldId id="559" r:id="rId22"/>
    <p:sldId id="561" r:id="rId23"/>
    <p:sldId id="560" r:id="rId24"/>
    <p:sldId id="562" r:id="rId25"/>
    <p:sldId id="343" r:id="rId26"/>
    <p:sldId id="531" r:id="rId27"/>
    <p:sldId id="564" r:id="rId28"/>
    <p:sldId id="550" r:id="rId29"/>
    <p:sldId id="565" r:id="rId30"/>
    <p:sldId id="566" r:id="rId31"/>
    <p:sldId id="544" r:id="rId32"/>
    <p:sldId id="567" r:id="rId33"/>
    <p:sldId id="548" r:id="rId34"/>
    <p:sldId id="551" r:id="rId35"/>
    <p:sldId id="557" r:id="rId36"/>
    <p:sldId id="257" r:id="rId37"/>
    <p:sldId id="334" r:id="rId38"/>
    <p:sldId id="540"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3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sv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 Id="rId9" Type="http://schemas.openxmlformats.org/officeDocument/2006/relationships/image" Target="../media/image3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sv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 Id="rId9" Type="http://schemas.openxmlformats.org/officeDocument/2006/relationships/image" Target="../media/image39.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DDC003-4738-4E79-B607-3DBA8130B700}"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nb-NO"/>
        </a:p>
      </dgm:t>
    </dgm:pt>
    <dgm:pt modelId="{8AFCAC9C-EB33-40CE-9958-B1223CD2EDD6}">
      <dgm:prSet phldrT="[Text]"/>
      <dgm:spPr/>
      <dgm:t>
        <a:bodyPr/>
        <a:lstStyle/>
        <a:p>
          <a:r>
            <a:rPr lang="nb-NO" dirty="0" err="1"/>
            <a:t>Sectors</a:t>
          </a:r>
          <a:r>
            <a:rPr lang="nb-NO" dirty="0"/>
            <a:t> </a:t>
          </a:r>
          <a:r>
            <a:rPr lang="nb-NO" dirty="0" err="1"/>
            <a:t>hiring</a:t>
          </a:r>
          <a:r>
            <a:rPr lang="nb-NO" dirty="0"/>
            <a:t> </a:t>
          </a:r>
          <a:r>
            <a:rPr lang="nb-NO" dirty="0" err="1"/>
            <a:t>the</a:t>
          </a:r>
          <a:r>
            <a:rPr lang="nb-NO" dirty="0"/>
            <a:t> most green talent</a:t>
          </a:r>
        </a:p>
      </dgm:t>
    </dgm:pt>
    <dgm:pt modelId="{7BEF7C82-DA1A-4FF7-A535-0F71BC056D9D}" type="parTrans" cxnId="{58DD6AAE-D053-4E0D-B0EC-F70143AFD4B8}">
      <dgm:prSet/>
      <dgm:spPr/>
      <dgm:t>
        <a:bodyPr/>
        <a:lstStyle/>
        <a:p>
          <a:endParaRPr lang="nb-NO"/>
        </a:p>
      </dgm:t>
    </dgm:pt>
    <dgm:pt modelId="{B684880D-3FDF-4043-9817-FA2D0E7AD763}" type="sibTrans" cxnId="{58DD6AAE-D053-4E0D-B0EC-F70143AFD4B8}">
      <dgm:prSet/>
      <dgm:spPr/>
      <dgm:t>
        <a:bodyPr/>
        <a:lstStyle/>
        <a:p>
          <a:endParaRPr lang="nb-NO"/>
        </a:p>
      </dgm:t>
    </dgm:pt>
    <dgm:pt modelId="{72D76102-E21B-43C8-8B7F-FAEB445A863D}">
      <dgm:prSet phldrT="[Text]"/>
      <dgm:spPr/>
      <dgm:t>
        <a:bodyPr/>
        <a:lstStyle/>
        <a:p>
          <a:r>
            <a:rPr lang="nb-NO" dirty="0"/>
            <a:t>Construction</a:t>
          </a:r>
        </a:p>
      </dgm:t>
    </dgm:pt>
    <dgm:pt modelId="{48827117-84E1-4335-B258-45E0F41ABC25}" type="parTrans" cxnId="{8F9F6414-90CB-4A13-9931-CC749921CD5E}">
      <dgm:prSet/>
      <dgm:spPr/>
      <dgm:t>
        <a:bodyPr/>
        <a:lstStyle/>
        <a:p>
          <a:endParaRPr lang="nb-NO"/>
        </a:p>
      </dgm:t>
    </dgm:pt>
    <dgm:pt modelId="{5C42EB4D-A1ED-4D73-B7B3-91E53538B8DC}" type="sibTrans" cxnId="{8F9F6414-90CB-4A13-9931-CC749921CD5E}">
      <dgm:prSet/>
      <dgm:spPr/>
      <dgm:t>
        <a:bodyPr/>
        <a:lstStyle/>
        <a:p>
          <a:endParaRPr lang="nb-NO"/>
        </a:p>
      </dgm:t>
    </dgm:pt>
    <dgm:pt modelId="{1E40235A-2E6C-4F47-BDCC-766553DF298A}">
      <dgm:prSet phldrT="[Text]"/>
      <dgm:spPr/>
      <dgm:t>
        <a:bodyPr/>
        <a:lstStyle/>
        <a:p>
          <a:r>
            <a:rPr lang="nb-NO" dirty="0"/>
            <a:t>Fastest </a:t>
          </a:r>
          <a:r>
            <a:rPr lang="nb-NO" dirty="0" err="1"/>
            <a:t>growing</a:t>
          </a:r>
          <a:r>
            <a:rPr lang="nb-NO" dirty="0"/>
            <a:t> green jobs</a:t>
          </a:r>
        </a:p>
      </dgm:t>
    </dgm:pt>
    <dgm:pt modelId="{DBFE2FBA-6200-4885-9574-031B25743771}" type="parTrans" cxnId="{C768D184-CB39-4ADB-B2A9-D0F14C658142}">
      <dgm:prSet/>
      <dgm:spPr/>
      <dgm:t>
        <a:bodyPr/>
        <a:lstStyle/>
        <a:p>
          <a:endParaRPr lang="nb-NO"/>
        </a:p>
      </dgm:t>
    </dgm:pt>
    <dgm:pt modelId="{CA0D23D9-F710-42F3-973A-BBB8C2C0036E}" type="sibTrans" cxnId="{C768D184-CB39-4ADB-B2A9-D0F14C658142}">
      <dgm:prSet/>
      <dgm:spPr/>
      <dgm:t>
        <a:bodyPr/>
        <a:lstStyle/>
        <a:p>
          <a:endParaRPr lang="nb-NO"/>
        </a:p>
      </dgm:t>
    </dgm:pt>
    <dgm:pt modelId="{F2842754-5630-4497-9122-BDCA90DBFC85}">
      <dgm:prSet phldrT="[Text]"/>
      <dgm:spPr/>
      <dgm:t>
        <a:bodyPr/>
        <a:lstStyle/>
        <a:p>
          <a:r>
            <a:rPr lang="nb-NO" dirty="0" err="1"/>
            <a:t>Sustainability</a:t>
          </a:r>
          <a:r>
            <a:rPr lang="nb-NO" dirty="0"/>
            <a:t> manager</a:t>
          </a:r>
        </a:p>
      </dgm:t>
    </dgm:pt>
    <dgm:pt modelId="{E7F331C1-8608-4D77-9C0B-7C12B0C42923}" type="parTrans" cxnId="{BDD2E5AE-33C6-4191-B421-3A4CFB90315C}">
      <dgm:prSet/>
      <dgm:spPr/>
      <dgm:t>
        <a:bodyPr/>
        <a:lstStyle/>
        <a:p>
          <a:endParaRPr lang="nb-NO"/>
        </a:p>
      </dgm:t>
    </dgm:pt>
    <dgm:pt modelId="{6B076383-9167-4267-AC9C-E93E649F8E80}" type="sibTrans" cxnId="{BDD2E5AE-33C6-4191-B421-3A4CFB90315C}">
      <dgm:prSet/>
      <dgm:spPr/>
      <dgm:t>
        <a:bodyPr/>
        <a:lstStyle/>
        <a:p>
          <a:endParaRPr lang="nb-NO"/>
        </a:p>
      </dgm:t>
    </dgm:pt>
    <dgm:pt modelId="{5142140A-1A3A-4F83-9F92-12D15FF69826}">
      <dgm:prSet phldrT="[Text]"/>
      <dgm:spPr/>
      <dgm:t>
        <a:bodyPr/>
        <a:lstStyle/>
        <a:p>
          <a:r>
            <a:rPr lang="nb-NO" dirty="0"/>
            <a:t>Fastest ‘</a:t>
          </a:r>
          <a:r>
            <a:rPr lang="nb-NO" dirty="0" err="1"/>
            <a:t>greening</a:t>
          </a:r>
          <a:r>
            <a:rPr lang="nb-NO" dirty="0"/>
            <a:t>’ jobs</a:t>
          </a:r>
        </a:p>
      </dgm:t>
    </dgm:pt>
    <dgm:pt modelId="{28AD66AE-5043-40D9-8C7A-A1D1B4B210B6}" type="parTrans" cxnId="{99ADA5A5-9A7B-4C6A-8A41-8301A117D16C}">
      <dgm:prSet/>
      <dgm:spPr/>
      <dgm:t>
        <a:bodyPr/>
        <a:lstStyle/>
        <a:p>
          <a:endParaRPr lang="nb-NO"/>
        </a:p>
      </dgm:t>
    </dgm:pt>
    <dgm:pt modelId="{5B0E17A5-7359-44F2-91E5-C360722A57E2}" type="sibTrans" cxnId="{99ADA5A5-9A7B-4C6A-8A41-8301A117D16C}">
      <dgm:prSet/>
      <dgm:spPr/>
      <dgm:t>
        <a:bodyPr/>
        <a:lstStyle/>
        <a:p>
          <a:endParaRPr lang="nb-NO"/>
        </a:p>
      </dgm:t>
    </dgm:pt>
    <dgm:pt modelId="{495CDFB6-BD72-4F74-A2AF-613284B2124F}">
      <dgm:prSet phldrT="[Text]"/>
      <dgm:spPr/>
      <dgm:t>
        <a:bodyPr/>
        <a:lstStyle/>
        <a:p>
          <a:r>
            <a:rPr lang="nb-NO" dirty="0"/>
            <a:t>Engineering</a:t>
          </a:r>
        </a:p>
      </dgm:t>
    </dgm:pt>
    <dgm:pt modelId="{96587BBE-EF5D-437C-A361-EC0305B7E4DE}" type="parTrans" cxnId="{2FDDD8F7-AEA7-4257-A42B-DAE49951372E}">
      <dgm:prSet/>
      <dgm:spPr/>
      <dgm:t>
        <a:bodyPr/>
        <a:lstStyle/>
        <a:p>
          <a:endParaRPr lang="nb-NO"/>
        </a:p>
      </dgm:t>
    </dgm:pt>
    <dgm:pt modelId="{A6D6C75C-7E87-4AE0-A931-1C0689A11C0B}" type="sibTrans" cxnId="{2FDDD8F7-AEA7-4257-A42B-DAE49951372E}">
      <dgm:prSet/>
      <dgm:spPr/>
      <dgm:t>
        <a:bodyPr/>
        <a:lstStyle/>
        <a:p>
          <a:endParaRPr lang="nb-NO"/>
        </a:p>
      </dgm:t>
    </dgm:pt>
    <dgm:pt modelId="{6FD8CC6C-C3D6-4341-A0A4-76C86EB85F43}">
      <dgm:prSet phldrT="[Text]"/>
      <dgm:spPr/>
      <dgm:t>
        <a:bodyPr/>
        <a:lstStyle/>
        <a:p>
          <a:r>
            <a:rPr lang="nb-NO" dirty="0" err="1"/>
            <a:t>Corporate</a:t>
          </a:r>
          <a:r>
            <a:rPr lang="nb-NO" dirty="0"/>
            <a:t> services</a:t>
          </a:r>
        </a:p>
      </dgm:t>
    </dgm:pt>
    <dgm:pt modelId="{8A30F732-76E6-4C15-9808-58BC30C3C4D6}" type="parTrans" cxnId="{3DD4B91F-C25F-4F85-85E0-3F88DC20BE40}">
      <dgm:prSet/>
      <dgm:spPr/>
      <dgm:t>
        <a:bodyPr/>
        <a:lstStyle/>
        <a:p>
          <a:endParaRPr lang="nb-NO"/>
        </a:p>
      </dgm:t>
    </dgm:pt>
    <dgm:pt modelId="{A552C8CC-E077-429F-AC8D-E9AD08602722}" type="sibTrans" cxnId="{3DD4B91F-C25F-4F85-85E0-3F88DC20BE40}">
      <dgm:prSet/>
      <dgm:spPr/>
      <dgm:t>
        <a:bodyPr/>
        <a:lstStyle/>
        <a:p>
          <a:endParaRPr lang="nb-NO"/>
        </a:p>
      </dgm:t>
    </dgm:pt>
    <dgm:pt modelId="{C546060C-6517-413D-A738-24F3FC0AF6BC}">
      <dgm:prSet phldrT="[Text]"/>
      <dgm:spPr/>
      <dgm:t>
        <a:bodyPr/>
        <a:lstStyle/>
        <a:p>
          <a:r>
            <a:rPr lang="nb-NO" dirty="0"/>
            <a:t>Energy and </a:t>
          </a:r>
          <a:r>
            <a:rPr lang="nb-NO" dirty="0" err="1"/>
            <a:t>mining</a:t>
          </a:r>
          <a:endParaRPr lang="nb-NO" dirty="0"/>
        </a:p>
      </dgm:t>
    </dgm:pt>
    <dgm:pt modelId="{B38268F9-8C77-467B-9B1D-EAD25367A01E}" type="parTrans" cxnId="{EC5CD3FA-6918-4958-B976-8293A21DAFCC}">
      <dgm:prSet/>
      <dgm:spPr/>
      <dgm:t>
        <a:bodyPr/>
        <a:lstStyle/>
        <a:p>
          <a:endParaRPr lang="nb-NO"/>
        </a:p>
      </dgm:t>
    </dgm:pt>
    <dgm:pt modelId="{12A49FB5-12FA-41FC-BCC9-64EE28FB9984}" type="sibTrans" cxnId="{EC5CD3FA-6918-4958-B976-8293A21DAFCC}">
      <dgm:prSet/>
      <dgm:spPr/>
      <dgm:t>
        <a:bodyPr/>
        <a:lstStyle/>
        <a:p>
          <a:endParaRPr lang="nb-NO"/>
        </a:p>
      </dgm:t>
    </dgm:pt>
    <dgm:pt modelId="{B31F33AD-730B-478C-A277-E63C9F2C8441}">
      <dgm:prSet phldrT="[Text]"/>
      <dgm:spPr/>
      <dgm:t>
        <a:bodyPr/>
        <a:lstStyle/>
        <a:p>
          <a:r>
            <a:rPr lang="nb-NO" dirty="0"/>
            <a:t>Public </a:t>
          </a:r>
          <a:r>
            <a:rPr lang="nb-NO" dirty="0" err="1"/>
            <a:t>administration</a:t>
          </a:r>
          <a:endParaRPr lang="nb-NO" dirty="0"/>
        </a:p>
      </dgm:t>
    </dgm:pt>
    <dgm:pt modelId="{9847BC1A-400D-4190-B527-1DD890114CD5}" type="parTrans" cxnId="{05F970A8-B379-4A78-B162-6AF2B4F17579}">
      <dgm:prSet/>
      <dgm:spPr/>
      <dgm:t>
        <a:bodyPr/>
        <a:lstStyle/>
        <a:p>
          <a:endParaRPr lang="nb-NO"/>
        </a:p>
      </dgm:t>
    </dgm:pt>
    <dgm:pt modelId="{3F1E4110-A58E-4B0A-B599-D2057688D778}" type="sibTrans" cxnId="{05F970A8-B379-4A78-B162-6AF2B4F17579}">
      <dgm:prSet/>
      <dgm:spPr/>
      <dgm:t>
        <a:bodyPr/>
        <a:lstStyle/>
        <a:p>
          <a:endParaRPr lang="nb-NO"/>
        </a:p>
      </dgm:t>
    </dgm:pt>
    <dgm:pt modelId="{DC61237D-2F70-4E2C-90C5-4FD4703D936E}">
      <dgm:prSet phldrT="[Text]"/>
      <dgm:spPr/>
      <dgm:t>
        <a:bodyPr/>
        <a:lstStyle/>
        <a:p>
          <a:r>
            <a:rPr lang="nb-NO" dirty="0" err="1"/>
            <a:t>Manufacturing</a:t>
          </a:r>
          <a:endParaRPr lang="nb-NO" dirty="0"/>
        </a:p>
      </dgm:t>
    </dgm:pt>
    <dgm:pt modelId="{21522C79-8965-4B2B-A881-52709C6959A7}" type="parTrans" cxnId="{4B6FD449-97B2-41DD-ABFD-020AEB2077C0}">
      <dgm:prSet/>
      <dgm:spPr/>
      <dgm:t>
        <a:bodyPr/>
        <a:lstStyle/>
        <a:p>
          <a:endParaRPr lang="nb-NO"/>
        </a:p>
      </dgm:t>
    </dgm:pt>
    <dgm:pt modelId="{99A446C3-A6F4-4B46-AC2B-0A76E6B926FF}" type="sibTrans" cxnId="{4B6FD449-97B2-41DD-ABFD-020AEB2077C0}">
      <dgm:prSet/>
      <dgm:spPr/>
      <dgm:t>
        <a:bodyPr/>
        <a:lstStyle/>
        <a:p>
          <a:endParaRPr lang="nb-NO"/>
        </a:p>
      </dgm:t>
    </dgm:pt>
    <dgm:pt modelId="{B84F92CD-58D5-44B2-8B1F-DA9B2128CDC2}">
      <dgm:prSet phldrT="[Text]"/>
      <dgm:spPr/>
      <dgm:t>
        <a:bodyPr/>
        <a:lstStyle/>
        <a:p>
          <a:r>
            <a:rPr lang="nb-NO" dirty="0" err="1"/>
            <a:t>Ecologist</a:t>
          </a:r>
          <a:endParaRPr lang="nb-NO" dirty="0"/>
        </a:p>
      </dgm:t>
    </dgm:pt>
    <dgm:pt modelId="{5230E8B2-B4A8-42D4-9944-4D1BCCEAD046}" type="parTrans" cxnId="{58AE1BC6-7B48-4E4C-8833-402F31342776}">
      <dgm:prSet/>
      <dgm:spPr/>
      <dgm:t>
        <a:bodyPr/>
        <a:lstStyle/>
        <a:p>
          <a:endParaRPr lang="nb-NO"/>
        </a:p>
      </dgm:t>
    </dgm:pt>
    <dgm:pt modelId="{B4E04040-E664-4E8B-BE97-BAD9C7224BA5}" type="sibTrans" cxnId="{58AE1BC6-7B48-4E4C-8833-402F31342776}">
      <dgm:prSet/>
      <dgm:spPr/>
      <dgm:t>
        <a:bodyPr/>
        <a:lstStyle/>
        <a:p>
          <a:endParaRPr lang="nb-NO"/>
        </a:p>
      </dgm:t>
    </dgm:pt>
    <dgm:pt modelId="{F41E5564-95D8-4F20-8E3B-E7412FC0E85D}">
      <dgm:prSet phldrT="[Text]"/>
      <dgm:spPr/>
      <dgm:t>
        <a:bodyPr/>
        <a:lstStyle/>
        <a:p>
          <a:r>
            <a:rPr lang="nb-NO" dirty="0" err="1"/>
            <a:t>Geologist</a:t>
          </a:r>
          <a:r>
            <a:rPr lang="nb-NO" dirty="0"/>
            <a:t> </a:t>
          </a:r>
        </a:p>
      </dgm:t>
    </dgm:pt>
    <dgm:pt modelId="{D39E2C3C-E778-4277-A6F2-CFA5F465382B}" type="parTrans" cxnId="{F8549E66-6DE1-4ED2-9D79-03A07B3C7695}">
      <dgm:prSet/>
      <dgm:spPr/>
      <dgm:t>
        <a:bodyPr/>
        <a:lstStyle/>
        <a:p>
          <a:endParaRPr lang="nb-NO"/>
        </a:p>
      </dgm:t>
    </dgm:pt>
    <dgm:pt modelId="{93831C13-BE50-4C01-A83F-70B8B8833772}" type="sibTrans" cxnId="{F8549E66-6DE1-4ED2-9D79-03A07B3C7695}">
      <dgm:prSet/>
      <dgm:spPr/>
      <dgm:t>
        <a:bodyPr/>
        <a:lstStyle/>
        <a:p>
          <a:endParaRPr lang="nb-NO"/>
        </a:p>
      </dgm:t>
    </dgm:pt>
    <dgm:pt modelId="{9E62D3F1-40AD-4141-BFEF-E959FDDD009B}">
      <dgm:prSet phldrT="[Text]"/>
      <dgm:spPr/>
      <dgm:t>
        <a:bodyPr/>
        <a:lstStyle/>
        <a:p>
          <a:r>
            <a:rPr lang="nb-NO" dirty="0"/>
            <a:t>HR</a:t>
          </a:r>
        </a:p>
      </dgm:t>
    </dgm:pt>
    <dgm:pt modelId="{A9E32563-9757-48D4-96CB-1AB2B4306B1B}" type="parTrans" cxnId="{36F73BB7-404D-4592-B6BC-7E719A11ADC9}">
      <dgm:prSet/>
      <dgm:spPr/>
      <dgm:t>
        <a:bodyPr/>
        <a:lstStyle/>
        <a:p>
          <a:endParaRPr lang="nb-NO"/>
        </a:p>
      </dgm:t>
    </dgm:pt>
    <dgm:pt modelId="{717760F2-6A86-4F08-B517-63B594AC9BB4}" type="sibTrans" cxnId="{36F73BB7-404D-4592-B6BC-7E719A11ADC9}">
      <dgm:prSet/>
      <dgm:spPr/>
      <dgm:t>
        <a:bodyPr/>
        <a:lstStyle/>
        <a:p>
          <a:endParaRPr lang="nb-NO"/>
        </a:p>
      </dgm:t>
    </dgm:pt>
    <dgm:pt modelId="{9F68EAAB-4C17-4E6C-BB28-DA4B6DB2F7A5}">
      <dgm:prSet phldrT="[Text]"/>
      <dgm:spPr/>
      <dgm:t>
        <a:bodyPr/>
        <a:lstStyle/>
        <a:p>
          <a:r>
            <a:rPr lang="nb-NO" dirty="0"/>
            <a:t>Risk management</a:t>
          </a:r>
        </a:p>
      </dgm:t>
    </dgm:pt>
    <dgm:pt modelId="{4641BCAE-A187-4518-8CD7-828E8642E01D}" type="parTrans" cxnId="{2182416F-D4EC-470A-9523-8B36275BD77C}">
      <dgm:prSet/>
      <dgm:spPr/>
      <dgm:t>
        <a:bodyPr/>
        <a:lstStyle/>
        <a:p>
          <a:endParaRPr lang="nb-NO"/>
        </a:p>
      </dgm:t>
    </dgm:pt>
    <dgm:pt modelId="{47741F27-9E50-452C-A33E-4F12C97373B1}" type="sibTrans" cxnId="{2182416F-D4EC-470A-9523-8B36275BD77C}">
      <dgm:prSet/>
      <dgm:spPr/>
      <dgm:t>
        <a:bodyPr/>
        <a:lstStyle/>
        <a:p>
          <a:endParaRPr lang="nb-NO"/>
        </a:p>
      </dgm:t>
    </dgm:pt>
    <dgm:pt modelId="{993026D0-BEE0-480E-8F57-7DBB9EE4F7FF}" type="pres">
      <dgm:prSet presAssocID="{CDDDC003-4738-4E79-B607-3DBA8130B700}" presName="Name0" presStyleCnt="0">
        <dgm:presLayoutVars>
          <dgm:dir/>
          <dgm:animLvl val="lvl"/>
          <dgm:resizeHandles val="exact"/>
        </dgm:presLayoutVars>
      </dgm:prSet>
      <dgm:spPr/>
    </dgm:pt>
    <dgm:pt modelId="{A3A41B6B-089F-492A-9F2B-B704C6566779}" type="pres">
      <dgm:prSet presAssocID="{5142140A-1A3A-4F83-9F92-12D15FF69826}" presName="boxAndChildren" presStyleCnt="0"/>
      <dgm:spPr/>
    </dgm:pt>
    <dgm:pt modelId="{508A27DA-DB8D-41CE-9B36-096CEE8A7FA6}" type="pres">
      <dgm:prSet presAssocID="{5142140A-1A3A-4F83-9F92-12D15FF69826}" presName="parentTextBox" presStyleLbl="node1" presStyleIdx="0" presStyleCnt="3"/>
      <dgm:spPr/>
    </dgm:pt>
    <dgm:pt modelId="{55B78F64-3A04-4155-A3C4-C552C02C1155}" type="pres">
      <dgm:prSet presAssocID="{5142140A-1A3A-4F83-9F92-12D15FF69826}" presName="entireBox" presStyleLbl="node1" presStyleIdx="0" presStyleCnt="3"/>
      <dgm:spPr/>
    </dgm:pt>
    <dgm:pt modelId="{19E5F9F9-853C-4F4F-AD16-863D31D42C11}" type="pres">
      <dgm:prSet presAssocID="{5142140A-1A3A-4F83-9F92-12D15FF69826}" presName="descendantBox" presStyleCnt="0"/>
      <dgm:spPr/>
    </dgm:pt>
    <dgm:pt modelId="{0DB4C426-70F0-45F4-8BDC-8AE295281472}" type="pres">
      <dgm:prSet presAssocID="{495CDFB6-BD72-4F74-A2AF-613284B2124F}" presName="childTextBox" presStyleLbl="fgAccFollowNode1" presStyleIdx="0" presStyleCnt="11">
        <dgm:presLayoutVars>
          <dgm:bulletEnabled val="1"/>
        </dgm:presLayoutVars>
      </dgm:prSet>
      <dgm:spPr/>
    </dgm:pt>
    <dgm:pt modelId="{53DDA68C-77AD-4511-98AF-F2830C45E7FF}" type="pres">
      <dgm:prSet presAssocID="{9E62D3F1-40AD-4141-BFEF-E959FDDD009B}" presName="childTextBox" presStyleLbl="fgAccFollowNode1" presStyleIdx="1" presStyleCnt="11">
        <dgm:presLayoutVars>
          <dgm:bulletEnabled val="1"/>
        </dgm:presLayoutVars>
      </dgm:prSet>
      <dgm:spPr/>
    </dgm:pt>
    <dgm:pt modelId="{60558D68-20A8-4F76-935C-97A059786234}" type="pres">
      <dgm:prSet presAssocID="{9F68EAAB-4C17-4E6C-BB28-DA4B6DB2F7A5}" presName="childTextBox" presStyleLbl="fgAccFollowNode1" presStyleIdx="2" presStyleCnt="11">
        <dgm:presLayoutVars>
          <dgm:bulletEnabled val="1"/>
        </dgm:presLayoutVars>
      </dgm:prSet>
      <dgm:spPr/>
    </dgm:pt>
    <dgm:pt modelId="{CBA66BC1-4C2F-47A7-8EB9-4D85C795760F}" type="pres">
      <dgm:prSet presAssocID="{CA0D23D9-F710-42F3-973A-BBB8C2C0036E}" presName="sp" presStyleCnt="0"/>
      <dgm:spPr/>
    </dgm:pt>
    <dgm:pt modelId="{79F0F738-533E-4B4E-A879-D9B04056593D}" type="pres">
      <dgm:prSet presAssocID="{1E40235A-2E6C-4F47-BDCC-766553DF298A}" presName="arrowAndChildren" presStyleCnt="0"/>
      <dgm:spPr/>
    </dgm:pt>
    <dgm:pt modelId="{19DB06CF-8787-4AC7-8226-FFB9B16A7DF2}" type="pres">
      <dgm:prSet presAssocID="{1E40235A-2E6C-4F47-BDCC-766553DF298A}" presName="parentTextArrow" presStyleLbl="node1" presStyleIdx="0" presStyleCnt="3"/>
      <dgm:spPr/>
    </dgm:pt>
    <dgm:pt modelId="{82D14934-DCB2-47CE-8A50-E19CBC8386B8}" type="pres">
      <dgm:prSet presAssocID="{1E40235A-2E6C-4F47-BDCC-766553DF298A}" presName="arrow" presStyleLbl="node1" presStyleIdx="1" presStyleCnt="3"/>
      <dgm:spPr/>
    </dgm:pt>
    <dgm:pt modelId="{07F4E3B2-1C2F-4652-AF3A-79D84F2A6F35}" type="pres">
      <dgm:prSet presAssocID="{1E40235A-2E6C-4F47-BDCC-766553DF298A}" presName="descendantArrow" presStyleCnt="0"/>
      <dgm:spPr/>
    </dgm:pt>
    <dgm:pt modelId="{BB07483B-DED5-4594-9FA6-4367558606AB}" type="pres">
      <dgm:prSet presAssocID="{F2842754-5630-4497-9122-BDCA90DBFC85}" presName="childTextArrow" presStyleLbl="fgAccFollowNode1" presStyleIdx="3" presStyleCnt="11">
        <dgm:presLayoutVars>
          <dgm:bulletEnabled val="1"/>
        </dgm:presLayoutVars>
      </dgm:prSet>
      <dgm:spPr/>
    </dgm:pt>
    <dgm:pt modelId="{877CD62C-CE80-4016-8B95-05916EB2D525}" type="pres">
      <dgm:prSet presAssocID="{B84F92CD-58D5-44B2-8B1F-DA9B2128CDC2}" presName="childTextArrow" presStyleLbl="fgAccFollowNode1" presStyleIdx="4" presStyleCnt="11">
        <dgm:presLayoutVars>
          <dgm:bulletEnabled val="1"/>
        </dgm:presLayoutVars>
      </dgm:prSet>
      <dgm:spPr/>
    </dgm:pt>
    <dgm:pt modelId="{22906475-DFB8-4DE6-AE35-9659D20B1AF0}" type="pres">
      <dgm:prSet presAssocID="{F41E5564-95D8-4F20-8E3B-E7412FC0E85D}" presName="childTextArrow" presStyleLbl="fgAccFollowNode1" presStyleIdx="5" presStyleCnt="11">
        <dgm:presLayoutVars>
          <dgm:bulletEnabled val="1"/>
        </dgm:presLayoutVars>
      </dgm:prSet>
      <dgm:spPr/>
    </dgm:pt>
    <dgm:pt modelId="{B1C0553C-9ED5-437B-8096-29E9A784B5E0}" type="pres">
      <dgm:prSet presAssocID="{B684880D-3FDF-4043-9817-FA2D0E7AD763}" presName="sp" presStyleCnt="0"/>
      <dgm:spPr/>
    </dgm:pt>
    <dgm:pt modelId="{FFDC1C35-5888-4932-8B35-DA5AAB28F2CE}" type="pres">
      <dgm:prSet presAssocID="{8AFCAC9C-EB33-40CE-9958-B1223CD2EDD6}" presName="arrowAndChildren" presStyleCnt="0"/>
      <dgm:spPr/>
    </dgm:pt>
    <dgm:pt modelId="{92133967-EAF2-41A8-85C4-347006807F93}" type="pres">
      <dgm:prSet presAssocID="{8AFCAC9C-EB33-40CE-9958-B1223CD2EDD6}" presName="parentTextArrow" presStyleLbl="node1" presStyleIdx="1" presStyleCnt="3"/>
      <dgm:spPr/>
    </dgm:pt>
    <dgm:pt modelId="{A1E10D64-9FA4-40C1-8239-6130A7F2F4A7}" type="pres">
      <dgm:prSet presAssocID="{8AFCAC9C-EB33-40CE-9958-B1223CD2EDD6}" presName="arrow" presStyleLbl="node1" presStyleIdx="2" presStyleCnt="3"/>
      <dgm:spPr/>
    </dgm:pt>
    <dgm:pt modelId="{F99E734E-0600-42F8-B7E4-409D537E704F}" type="pres">
      <dgm:prSet presAssocID="{8AFCAC9C-EB33-40CE-9958-B1223CD2EDD6}" presName="descendantArrow" presStyleCnt="0"/>
      <dgm:spPr/>
    </dgm:pt>
    <dgm:pt modelId="{9AC4081F-4F12-44B7-A2DD-3C858577C1F7}" type="pres">
      <dgm:prSet presAssocID="{72D76102-E21B-43C8-8B7F-FAEB445A863D}" presName="childTextArrow" presStyleLbl="fgAccFollowNode1" presStyleIdx="6" presStyleCnt="11">
        <dgm:presLayoutVars>
          <dgm:bulletEnabled val="1"/>
        </dgm:presLayoutVars>
      </dgm:prSet>
      <dgm:spPr/>
    </dgm:pt>
    <dgm:pt modelId="{6E16B08B-697F-4BFE-B123-C6E05D6A56A9}" type="pres">
      <dgm:prSet presAssocID="{6FD8CC6C-C3D6-4341-A0A4-76C86EB85F43}" presName="childTextArrow" presStyleLbl="fgAccFollowNode1" presStyleIdx="7" presStyleCnt="11">
        <dgm:presLayoutVars>
          <dgm:bulletEnabled val="1"/>
        </dgm:presLayoutVars>
      </dgm:prSet>
      <dgm:spPr/>
    </dgm:pt>
    <dgm:pt modelId="{670F2D86-7508-478C-842F-D9886BD238E5}" type="pres">
      <dgm:prSet presAssocID="{C546060C-6517-413D-A738-24F3FC0AF6BC}" presName="childTextArrow" presStyleLbl="fgAccFollowNode1" presStyleIdx="8" presStyleCnt="11">
        <dgm:presLayoutVars>
          <dgm:bulletEnabled val="1"/>
        </dgm:presLayoutVars>
      </dgm:prSet>
      <dgm:spPr/>
    </dgm:pt>
    <dgm:pt modelId="{5E630090-BED1-439D-A13C-8C2677E4777C}" type="pres">
      <dgm:prSet presAssocID="{B31F33AD-730B-478C-A277-E63C9F2C8441}" presName="childTextArrow" presStyleLbl="fgAccFollowNode1" presStyleIdx="9" presStyleCnt="11">
        <dgm:presLayoutVars>
          <dgm:bulletEnabled val="1"/>
        </dgm:presLayoutVars>
      </dgm:prSet>
      <dgm:spPr/>
    </dgm:pt>
    <dgm:pt modelId="{2B9B7F94-A156-4B3A-A9EF-87CB1EBD57AA}" type="pres">
      <dgm:prSet presAssocID="{DC61237D-2F70-4E2C-90C5-4FD4703D936E}" presName="childTextArrow" presStyleLbl="fgAccFollowNode1" presStyleIdx="10" presStyleCnt="11">
        <dgm:presLayoutVars>
          <dgm:bulletEnabled val="1"/>
        </dgm:presLayoutVars>
      </dgm:prSet>
      <dgm:spPr/>
    </dgm:pt>
  </dgm:ptLst>
  <dgm:cxnLst>
    <dgm:cxn modelId="{3891D909-A7FE-41C2-92B9-D1E65275840A}" type="presOf" srcId="{C546060C-6517-413D-A738-24F3FC0AF6BC}" destId="{670F2D86-7508-478C-842F-D9886BD238E5}" srcOrd="0" destOrd="0" presId="urn:microsoft.com/office/officeart/2005/8/layout/process4"/>
    <dgm:cxn modelId="{EC924B0D-23B1-4C05-B8B5-E1057945E948}" type="presOf" srcId="{B31F33AD-730B-478C-A277-E63C9F2C8441}" destId="{5E630090-BED1-439D-A13C-8C2677E4777C}" srcOrd="0" destOrd="0" presId="urn:microsoft.com/office/officeart/2005/8/layout/process4"/>
    <dgm:cxn modelId="{8F9F6414-90CB-4A13-9931-CC749921CD5E}" srcId="{8AFCAC9C-EB33-40CE-9958-B1223CD2EDD6}" destId="{72D76102-E21B-43C8-8B7F-FAEB445A863D}" srcOrd="0" destOrd="0" parTransId="{48827117-84E1-4335-B258-45E0F41ABC25}" sibTransId="{5C42EB4D-A1ED-4D73-B7B3-91E53538B8DC}"/>
    <dgm:cxn modelId="{50911419-639D-41AA-AFF5-B4C01ABE65C3}" type="presOf" srcId="{495CDFB6-BD72-4F74-A2AF-613284B2124F}" destId="{0DB4C426-70F0-45F4-8BDC-8AE295281472}" srcOrd="0" destOrd="0" presId="urn:microsoft.com/office/officeart/2005/8/layout/process4"/>
    <dgm:cxn modelId="{F1456119-BE61-4A6F-A865-810EAECB7B24}" type="presOf" srcId="{F41E5564-95D8-4F20-8E3B-E7412FC0E85D}" destId="{22906475-DFB8-4DE6-AE35-9659D20B1AF0}" srcOrd="0" destOrd="0" presId="urn:microsoft.com/office/officeart/2005/8/layout/process4"/>
    <dgm:cxn modelId="{3DD4B91F-C25F-4F85-85E0-3F88DC20BE40}" srcId="{8AFCAC9C-EB33-40CE-9958-B1223CD2EDD6}" destId="{6FD8CC6C-C3D6-4341-A0A4-76C86EB85F43}" srcOrd="1" destOrd="0" parTransId="{8A30F732-76E6-4C15-9808-58BC30C3C4D6}" sibTransId="{A552C8CC-E077-429F-AC8D-E9AD08602722}"/>
    <dgm:cxn modelId="{DCF75727-D1A7-49C7-ACBB-C74FD3658B45}" type="presOf" srcId="{DC61237D-2F70-4E2C-90C5-4FD4703D936E}" destId="{2B9B7F94-A156-4B3A-A9EF-87CB1EBD57AA}" srcOrd="0" destOrd="0" presId="urn:microsoft.com/office/officeart/2005/8/layout/process4"/>
    <dgm:cxn modelId="{D092E65C-D7CF-4C91-8B02-6FC5F8C46F75}" type="presOf" srcId="{1E40235A-2E6C-4F47-BDCC-766553DF298A}" destId="{19DB06CF-8787-4AC7-8226-FFB9B16A7DF2}" srcOrd="0" destOrd="0" presId="urn:microsoft.com/office/officeart/2005/8/layout/process4"/>
    <dgm:cxn modelId="{F8549E66-6DE1-4ED2-9D79-03A07B3C7695}" srcId="{1E40235A-2E6C-4F47-BDCC-766553DF298A}" destId="{F41E5564-95D8-4F20-8E3B-E7412FC0E85D}" srcOrd="2" destOrd="0" parTransId="{D39E2C3C-E778-4277-A6F2-CFA5F465382B}" sibTransId="{93831C13-BE50-4C01-A83F-70B8B8833772}"/>
    <dgm:cxn modelId="{AFDBF148-EA67-4880-9544-702E6DD050CA}" type="presOf" srcId="{CDDDC003-4738-4E79-B607-3DBA8130B700}" destId="{993026D0-BEE0-480E-8F57-7DBB9EE4F7FF}" srcOrd="0" destOrd="0" presId="urn:microsoft.com/office/officeart/2005/8/layout/process4"/>
    <dgm:cxn modelId="{4B6FD449-97B2-41DD-ABFD-020AEB2077C0}" srcId="{8AFCAC9C-EB33-40CE-9958-B1223CD2EDD6}" destId="{DC61237D-2F70-4E2C-90C5-4FD4703D936E}" srcOrd="4" destOrd="0" parTransId="{21522C79-8965-4B2B-A881-52709C6959A7}" sibTransId="{99A446C3-A6F4-4B46-AC2B-0A76E6B926FF}"/>
    <dgm:cxn modelId="{2182416F-D4EC-470A-9523-8B36275BD77C}" srcId="{5142140A-1A3A-4F83-9F92-12D15FF69826}" destId="{9F68EAAB-4C17-4E6C-BB28-DA4B6DB2F7A5}" srcOrd="2" destOrd="0" parTransId="{4641BCAE-A187-4518-8CD7-828E8642E01D}" sibTransId="{47741F27-9E50-452C-A33E-4F12C97373B1}"/>
    <dgm:cxn modelId="{2500AE75-1F2E-47B4-A8F0-6E2FDBD5FEE5}" type="presOf" srcId="{6FD8CC6C-C3D6-4341-A0A4-76C86EB85F43}" destId="{6E16B08B-697F-4BFE-B123-C6E05D6A56A9}" srcOrd="0" destOrd="0" presId="urn:microsoft.com/office/officeart/2005/8/layout/process4"/>
    <dgm:cxn modelId="{6E68FF76-E78F-4BA8-9618-D5F1709400CD}" type="presOf" srcId="{8AFCAC9C-EB33-40CE-9958-B1223CD2EDD6}" destId="{92133967-EAF2-41A8-85C4-347006807F93}" srcOrd="0" destOrd="0" presId="urn:microsoft.com/office/officeart/2005/8/layout/process4"/>
    <dgm:cxn modelId="{1FE32D7C-1B59-4F6F-B29A-D40E726D443D}" type="presOf" srcId="{5142140A-1A3A-4F83-9F92-12D15FF69826}" destId="{55B78F64-3A04-4155-A3C4-C552C02C1155}" srcOrd="1" destOrd="0" presId="urn:microsoft.com/office/officeart/2005/8/layout/process4"/>
    <dgm:cxn modelId="{B4A77F83-FBF3-40FE-BA67-925691135299}" type="presOf" srcId="{5142140A-1A3A-4F83-9F92-12D15FF69826}" destId="{508A27DA-DB8D-41CE-9B36-096CEE8A7FA6}" srcOrd="0" destOrd="0" presId="urn:microsoft.com/office/officeart/2005/8/layout/process4"/>
    <dgm:cxn modelId="{C768D184-CB39-4ADB-B2A9-D0F14C658142}" srcId="{CDDDC003-4738-4E79-B607-3DBA8130B700}" destId="{1E40235A-2E6C-4F47-BDCC-766553DF298A}" srcOrd="1" destOrd="0" parTransId="{DBFE2FBA-6200-4885-9574-031B25743771}" sibTransId="{CA0D23D9-F710-42F3-973A-BBB8C2C0036E}"/>
    <dgm:cxn modelId="{2B3A5C8A-64E1-4C24-95B0-682968EC361F}" type="presOf" srcId="{8AFCAC9C-EB33-40CE-9958-B1223CD2EDD6}" destId="{A1E10D64-9FA4-40C1-8239-6130A7F2F4A7}" srcOrd="1" destOrd="0" presId="urn:microsoft.com/office/officeart/2005/8/layout/process4"/>
    <dgm:cxn modelId="{691D839C-4862-40E9-932E-77E0BFB36745}" type="presOf" srcId="{B84F92CD-58D5-44B2-8B1F-DA9B2128CDC2}" destId="{877CD62C-CE80-4016-8B95-05916EB2D525}" srcOrd="0" destOrd="0" presId="urn:microsoft.com/office/officeart/2005/8/layout/process4"/>
    <dgm:cxn modelId="{5783EE9F-2F07-4DBE-9151-BEF8192068A1}" type="presOf" srcId="{72D76102-E21B-43C8-8B7F-FAEB445A863D}" destId="{9AC4081F-4F12-44B7-A2DD-3C858577C1F7}" srcOrd="0" destOrd="0" presId="urn:microsoft.com/office/officeart/2005/8/layout/process4"/>
    <dgm:cxn modelId="{99ADA5A5-9A7B-4C6A-8A41-8301A117D16C}" srcId="{CDDDC003-4738-4E79-B607-3DBA8130B700}" destId="{5142140A-1A3A-4F83-9F92-12D15FF69826}" srcOrd="2" destOrd="0" parTransId="{28AD66AE-5043-40D9-8C7A-A1D1B4B210B6}" sibTransId="{5B0E17A5-7359-44F2-91E5-C360722A57E2}"/>
    <dgm:cxn modelId="{71575EA6-E3BF-4D16-AB63-56C56B34484F}" type="presOf" srcId="{1E40235A-2E6C-4F47-BDCC-766553DF298A}" destId="{82D14934-DCB2-47CE-8A50-E19CBC8386B8}" srcOrd="1" destOrd="0" presId="urn:microsoft.com/office/officeart/2005/8/layout/process4"/>
    <dgm:cxn modelId="{05F970A8-B379-4A78-B162-6AF2B4F17579}" srcId="{8AFCAC9C-EB33-40CE-9958-B1223CD2EDD6}" destId="{B31F33AD-730B-478C-A277-E63C9F2C8441}" srcOrd="3" destOrd="0" parTransId="{9847BC1A-400D-4190-B527-1DD890114CD5}" sibTransId="{3F1E4110-A58E-4B0A-B599-D2057688D778}"/>
    <dgm:cxn modelId="{58DD6AAE-D053-4E0D-B0EC-F70143AFD4B8}" srcId="{CDDDC003-4738-4E79-B607-3DBA8130B700}" destId="{8AFCAC9C-EB33-40CE-9958-B1223CD2EDD6}" srcOrd="0" destOrd="0" parTransId="{7BEF7C82-DA1A-4FF7-A535-0F71BC056D9D}" sibTransId="{B684880D-3FDF-4043-9817-FA2D0E7AD763}"/>
    <dgm:cxn modelId="{BDD2E5AE-33C6-4191-B421-3A4CFB90315C}" srcId="{1E40235A-2E6C-4F47-BDCC-766553DF298A}" destId="{F2842754-5630-4497-9122-BDCA90DBFC85}" srcOrd="0" destOrd="0" parTransId="{E7F331C1-8608-4D77-9C0B-7C12B0C42923}" sibTransId="{6B076383-9167-4267-AC9C-E93E649F8E80}"/>
    <dgm:cxn modelId="{36F73BB7-404D-4592-B6BC-7E719A11ADC9}" srcId="{5142140A-1A3A-4F83-9F92-12D15FF69826}" destId="{9E62D3F1-40AD-4141-BFEF-E959FDDD009B}" srcOrd="1" destOrd="0" parTransId="{A9E32563-9757-48D4-96CB-1AB2B4306B1B}" sibTransId="{717760F2-6A86-4F08-B517-63B594AC9BB4}"/>
    <dgm:cxn modelId="{65E005B8-7832-4EFC-9FAC-226F060134B2}" type="presOf" srcId="{9E62D3F1-40AD-4141-BFEF-E959FDDD009B}" destId="{53DDA68C-77AD-4511-98AF-F2830C45E7FF}" srcOrd="0" destOrd="0" presId="urn:microsoft.com/office/officeart/2005/8/layout/process4"/>
    <dgm:cxn modelId="{58AE1BC6-7B48-4E4C-8833-402F31342776}" srcId="{1E40235A-2E6C-4F47-BDCC-766553DF298A}" destId="{B84F92CD-58D5-44B2-8B1F-DA9B2128CDC2}" srcOrd="1" destOrd="0" parTransId="{5230E8B2-B4A8-42D4-9944-4D1BCCEAD046}" sibTransId="{B4E04040-E664-4E8B-BE97-BAD9C7224BA5}"/>
    <dgm:cxn modelId="{AE9B45DC-053A-4431-9B4A-C5628A8D469C}" type="presOf" srcId="{9F68EAAB-4C17-4E6C-BB28-DA4B6DB2F7A5}" destId="{60558D68-20A8-4F76-935C-97A059786234}" srcOrd="0" destOrd="0" presId="urn:microsoft.com/office/officeart/2005/8/layout/process4"/>
    <dgm:cxn modelId="{B41119E2-A33C-4A18-9D0D-C1A3DF52A755}" type="presOf" srcId="{F2842754-5630-4497-9122-BDCA90DBFC85}" destId="{BB07483B-DED5-4594-9FA6-4367558606AB}" srcOrd="0" destOrd="0" presId="urn:microsoft.com/office/officeart/2005/8/layout/process4"/>
    <dgm:cxn modelId="{2FDDD8F7-AEA7-4257-A42B-DAE49951372E}" srcId="{5142140A-1A3A-4F83-9F92-12D15FF69826}" destId="{495CDFB6-BD72-4F74-A2AF-613284B2124F}" srcOrd="0" destOrd="0" parTransId="{96587BBE-EF5D-437C-A361-EC0305B7E4DE}" sibTransId="{A6D6C75C-7E87-4AE0-A931-1C0689A11C0B}"/>
    <dgm:cxn modelId="{EC5CD3FA-6918-4958-B976-8293A21DAFCC}" srcId="{8AFCAC9C-EB33-40CE-9958-B1223CD2EDD6}" destId="{C546060C-6517-413D-A738-24F3FC0AF6BC}" srcOrd="2" destOrd="0" parTransId="{B38268F9-8C77-467B-9B1D-EAD25367A01E}" sibTransId="{12A49FB5-12FA-41FC-BCC9-64EE28FB9984}"/>
    <dgm:cxn modelId="{B1A17377-724B-4F69-A396-B9BA03C5A802}" type="presParOf" srcId="{993026D0-BEE0-480E-8F57-7DBB9EE4F7FF}" destId="{A3A41B6B-089F-492A-9F2B-B704C6566779}" srcOrd="0" destOrd="0" presId="urn:microsoft.com/office/officeart/2005/8/layout/process4"/>
    <dgm:cxn modelId="{3A594308-BD1F-4B99-8C7C-C2437B9CD8E0}" type="presParOf" srcId="{A3A41B6B-089F-492A-9F2B-B704C6566779}" destId="{508A27DA-DB8D-41CE-9B36-096CEE8A7FA6}" srcOrd="0" destOrd="0" presId="urn:microsoft.com/office/officeart/2005/8/layout/process4"/>
    <dgm:cxn modelId="{60D7544C-6A08-4C85-A38F-7B47545DB8FD}" type="presParOf" srcId="{A3A41B6B-089F-492A-9F2B-B704C6566779}" destId="{55B78F64-3A04-4155-A3C4-C552C02C1155}" srcOrd="1" destOrd="0" presId="urn:microsoft.com/office/officeart/2005/8/layout/process4"/>
    <dgm:cxn modelId="{68CC8CF0-472C-4F14-A182-E9D48037B1E0}" type="presParOf" srcId="{A3A41B6B-089F-492A-9F2B-B704C6566779}" destId="{19E5F9F9-853C-4F4F-AD16-863D31D42C11}" srcOrd="2" destOrd="0" presId="urn:microsoft.com/office/officeart/2005/8/layout/process4"/>
    <dgm:cxn modelId="{FABF8310-0BA1-47BF-A735-FD6D06533A4A}" type="presParOf" srcId="{19E5F9F9-853C-4F4F-AD16-863D31D42C11}" destId="{0DB4C426-70F0-45F4-8BDC-8AE295281472}" srcOrd="0" destOrd="0" presId="urn:microsoft.com/office/officeart/2005/8/layout/process4"/>
    <dgm:cxn modelId="{E7D93698-EBFB-43AB-9D5C-E2DD2D818B9E}" type="presParOf" srcId="{19E5F9F9-853C-4F4F-AD16-863D31D42C11}" destId="{53DDA68C-77AD-4511-98AF-F2830C45E7FF}" srcOrd="1" destOrd="0" presId="urn:microsoft.com/office/officeart/2005/8/layout/process4"/>
    <dgm:cxn modelId="{038DDCFF-34BB-4BC7-A445-F8E9408814B9}" type="presParOf" srcId="{19E5F9F9-853C-4F4F-AD16-863D31D42C11}" destId="{60558D68-20A8-4F76-935C-97A059786234}" srcOrd="2" destOrd="0" presId="urn:microsoft.com/office/officeart/2005/8/layout/process4"/>
    <dgm:cxn modelId="{478C953A-E3FF-4D2F-B0FF-36DCAED9187C}" type="presParOf" srcId="{993026D0-BEE0-480E-8F57-7DBB9EE4F7FF}" destId="{CBA66BC1-4C2F-47A7-8EB9-4D85C795760F}" srcOrd="1" destOrd="0" presId="urn:microsoft.com/office/officeart/2005/8/layout/process4"/>
    <dgm:cxn modelId="{DE4C63C1-DA43-4817-AAD3-C7AB10E4F02C}" type="presParOf" srcId="{993026D0-BEE0-480E-8F57-7DBB9EE4F7FF}" destId="{79F0F738-533E-4B4E-A879-D9B04056593D}" srcOrd="2" destOrd="0" presId="urn:microsoft.com/office/officeart/2005/8/layout/process4"/>
    <dgm:cxn modelId="{D58994D5-574D-48EB-B33D-DB1350EE8282}" type="presParOf" srcId="{79F0F738-533E-4B4E-A879-D9B04056593D}" destId="{19DB06CF-8787-4AC7-8226-FFB9B16A7DF2}" srcOrd="0" destOrd="0" presId="urn:microsoft.com/office/officeart/2005/8/layout/process4"/>
    <dgm:cxn modelId="{91F57C6E-1293-4822-8784-E72B7CCAFC8E}" type="presParOf" srcId="{79F0F738-533E-4B4E-A879-D9B04056593D}" destId="{82D14934-DCB2-47CE-8A50-E19CBC8386B8}" srcOrd="1" destOrd="0" presId="urn:microsoft.com/office/officeart/2005/8/layout/process4"/>
    <dgm:cxn modelId="{780ADF6E-10BE-4B1F-B126-76D4F72ABFD2}" type="presParOf" srcId="{79F0F738-533E-4B4E-A879-D9B04056593D}" destId="{07F4E3B2-1C2F-4652-AF3A-79D84F2A6F35}" srcOrd="2" destOrd="0" presId="urn:microsoft.com/office/officeart/2005/8/layout/process4"/>
    <dgm:cxn modelId="{3FFE9CD2-B3A5-4357-BBFC-A42438A9D259}" type="presParOf" srcId="{07F4E3B2-1C2F-4652-AF3A-79D84F2A6F35}" destId="{BB07483B-DED5-4594-9FA6-4367558606AB}" srcOrd="0" destOrd="0" presId="urn:microsoft.com/office/officeart/2005/8/layout/process4"/>
    <dgm:cxn modelId="{051953C2-6760-4F1F-ABE0-ADEAF37B14B3}" type="presParOf" srcId="{07F4E3B2-1C2F-4652-AF3A-79D84F2A6F35}" destId="{877CD62C-CE80-4016-8B95-05916EB2D525}" srcOrd="1" destOrd="0" presId="urn:microsoft.com/office/officeart/2005/8/layout/process4"/>
    <dgm:cxn modelId="{4D4A63EE-D763-4CD1-9983-9C2DC0107004}" type="presParOf" srcId="{07F4E3B2-1C2F-4652-AF3A-79D84F2A6F35}" destId="{22906475-DFB8-4DE6-AE35-9659D20B1AF0}" srcOrd="2" destOrd="0" presId="urn:microsoft.com/office/officeart/2005/8/layout/process4"/>
    <dgm:cxn modelId="{97468958-763A-430C-BC7E-D5C834CFD882}" type="presParOf" srcId="{993026D0-BEE0-480E-8F57-7DBB9EE4F7FF}" destId="{B1C0553C-9ED5-437B-8096-29E9A784B5E0}" srcOrd="3" destOrd="0" presId="urn:microsoft.com/office/officeart/2005/8/layout/process4"/>
    <dgm:cxn modelId="{F20B98DE-27FD-4C2F-AB03-49B4400BE2D8}" type="presParOf" srcId="{993026D0-BEE0-480E-8F57-7DBB9EE4F7FF}" destId="{FFDC1C35-5888-4932-8B35-DA5AAB28F2CE}" srcOrd="4" destOrd="0" presId="urn:microsoft.com/office/officeart/2005/8/layout/process4"/>
    <dgm:cxn modelId="{D1810A31-F2DC-4B7C-BE37-7EC84A4CE5A6}" type="presParOf" srcId="{FFDC1C35-5888-4932-8B35-DA5AAB28F2CE}" destId="{92133967-EAF2-41A8-85C4-347006807F93}" srcOrd="0" destOrd="0" presId="urn:microsoft.com/office/officeart/2005/8/layout/process4"/>
    <dgm:cxn modelId="{619444A7-81F5-4AE5-816A-E3CB39001D4B}" type="presParOf" srcId="{FFDC1C35-5888-4932-8B35-DA5AAB28F2CE}" destId="{A1E10D64-9FA4-40C1-8239-6130A7F2F4A7}" srcOrd="1" destOrd="0" presId="urn:microsoft.com/office/officeart/2005/8/layout/process4"/>
    <dgm:cxn modelId="{A103FAB7-9D88-4E68-B235-15500AB6BF98}" type="presParOf" srcId="{FFDC1C35-5888-4932-8B35-DA5AAB28F2CE}" destId="{F99E734E-0600-42F8-B7E4-409D537E704F}" srcOrd="2" destOrd="0" presId="urn:microsoft.com/office/officeart/2005/8/layout/process4"/>
    <dgm:cxn modelId="{70F45F28-EA2D-4163-9CF4-D141FFD0EC85}" type="presParOf" srcId="{F99E734E-0600-42F8-B7E4-409D537E704F}" destId="{9AC4081F-4F12-44B7-A2DD-3C858577C1F7}" srcOrd="0" destOrd="0" presId="urn:microsoft.com/office/officeart/2005/8/layout/process4"/>
    <dgm:cxn modelId="{7742D7D6-AB09-4B18-8FB3-4326EDE3B8EB}" type="presParOf" srcId="{F99E734E-0600-42F8-B7E4-409D537E704F}" destId="{6E16B08B-697F-4BFE-B123-C6E05D6A56A9}" srcOrd="1" destOrd="0" presId="urn:microsoft.com/office/officeart/2005/8/layout/process4"/>
    <dgm:cxn modelId="{80BDBC84-8E16-4FDE-A705-9C1F054A2D2B}" type="presParOf" srcId="{F99E734E-0600-42F8-B7E4-409D537E704F}" destId="{670F2D86-7508-478C-842F-D9886BD238E5}" srcOrd="2" destOrd="0" presId="urn:microsoft.com/office/officeart/2005/8/layout/process4"/>
    <dgm:cxn modelId="{24B22277-9193-4B3F-AD86-4991A0F844CF}" type="presParOf" srcId="{F99E734E-0600-42F8-B7E4-409D537E704F}" destId="{5E630090-BED1-439D-A13C-8C2677E4777C}" srcOrd="3" destOrd="0" presId="urn:microsoft.com/office/officeart/2005/8/layout/process4"/>
    <dgm:cxn modelId="{24161BFA-1E73-45F2-B139-F53A50B9C681}" type="presParOf" srcId="{F99E734E-0600-42F8-B7E4-409D537E704F}" destId="{2B9B7F94-A156-4B3A-A9EF-87CB1EBD57AA}" srcOrd="4"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DAA4D5-74F5-4C3E-AB4C-987CDFF5794F}" type="doc">
      <dgm:prSet loTypeId="urn:microsoft.com/office/officeart/2005/8/layout/default" loCatId="list" qsTypeId="urn:microsoft.com/office/officeart/2005/8/quickstyle/simple2" qsCatId="simple" csTypeId="urn:microsoft.com/office/officeart/2005/8/colors/accent1_2" csCatId="accent1"/>
      <dgm:spPr/>
      <dgm:t>
        <a:bodyPr/>
        <a:lstStyle/>
        <a:p>
          <a:endParaRPr lang="en-US"/>
        </a:p>
      </dgm:t>
    </dgm:pt>
    <dgm:pt modelId="{73AEFB2F-0FC1-496A-9308-936776DFEDFE}">
      <dgm:prSet/>
      <dgm:spPr/>
      <dgm:t>
        <a:bodyPr/>
        <a:lstStyle/>
        <a:p>
          <a:r>
            <a:rPr lang="nb-NO"/>
            <a:t>Sustainability</a:t>
          </a:r>
          <a:endParaRPr lang="en-US"/>
        </a:p>
      </dgm:t>
    </dgm:pt>
    <dgm:pt modelId="{7E0F06B3-91DA-46F6-9721-331B367A1BE6}" type="parTrans" cxnId="{FE8BB93F-79CC-400E-9E68-960673880141}">
      <dgm:prSet/>
      <dgm:spPr/>
      <dgm:t>
        <a:bodyPr/>
        <a:lstStyle/>
        <a:p>
          <a:endParaRPr lang="en-US"/>
        </a:p>
      </dgm:t>
    </dgm:pt>
    <dgm:pt modelId="{497F0BBD-A975-4CB0-8942-0C111277D25C}" type="sibTrans" cxnId="{FE8BB93F-79CC-400E-9E68-960673880141}">
      <dgm:prSet/>
      <dgm:spPr/>
      <dgm:t>
        <a:bodyPr/>
        <a:lstStyle/>
        <a:p>
          <a:endParaRPr lang="en-US"/>
        </a:p>
      </dgm:t>
    </dgm:pt>
    <dgm:pt modelId="{3E6CB1BE-4313-4EAA-8DFB-45226ADE90CA}">
      <dgm:prSet/>
      <dgm:spPr/>
      <dgm:t>
        <a:bodyPr/>
        <a:lstStyle/>
        <a:p>
          <a:r>
            <a:rPr lang="nb-NO"/>
            <a:t>Environmental awareness</a:t>
          </a:r>
          <a:endParaRPr lang="en-US"/>
        </a:p>
      </dgm:t>
    </dgm:pt>
    <dgm:pt modelId="{5FF7F711-6729-4520-9C34-3804FBB8A8F5}" type="parTrans" cxnId="{79AC84DA-73D8-4F04-8C5F-1D2F095002C9}">
      <dgm:prSet/>
      <dgm:spPr/>
      <dgm:t>
        <a:bodyPr/>
        <a:lstStyle/>
        <a:p>
          <a:endParaRPr lang="en-US"/>
        </a:p>
      </dgm:t>
    </dgm:pt>
    <dgm:pt modelId="{B164C779-EECA-4E99-964F-318996C4C6E8}" type="sibTrans" cxnId="{79AC84DA-73D8-4F04-8C5F-1D2F095002C9}">
      <dgm:prSet/>
      <dgm:spPr/>
      <dgm:t>
        <a:bodyPr/>
        <a:lstStyle/>
        <a:p>
          <a:endParaRPr lang="en-US"/>
        </a:p>
      </dgm:t>
    </dgm:pt>
    <dgm:pt modelId="{CADD1C5D-DCC9-4721-8FFE-D2B95BEDAD22}">
      <dgm:prSet/>
      <dgm:spPr/>
      <dgm:t>
        <a:bodyPr/>
        <a:lstStyle/>
        <a:p>
          <a:r>
            <a:rPr lang="nb-NO"/>
            <a:t>Environmental science</a:t>
          </a:r>
          <a:endParaRPr lang="en-US"/>
        </a:p>
      </dgm:t>
    </dgm:pt>
    <dgm:pt modelId="{2441967F-42F9-4E1B-9D5F-B060A9FE6B36}" type="parTrans" cxnId="{E17BD5E1-BCFA-4AE0-981B-C18FC809007E}">
      <dgm:prSet/>
      <dgm:spPr/>
      <dgm:t>
        <a:bodyPr/>
        <a:lstStyle/>
        <a:p>
          <a:endParaRPr lang="en-US"/>
        </a:p>
      </dgm:t>
    </dgm:pt>
    <dgm:pt modelId="{BA80E275-86A3-424A-8383-8BC780181869}" type="sibTrans" cxnId="{E17BD5E1-BCFA-4AE0-981B-C18FC809007E}">
      <dgm:prSet/>
      <dgm:spPr/>
      <dgm:t>
        <a:bodyPr/>
        <a:lstStyle/>
        <a:p>
          <a:endParaRPr lang="en-US"/>
        </a:p>
      </dgm:t>
    </dgm:pt>
    <dgm:pt modelId="{B309E8CB-56FE-4C74-952C-B5FD307FC2BA}">
      <dgm:prSet/>
      <dgm:spPr/>
      <dgm:t>
        <a:bodyPr/>
        <a:lstStyle/>
        <a:p>
          <a:r>
            <a:rPr lang="nb-NO"/>
            <a:t>Environmental management systems</a:t>
          </a:r>
          <a:endParaRPr lang="en-US"/>
        </a:p>
      </dgm:t>
    </dgm:pt>
    <dgm:pt modelId="{E5CCA849-3F15-47DB-A7AB-AEBA12230D18}" type="parTrans" cxnId="{68AE8C8E-40E6-4AC3-B134-52737635A8C8}">
      <dgm:prSet/>
      <dgm:spPr/>
      <dgm:t>
        <a:bodyPr/>
        <a:lstStyle/>
        <a:p>
          <a:endParaRPr lang="en-US"/>
        </a:p>
      </dgm:t>
    </dgm:pt>
    <dgm:pt modelId="{A1F05D70-29CF-45B5-A659-5B3941CC54AD}" type="sibTrans" cxnId="{68AE8C8E-40E6-4AC3-B134-52737635A8C8}">
      <dgm:prSet/>
      <dgm:spPr/>
      <dgm:t>
        <a:bodyPr/>
        <a:lstStyle/>
        <a:p>
          <a:endParaRPr lang="en-US"/>
        </a:p>
      </dgm:t>
    </dgm:pt>
    <dgm:pt modelId="{3C4817B2-5816-4AD2-BCFA-83054D09C69B}">
      <dgm:prSet/>
      <dgm:spPr/>
      <dgm:t>
        <a:bodyPr/>
        <a:lstStyle/>
        <a:p>
          <a:r>
            <a:rPr lang="nb-NO"/>
            <a:t>Environmental impact assessment</a:t>
          </a:r>
          <a:endParaRPr lang="en-US"/>
        </a:p>
      </dgm:t>
    </dgm:pt>
    <dgm:pt modelId="{4E02D465-39B1-4E0B-AA69-A763BB4E2C28}" type="parTrans" cxnId="{78ADC759-B2DC-4ABC-B356-307AF266F287}">
      <dgm:prSet/>
      <dgm:spPr/>
      <dgm:t>
        <a:bodyPr/>
        <a:lstStyle/>
        <a:p>
          <a:endParaRPr lang="en-US"/>
        </a:p>
      </dgm:t>
    </dgm:pt>
    <dgm:pt modelId="{CB52374A-1C18-42AD-866E-09440CEFECDE}" type="sibTrans" cxnId="{78ADC759-B2DC-4ABC-B356-307AF266F287}">
      <dgm:prSet/>
      <dgm:spPr/>
      <dgm:t>
        <a:bodyPr/>
        <a:lstStyle/>
        <a:p>
          <a:endParaRPr lang="en-US"/>
        </a:p>
      </dgm:t>
    </dgm:pt>
    <dgm:pt modelId="{15A3C4F5-A89B-44F0-B08A-1587DB7CBD0A}" type="pres">
      <dgm:prSet presAssocID="{91DAA4D5-74F5-4C3E-AB4C-987CDFF5794F}" presName="diagram" presStyleCnt="0">
        <dgm:presLayoutVars>
          <dgm:dir/>
          <dgm:resizeHandles val="exact"/>
        </dgm:presLayoutVars>
      </dgm:prSet>
      <dgm:spPr/>
    </dgm:pt>
    <dgm:pt modelId="{639112EC-4D81-4F9C-9202-01F7261F4460}" type="pres">
      <dgm:prSet presAssocID="{73AEFB2F-0FC1-496A-9308-936776DFEDFE}" presName="node" presStyleLbl="node1" presStyleIdx="0" presStyleCnt="5">
        <dgm:presLayoutVars>
          <dgm:bulletEnabled val="1"/>
        </dgm:presLayoutVars>
      </dgm:prSet>
      <dgm:spPr/>
    </dgm:pt>
    <dgm:pt modelId="{F70C6427-83DE-4516-8B89-95DF57CA2F43}" type="pres">
      <dgm:prSet presAssocID="{497F0BBD-A975-4CB0-8942-0C111277D25C}" presName="sibTrans" presStyleCnt="0"/>
      <dgm:spPr/>
    </dgm:pt>
    <dgm:pt modelId="{E106E291-1FB6-433C-9061-247E0A93CBF0}" type="pres">
      <dgm:prSet presAssocID="{3E6CB1BE-4313-4EAA-8DFB-45226ADE90CA}" presName="node" presStyleLbl="node1" presStyleIdx="1" presStyleCnt="5">
        <dgm:presLayoutVars>
          <dgm:bulletEnabled val="1"/>
        </dgm:presLayoutVars>
      </dgm:prSet>
      <dgm:spPr/>
    </dgm:pt>
    <dgm:pt modelId="{EABD7856-3689-4D70-8ECC-2C3B5FB60BE3}" type="pres">
      <dgm:prSet presAssocID="{B164C779-EECA-4E99-964F-318996C4C6E8}" presName="sibTrans" presStyleCnt="0"/>
      <dgm:spPr/>
    </dgm:pt>
    <dgm:pt modelId="{42A4C99B-CBA8-4EB0-815D-78F9773A615B}" type="pres">
      <dgm:prSet presAssocID="{CADD1C5D-DCC9-4721-8FFE-D2B95BEDAD22}" presName="node" presStyleLbl="node1" presStyleIdx="2" presStyleCnt="5">
        <dgm:presLayoutVars>
          <dgm:bulletEnabled val="1"/>
        </dgm:presLayoutVars>
      </dgm:prSet>
      <dgm:spPr/>
    </dgm:pt>
    <dgm:pt modelId="{BD9139DD-720E-4BF5-8480-03FFCF551336}" type="pres">
      <dgm:prSet presAssocID="{BA80E275-86A3-424A-8383-8BC780181869}" presName="sibTrans" presStyleCnt="0"/>
      <dgm:spPr/>
    </dgm:pt>
    <dgm:pt modelId="{779E7C75-6C25-47F2-89A2-A4BD22C892B4}" type="pres">
      <dgm:prSet presAssocID="{B309E8CB-56FE-4C74-952C-B5FD307FC2BA}" presName="node" presStyleLbl="node1" presStyleIdx="3" presStyleCnt="5">
        <dgm:presLayoutVars>
          <dgm:bulletEnabled val="1"/>
        </dgm:presLayoutVars>
      </dgm:prSet>
      <dgm:spPr/>
    </dgm:pt>
    <dgm:pt modelId="{EB0BA336-92B8-411A-84C9-B5302B78F335}" type="pres">
      <dgm:prSet presAssocID="{A1F05D70-29CF-45B5-A659-5B3941CC54AD}" presName="sibTrans" presStyleCnt="0"/>
      <dgm:spPr/>
    </dgm:pt>
    <dgm:pt modelId="{99EFE3B2-D213-4296-AC7A-BC9E50CA6195}" type="pres">
      <dgm:prSet presAssocID="{3C4817B2-5816-4AD2-BCFA-83054D09C69B}" presName="node" presStyleLbl="node1" presStyleIdx="4" presStyleCnt="5">
        <dgm:presLayoutVars>
          <dgm:bulletEnabled val="1"/>
        </dgm:presLayoutVars>
      </dgm:prSet>
      <dgm:spPr/>
    </dgm:pt>
  </dgm:ptLst>
  <dgm:cxnLst>
    <dgm:cxn modelId="{794A3C16-03EB-4242-8F14-3C2D417F850E}" type="presOf" srcId="{B309E8CB-56FE-4C74-952C-B5FD307FC2BA}" destId="{779E7C75-6C25-47F2-89A2-A4BD22C892B4}" srcOrd="0" destOrd="0" presId="urn:microsoft.com/office/officeart/2005/8/layout/default"/>
    <dgm:cxn modelId="{151BD025-0804-4BCD-9148-9F2D38CE1D2E}" type="presOf" srcId="{3E6CB1BE-4313-4EAA-8DFB-45226ADE90CA}" destId="{E106E291-1FB6-433C-9061-247E0A93CBF0}" srcOrd="0" destOrd="0" presId="urn:microsoft.com/office/officeart/2005/8/layout/default"/>
    <dgm:cxn modelId="{1DDE4426-4180-46C0-82BD-2D2927282882}" type="presOf" srcId="{73AEFB2F-0FC1-496A-9308-936776DFEDFE}" destId="{639112EC-4D81-4F9C-9202-01F7261F4460}" srcOrd="0" destOrd="0" presId="urn:microsoft.com/office/officeart/2005/8/layout/default"/>
    <dgm:cxn modelId="{CA4CC729-7AB3-408B-B2E4-B3D96A23148C}" type="presOf" srcId="{91DAA4D5-74F5-4C3E-AB4C-987CDFF5794F}" destId="{15A3C4F5-A89B-44F0-B08A-1587DB7CBD0A}" srcOrd="0" destOrd="0" presId="urn:microsoft.com/office/officeart/2005/8/layout/default"/>
    <dgm:cxn modelId="{FE8BB93F-79CC-400E-9E68-960673880141}" srcId="{91DAA4D5-74F5-4C3E-AB4C-987CDFF5794F}" destId="{73AEFB2F-0FC1-496A-9308-936776DFEDFE}" srcOrd="0" destOrd="0" parTransId="{7E0F06B3-91DA-46F6-9721-331B367A1BE6}" sibTransId="{497F0BBD-A975-4CB0-8942-0C111277D25C}"/>
    <dgm:cxn modelId="{F89C005F-AB5D-4494-AC56-981991627119}" type="presOf" srcId="{3C4817B2-5816-4AD2-BCFA-83054D09C69B}" destId="{99EFE3B2-D213-4296-AC7A-BC9E50CA6195}" srcOrd="0" destOrd="0" presId="urn:microsoft.com/office/officeart/2005/8/layout/default"/>
    <dgm:cxn modelId="{78ADC759-B2DC-4ABC-B356-307AF266F287}" srcId="{91DAA4D5-74F5-4C3E-AB4C-987CDFF5794F}" destId="{3C4817B2-5816-4AD2-BCFA-83054D09C69B}" srcOrd="4" destOrd="0" parTransId="{4E02D465-39B1-4E0B-AA69-A763BB4E2C28}" sibTransId="{CB52374A-1C18-42AD-866E-09440CEFECDE}"/>
    <dgm:cxn modelId="{68AE8C8E-40E6-4AC3-B134-52737635A8C8}" srcId="{91DAA4D5-74F5-4C3E-AB4C-987CDFF5794F}" destId="{B309E8CB-56FE-4C74-952C-B5FD307FC2BA}" srcOrd="3" destOrd="0" parTransId="{E5CCA849-3F15-47DB-A7AB-AEBA12230D18}" sibTransId="{A1F05D70-29CF-45B5-A659-5B3941CC54AD}"/>
    <dgm:cxn modelId="{791468C4-0085-4DB3-B21D-FA02696E7A96}" type="presOf" srcId="{CADD1C5D-DCC9-4721-8FFE-D2B95BEDAD22}" destId="{42A4C99B-CBA8-4EB0-815D-78F9773A615B}" srcOrd="0" destOrd="0" presId="urn:microsoft.com/office/officeart/2005/8/layout/default"/>
    <dgm:cxn modelId="{79AC84DA-73D8-4F04-8C5F-1D2F095002C9}" srcId="{91DAA4D5-74F5-4C3E-AB4C-987CDFF5794F}" destId="{3E6CB1BE-4313-4EAA-8DFB-45226ADE90CA}" srcOrd="1" destOrd="0" parTransId="{5FF7F711-6729-4520-9C34-3804FBB8A8F5}" sibTransId="{B164C779-EECA-4E99-964F-318996C4C6E8}"/>
    <dgm:cxn modelId="{E17BD5E1-BCFA-4AE0-981B-C18FC809007E}" srcId="{91DAA4D5-74F5-4C3E-AB4C-987CDFF5794F}" destId="{CADD1C5D-DCC9-4721-8FFE-D2B95BEDAD22}" srcOrd="2" destOrd="0" parTransId="{2441967F-42F9-4E1B-9D5F-B060A9FE6B36}" sibTransId="{BA80E275-86A3-424A-8383-8BC780181869}"/>
    <dgm:cxn modelId="{CB6D3016-4C41-4802-9916-641466031583}" type="presParOf" srcId="{15A3C4F5-A89B-44F0-B08A-1587DB7CBD0A}" destId="{639112EC-4D81-4F9C-9202-01F7261F4460}" srcOrd="0" destOrd="0" presId="urn:microsoft.com/office/officeart/2005/8/layout/default"/>
    <dgm:cxn modelId="{F1E91E7A-944D-4686-83C2-517B2CCE7684}" type="presParOf" srcId="{15A3C4F5-A89B-44F0-B08A-1587DB7CBD0A}" destId="{F70C6427-83DE-4516-8B89-95DF57CA2F43}" srcOrd="1" destOrd="0" presId="urn:microsoft.com/office/officeart/2005/8/layout/default"/>
    <dgm:cxn modelId="{BFD599E5-5931-4716-A607-26DB5EC353B3}" type="presParOf" srcId="{15A3C4F5-A89B-44F0-B08A-1587DB7CBD0A}" destId="{E106E291-1FB6-433C-9061-247E0A93CBF0}" srcOrd="2" destOrd="0" presId="urn:microsoft.com/office/officeart/2005/8/layout/default"/>
    <dgm:cxn modelId="{CF8733C4-1227-45DF-8A7F-7B0E3E4D4E07}" type="presParOf" srcId="{15A3C4F5-A89B-44F0-B08A-1587DB7CBD0A}" destId="{EABD7856-3689-4D70-8ECC-2C3B5FB60BE3}" srcOrd="3" destOrd="0" presId="urn:microsoft.com/office/officeart/2005/8/layout/default"/>
    <dgm:cxn modelId="{F0154821-A8DC-4D50-84D6-C55D114B4CDD}" type="presParOf" srcId="{15A3C4F5-A89B-44F0-B08A-1587DB7CBD0A}" destId="{42A4C99B-CBA8-4EB0-815D-78F9773A615B}" srcOrd="4" destOrd="0" presId="urn:microsoft.com/office/officeart/2005/8/layout/default"/>
    <dgm:cxn modelId="{235D183C-676F-4C38-AE38-EFDE1004299B}" type="presParOf" srcId="{15A3C4F5-A89B-44F0-B08A-1587DB7CBD0A}" destId="{BD9139DD-720E-4BF5-8480-03FFCF551336}" srcOrd="5" destOrd="0" presId="urn:microsoft.com/office/officeart/2005/8/layout/default"/>
    <dgm:cxn modelId="{038F8D29-6667-4DF9-8DF6-949F045871F2}" type="presParOf" srcId="{15A3C4F5-A89B-44F0-B08A-1587DB7CBD0A}" destId="{779E7C75-6C25-47F2-89A2-A4BD22C892B4}" srcOrd="6" destOrd="0" presId="urn:microsoft.com/office/officeart/2005/8/layout/default"/>
    <dgm:cxn modelId="{E1E366BE-C8CB-4FC6-B8D2-2C2F4275CC38}" type="presParOf" srcId="{15A3C4F5-A89B-44F0-B08A-1587DB7CBD0A}" destId="{EB0BA336-92B8-411A-84C9-B5302B78F335}" srcOrd="7" destOrd="0" presId="urn:microsoft.com/office/officeart/2005/8/layout/default"/>
    <dgm:cxn modelId="{EB6B1EBE-7E20-4AB3-A914-C149E3BEE063}" type="presParOf" srcId="{15A3C4F5-A89B-44F0-B08A-1587DB7CBD0A}" destId="{99EFE3B2-D213-4296-AC7A-BC9E50CA619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4656FE-EB28-4F3E-8219-D41CC886F301}" type="doc">
      <dgm:prSet loTypeId="urn:microsoft.com/office/officeart/2005/8/layout/hList1" loCatId="list" qsTypeId="urn:microsoft.com/office/officeart/2005/8/quickstyle/simple2" qsCatId="simple" csTypeId="urn:microsoft.com/office/officeart/2005/8/colors/accent1_2" csCatId="accent1" phldr="1"/>
      <dgm:spPr/>
      <dgm:t>
        <a:bodyPr/>
        <a:lstStyle/>
        <a:p>
          <a:endParaRPr lang="en-US"/>
        </a:p>
      </dgm:t>
    </dgm:pt>
    <dgm:pt modelId="{216E2195-1132-4D63-B6B2-BA5BD6E42B07}">
      <dgm:prSet/>
      <dgm:spPr/>
      <dgm:t>
        <a:bodyPr/>
        <a:lstStyle/>
        <a:p>
          <a:r>
            <a:rPr lang="nb-NO"/>
            <a:t>Moral questions</a:t>
          </a:r>
          <a:endParaRPr lang="en-US"/>
        </a:p>
      </dgm:t>
    </dgm:pt>
    <dgm:pt modelId="{CC8D52FF-E530-4CA4-B286-103D4E5F2165}" type="parTrans" cxnId="{505F94A1-ED76-4E71-B942-990BC4B093F5}">
      <dgm:prSet/>
      <dgm:spPr/>
      <dgm:t>
        <a:bodyPr/>
        <a:lstStyle/>
        <a:p>
          <a:endParaRPr lang="en-US"/>
        </a:p>
      </dgm:t>
    </dgm:pt>
    <dgm:pt modelId="{96B18D4B-3C30-48C3-989E-084980A8AC83}" type="sibTrans" cxnId="{505F94A1-ED76-4E71-B942-990BC4B093F5}">
      <dgm:prSet/>
      <dgm:spPr/>
      <dgm:t>
        <a:bodyPr/>
        <a:lstStyle/>
        <a:p>
          <a:endParaRPr lang="en-US"/>
        </a:p>
      </dgm:t>
    </dgm:pt>
    <dgm:pt modelId="{F98F651E-5EC3-4706-A36D-E0D72B53816A}">
      <dgm:prSet/>
      <dgm:spPr/>
      <dgm:t>
        <a:bodyPr/>
        <a:lstStyle/>
        <a:p>
          <a:r>
            <a:rPr lang="nb-NO"/>
            <a:t>What kind of work should I do (and not do)?</a:t>
          </a:r>
          <a:endParaRPr lang="en-US"/>
        </a:p>
      </dgm:t>
    </dgm:pt>
    <dgm:pt modelId="{25FB14FA-DE39-448C-BAE5-1BBC34F8EEF1}" type="parTrans" cxnId="{A154AE54-65B7-4197-94D1-3A3332C6333C}">
      <dgm:prSet/>
      <dgm:spPr/>
      <dgm:t>
        <a:bodyPr/>
        <a:lstStyle/>
        <a:p>
          <a:endParaRPr lang="en-US"/>
        </a:p>
      </dgm:t>
    </dgm:pt>
    <dgm:pt modelId="{33C057E2-DF13-4769-ADE7-461F39ED3500}" type="sibTrans" cxnId="{A154AE54-65B7-4197-94D1-3A3332C6333C}">
      <dgm:prSet/>
      <dgm:spPr/>
      <dgm:t>
        <a:bodyPr/>
        <a:lstStyle/>
        <a:p>
          <a:endParaRPr lang="en-US"/>
        </a:p>
      </dgm:t>
    </dgm:pt>
    <dgm:pt modelId="{B70C1C16-97C0-431E-A123-1EDB76EDE85F}">
      <dgm:prSet/>
      <dgm:spPr/>
      <dgm:t>
        <a:bodyPr/>
        <a:lstStyle/>
        <a:p>
          <a:r>
            <a:rPr lang="nb-NO"/>
            <a:t>Do I understand the environmental implications of my work?</a:t>
          </a:r>
          <a:endParaRPr lang="en-US"/>
        </a:p>
      </dgm:t>
    </dgm:pt>
    <dgm:pt modelId="{5AC215E6-EB2B-4F3F-841C-03F566AA164B}" type="parTrans" cxnId="{F9017DAB-83AA-43CC-97D5-26CC8AC66C81}">
      <dgm:prSet/>
      <dgm:spPr/>
      <dgm:t>
        <a:bodyPr/>
        <a:lstStyle/>
        <a:p>
          <a:endParaRPr lang="en-US"/>
        </a:p>
      </dgm:t>
    </dgm:pt>
    <dgm:pt modelId="{D3089F75-E6BB-48E5-A114-DDF30E0DAF8A}" type="sibTrans" cxnId="{F9017DAB-83AA-43CC-97D5-26CC8AC66C81}">
      <dgm:prSet/>
      <dgm:spPr/>
      <dgm:t>
        <a:bodyPr/>
        <a:lstStyle/>
        <a:p>
          <a:endParaRPr lang="en-US"/>
        </a:p>
      </dgm:t>
    </dgm:pt>
    <dgm:pt modelId="{71399A46-EB4A-4CFF-8B3C-9E3439D28667}">
      <dgm:prSet/>
      <dgm:spPr/>
      <dgm:t>
        <a:bodyPr/>
        <a:lstStyle/>
        <a:p>
          <a:r>
            <a:rPr lang="nb-NO" dirty="0"/>
            <a:t>Do I have a </a:t>
          </a:r>
          <a:r>
            <a:rPr lang="nb-NO" dirty="0" err="1"/>
            <a:t>responsibility</a:t>
          </a:r>
          <a:r>
            <a:rPr lang="nb-NO" dirty="0"/>
            <a:t> to </a:t>
          </a:r>
          <a:r>
            <a:rPr lang="nb-NO" dirty="0" err="1"/>
            <a:t>try</a:t>
          </a:r>
          <a:r>
            <a:rPr lang="nb-NO" dirty="0"/>
            <a:t> and </a:t>
          </a:r>
          <a:r>
            <a:rPr lang="nb-NO" dirty="0" err="1"/>
            <a:t>change</a:t>
          </a:r>
          <a:r>
            <a:rPr lang="nb-NO" dirty="0"/>
            <a:t> </a:t>
          </a:r>
          <a:r>
            <a:rPr lang="nb-NO" dirty="0" err="1"/>
            <a:t>the</a:t>
          </a:r>
          <a:r>
            <a:rPr lang="nb-NO" dirty="0"/>
            <a:t> </a:t>
          </a:r>
          <a:r>
            <a:rPr lang="nb-NO" dirty="0" err="1"/>
            <a:t>environmental</a:t>
          </a:r>
          <a:r>
            <a:rPr lang="nb-NO" dirty="0"/>
            <a:t> </a:t>
          </a:r>
          <a:r>
            <a:rPr lang="nb-NO" dirty="0" err="1"/>
            <a:t>impact</a:t>
          </a:r>
          <a:r>
            <a:rPr lang="nb-NO" dirty="0"/>
            <a:t> of my </a:t>
          </a:r>
          <a:r>
            <a:rPr lang="nb-NO" dirty="0" err="1"/>
            <a:t>work</a:t>
          </a:r>
          <a:r>
            <a:rPr lang="nb-NO" dirty="0"/>
            <a:t> and my </a:t>
          </a:r>
          <a:r>
            <a:rPr lang="nb-NO" dirty="0" err="1"/>
            <a:t>organisation</a:t>
          </a:r>
          <a:r>
            <a:rPr lang="nb-NO" dirty="0"/>
            <a:t>?</a:t>
          </a:r>
          <a:endParaRPr lang="en-US" dirty="0"/>
        </a:p>
      </dgm:t>
    </dgm:pt>
    <dgm:pt modelId="{186C14B5-0181-49F3-BA2A-683868CA804C}" type="parTrans" cxnId="{B390A2B9-16AD-4AD6-B9E1-0091ABCD2035}">
      <dgm:prSet/>
      <dgm:spPr/>
      <dgm:t>
        <a:bodyPr/>
        <a:lstStyle/>
        <a:p>
          <a:endParaRPr lang="en-US"/>
        </a:p>
      </dgm:t>
    </dgm:pt>
    <dgm:pt modelId="{E7D668D5-E6A2-4DE7-94D3-BE26B783236B}" type="sibTrans" cxnId="{B390A2B9-16AD-4AD6-B9E1-0091ABCD2035}">
      <dgm:prSet/>
      <dgm:spPr/>
      <dgm:t>
        <a:bodyPr/>
        <a:lstStyle/>
        <a:p>
          <a:endParaRPr lang="en-US"/>
        </a:p>
      </dgm:t>
    </dgm:pt>
    <dgm:pt modelId="{E8CE8A3D-3896-4728-BE60-55987772661D}">
      <dgm:prSet/>
      <dgm:spPr/>
      <dgm:t>
        <a:bodyPr/>
        <a:lstStyle/>
        <a:p>
          <a:r>
            <a:rPr lang="nb-NO"/>
            <a:t>Skills questions</a:t>
          </a:r>
          <a:endParaRPr lang="en-US"/>
        </a:p>
      </dgm:t>
    </dgm:pt>
    <dgm:pt modelId="{2C0F53E3-921E-40D5-A830-507C2D43FAEB}" type="parTrans" cxnId="{1FAC8E90-BB54-41B7-8070-D0AE3BA3B813}">
      <dgm:prSet/>
      <dgm:spPr/>
      <dgm:t>
        <a:bodyPr/>
        <a:lstStyle/>
        <a:p>
          <a:endParaRPr lang="en-US"/>
        </a:p>
      </dgm:t>
    </dgm:pt>
    <dgm:pt modelId="{65FD23E6-8E20-4989-8310-538AF76D6738}" type="sibTrans" cxnId="{1FAC8E90-BB54-41B7-8070-D0AE3BA3B813}">
      <dgm:prSet/>
      <dgm:spPr/>
      <dgm:t>
        <a:bodyPr/>
        <a:lstStyle/>
        <a:p>
          <a:endParaRPr lang="en-US"/>
        </a:p>
      </dgm:t>
    </dgm:pt>
    <dgm:pt modelId="{39B5F6D9-C955-49E4-8EBB-0C92B5FF7F6A}">
      <dgm:prSet/>
      <dgm:spPr/>
      <dgm:t>
        <a:bodyPr/>
        <a:lstStyle/>
        <a:p>
          <a:r>
            <a:rPr lang="nb-NO" dirty="0"/>
            <a:t>Do I have </a:t>
          </a:r>
          <a:r>
            <a:rPr lang="nb-NO" dirty="0" err="1"/>
            <a:t>the</a:t>
          </a:r>
          <a:r>
            <a:rPr lang="nb-NO" dirty="0"/>
            <a:t> skills to make a positive </a:t>
          </a:r>
          <a:r>
            <a:rPr lang="nb-NO" dirty="0" err="1"/>
            <a:t>contribution</a:t>
          </a:r>
          <a:r>
            <a:rPr lang="nb-NO" dirty="0"/>
            <a:t> to </a:t>
          </a:r>
          <a:r>
            <a:rPr lang="nb-NO" dirty="0" err="1"/>
            <a:t>the</a:t>
          </a:r>
          <a:r>
            <a:rPr lang="nb-NO" dirty="0"/>
            <a:t> </a:t>
          </a:r>
          <a:r>
            <a:rPr lang="nb-NO" dirty="0" err="1"/>
            <a:t>environment</a:t>
          </a:r>
          <a:r>
            <a:rPr lang="nb-NO" dirty="0"/>
            <a:t>?</a:t>
          </a:r>
          <a:endParaRPr lang="en-US" dirty="0"/>
        </a:p>
      </dgm:t>
    </dgm:pt>
    <dgm:pt modelId="{9BD05BB9-C07E-4FFC-9BF7-9C8613BD0857}" type="parTrans" cxnId="{505223FB-B598-456B-BE18-3B6F3BEF79B0}">
      <dgm:prSet/>
      <dgm:spPr/>
      <dgm:t>
        <a:bodyPr/>
        <a:lstStyle/>
        <a:p>
          <a:endParaRPr lang="en-US"/>
        </a:p>
      </dgm:t>
    </dgm:pt>
    <dgm:pt modelId="{7E1018B9-5407-4F5A-A893-ADC0613EF756}" type="sibTrans" cxnId="{505223FB-B598-456B-BE18-3B6F3BEF79B0}">
      <dgm:prSet/>
      <dgm:spPr/>
      <dgm:t>
        <a:bodyPr/>
        <a:lstStyle/>
        <a:p>
          <a:endParaRPr lang="en-US"/>
        </a:p>
      </dgm:t>
    </dgm:pt>
    <dgm:pt modelId="{13B32F14-B723-4FAE-BA56-12BFC37FC33A}">
      <dgm:prSet/>
      <dgm:spPr/>
      <dgm:t>
        <a:bodyPr/>
        <a:lstStyle/>
        <a:p>
          <a:r>
            <a:rPr lang="nb-NO" dirty="0"/>
            <a:t>How </a:t>
          </a:r>
          <a:r>
            <a:rPr lang="nb-NO" dirty="0" err="1"/>
            <a:t>are</a:t>
          </a:r>
          <a:r>
            <a:rPr lang="nb-NO" dirty="0"/>
            <a:t> my skills </a:t>
          </a:r>
          <a:r>
            <a:rPr lang="nb-NO" dirty="0" err="1"/>
            <a:t>going</a:t>
          </a:r>
          <a:r>
            <a:rPr lang="nb-NO" dirty="0"/>
            <a:t> to have to </a:t>
          </a:r>
          <a:r>
            <a:rPr lang="nb-NO" dirty="0" err="1"/>
            <a:t>change</a:t>
          </a:r>
          <a:r>
            <a:rPr lang="nb-NO" dirty="0"/>
            <a:t> as my </a:t>
          </a:r>
          <a:r>
            <a:rPr lang="nb-NO" dirty="0" err="1"/>
            <a:t>organisation</a:t>
          </a:r>
          <a:r>
            <a:rPr lang="nb-NO" dirty="0"/>
            <a:t> and </a:t>
          </a:r>
          <a:r>
            <a:rPr lang="nb-NO" dirty="0" err="1"/>
            <a:t>work</a:t>
          </a:r>
          <a:r>
            <a:rPr lang="nb-NO" dirty="0"/>
            <a:t> </a:t>
          </a:r>
          <a:r>
            <a:rPr lang="nb-NO" dirty="0" err="1"/>
            <a:t>changes</a:t>
          </a:r>
          <a:r>
            <a:rPr lang="nb-NO" dirty="0"/>
            <a:t>?</a:t>
          </a:r>
          <a:endParaRPr lang="en-US" dirty="0"/>
        </a:p>
      </dgm:t>
    </dgm:pt>
    <dgm:pt modelId="{F8EBE2FE-0111-45EF-A163-CC3022A8CD55}" type="parTrans" cxnId="{A25F9F7B-33FF-4D97-9AAC-E74B40CCE334}">
      <dgm:prSet/>
      <dgm:spPr/>
      <dgm:t>
        <a:bodyPr/>
        <a:lstStyle/>
        <a:p>
          <a:endParaRPr lang="en-US"/>
        </a:p>
      </dgm:t>
    </dgm:pt>
    <dgm:pt modelId="{A1C7F76C-ECD6-44FA-8371-43E4F6E7108D}" type="sibTrans" cxnId="{A25F9F7B-33FF-4D97-9AAC-E74B40CCE334}">
      <dgm:prSet/>
      <dgm:spPr/>
      <dgm:t>
        <a:bodyPr/>
        <a:lstStyle/>
        <a:p>
          <a:endParaRPr lang="en-US"/>
        </a:p>
      </dgm:t>
    </dgm:pt>
    <dgm:pt modelId="{3F1C2B68-25A4-4CD1-ADB7-CC95991792CD}">
      <dgm:prSet/>
      <dgm:spPr/>
      <dgm:t>
        <a:bodyPr/>
        <a:lstStyle/>
        <a:p>
          <a:r>
            <a:rPr lang="nb-NO" dirty="0"/>
            <a:t>Do I have </a:t>
          </a:r>
          <a:r>
            <a:rPr lang="nb-NO" dirty="0" err="1"/>
            <a:t>the</a:t>
          </a:r>
          <a:r>
            <a:rPr lang="nb-NO" dirty="0"/>
            <a:t> skills to </a:t>
          </a:r>
          <a:r>
            <a:rPr lang="nb-NO" dirty="0" err="1"/>
            <a:t>influence</a:t>
          </a:r>
          <a:r>
            <a:rPr lang="nb-NO" dirty="0"/>
            <a:t> </a:t>
          </a:r>
          <a:r>
            <a:rPr lang="nb-NO" dirty="0" err="1"/>
            <a:t>environmental</a:t>
          </a:r>
          <a:r>
            <a:rPr lang="nb-NO" dirty="0"/>
            <a:t> </a:t>
          </a:r>
          <a:r>
            <a:rPr lang="nb-NO" dirty="0" err="1"/>
            <a:t>change</a:t>
          </a:r>
          <a:r>
            <a:rPr lang="nb-NO" dirty="0"/>
            <a:t> </a:t>
          </a:r>
          <a:r>
            <a:rPr lang="nb-NO" dirty="0" err="1"/>
            <a:t>within</a:t>
          </a:r>
          <a:r>
            <a:rPr lang="nb-NO" dirty="0"/>
            <a:t> my </a:t>
          </a:r>
          <a:r>
            <a:rPr lang="nb-NO" dirty="0" err="1"/>
            <a:t>organisation</a:t>
          </a:r>
          <a:r>
            <a:rPr lang="nb-NO" dirty="0"/>
            <a:t>?</a:t>
          </a:r>
          <a:endParaRPr lang="en-US" dirty="0"/>
        </a:p>
      </dgm:t>
    </dgm:pt>
    <dgm:pt modelId="{78269137-B798-44B8-A86B-C8D74546D48F}" type="parTrans" cxnId="{9988C9E3-EA9C-443B-86ED-3A3DC0728148}">
      <dgm:prSet/>
      <dgm:spPr/>
      <dgm:t>
        <a:bodyPr/>
        <a:lstStyle/>
        <a:p>
          <a:endParaRPr lang="en-US"/>
        </a:p>
      </dgm:t>
    </dgm:pt>
    <dgm:pt modelId="{2514C98F-C38E-4C21-8EAA-BDBD190A75F4}" type="sibTrans" cxnId="{9988C9E3-EA9C-443B-86ED-3A3DC0728148}">
      <dgm:prSet/>
      <dgm:spPr/>
      <dgm:t>
        <a:bodyPr/>
        <a:lstStyle/>
        <a:p>
          <a:endParaRPr lang="en-US"/>
        </a:p>
      </dgm:t>
    </dgm:pt>
    <dgm:pt modelId="{B6CE3E8C-9760-4A5C-9DF8-F8CD15FE3645}" type="pres">
      <dgm:prSet presAssocID="{164656FE-EB28-4F3E-8219-D41CC886F301}" presName="Name0" presStyleCnt="0">
        <dgm:presLayoutVars>
          <dgm:dir/>
          <dgm:animLvl val="lvl"/>
          <dgm:resizeHandles val="exact"/>
        </dgm:presLayoutVars>
      </dgm:prSet>
      <dgm:spPr/>
    </dgm:pt>
    <dgm:pt modelId="{14F18EF2-17B2-49EE-ABAC-40FDFDB0AB3F}" type="pres">
      <dgm:prSet presAssocID="{216E2195-1132-4D63-B6B2-BA5BD6E42B07}" presName="composite" presStyleCnt="0"/>
      <dgm:spPr/>
    </dgm:pt>
    <dgm:pt modelId="{27067854-DBD0-4442-A115-6884472C0B05}" type="pres">
      <dgm:prSet presAssocID="{216E2195-1132-4D63-B6B2-BA5BD6E42B07}" presName="parTx" presStyleLbl="alignNode1" presStyleIdx="0" presStyleCnt="2">
        <dgm:presLayoutVars>
          <dgm:chMax val="0"/>
          <dgm:chPref val="0"/>
          <dgm:bulletEnabled val="1"/>
        </dgm:presLayoutVars>
      </dgm:prSet>
      <dgm:spPr/>
    </dgm:pt>
    <dgm:pt modelId="{FDBE4754-6665-4B85-8C35-A746E055C1E8}" type="pres">
      <dgm:prSet presAssocID="{216E2195-1132-4D63-B6B2-BA5BD6E42B07}" presName="desTx" presStyleLbl="alignAccFollowNode1" presStyleIdx="0" presStyleCnt="2">
        <dgm:presLayoutVars>
          <dgm:bulletEnabled val="1"/>
        </dgm:presLayoutVars>
      </dgm:prSet>
      <dgm:spPr/>
    </dgm:pt>
    <dgm:pt modelId="{50CCEEE1-C37F-4E78-9D19-A34223EC8CF8}" type="pres">
      <dgm:prSet presAssocID="{96B18D4B-3C30-48C3-989E-084980A8AC83}" presName="space" presStyleCnt="0"/>
      <dgm:spPr/>
    </dgm:pt>
    <dgm:pt modelId="{C530D815-65FA-4480-8FAD-B6479A52A414}" type="pres">
      <dgm:prSet presAssocID="{E8CE8A3D-3896-4728-BE60-55987772661D}" presName="composite" presStyleCnt="0"/>
      <dgm:spPr/>
    </dgm:pt>
    <dgm:pt modelId="{7013091C-F696-47A8-9CC7-6FC0CA882BCA}" type="pres">
      <dgm:prSet presAssocID="{E8CE8A3D-3896-4728-BE60-55987772661D}" presName="parTx" presStyleLbl="alignNode1" presStyleIdx="1" presStyleCnt="2">
        <dgm:presLayoutVars>
          <dgm:chMax val="0"/>
          <dgm:chPref val="0"/>
          <dgm:bulletEnabled val="1"/>
        </dgm:presLayoutVars>
      </dgm:prSet>
      <dgm:spPr/>
    </dgm:pt>
    <dgm:pt modelId="{1029E251-693D-4961-9C57-0169E102BAC0}" type="pres">
      <dgm:prSet presAssocID="{E8CE8A3D-3896-4728-BE60-55987772661D}" presName="desTx" presStyleLbl="alignAccFollowNode1" presStyleIdx="1" presStyleCnt="2">
        <dgm:presLayoutVars>
          <dgm:bulletEnabled val="1"/>
        </dgm:presLayoutVars>
      </dgm:prSet>
      <dgm:spPr/>
    </dgm:pt>
  </dgm:ptLst>
  <dgm:cxnLst>
    <dgm:cxn modelId="{72843E1B-B2C3-4031-A7F6-061C06F915AF}" type="presOf" srcId="{71399A46-EB4A-4CFF-8B3C-9E3439D28667}" destId="{FDBE4754-6665-4B85-8C35-A746E055C1E8}" srcOrd="0" destOrd="2" presId="urn:microsoft.com/office/officeart/2005/8/layout/hList1"/>
    <dgm:cxn modelId="{E2E79F1F-29FF-4306-BE89-BB802D6101A9}" type="presOf" srcId="{E8CE8A3D-3896-4728-BE60-55987772661D}" destId="{7013091C-F696-47A8-9CC7-6FC0CA882BCA}" srcOrd="0" destOrd="0" presId="urn:microsoft.com/office/officeart/2005/8/layout/hList1"/>
    <dgm:cxn modelId="{DCB33433-DBAD-4369-AF82-12D3AB59EB20}" type="presOf" srcId="{3F1C2B68-25A4-4CD1-ADB7-CC95991792CD}" destId="{1029E251-693D-4961-9C57-0169E102BAC0}" srcOrd="0" destOrd="2" presId="urn:microsoft.com/office/officeart/2005/8/layout/hList1"/>
    <dgm:cxn modelId="{3F57B56C-8D6F-427F-A0AB-FFCAA101550D}" type="presOf" srcId="{13B32F14-B723-4FAE-BA56-12BFC37FC33A}" destId="{1029E251-693D-4961-9C57-0169E102BAC0}" srcOrd="0" destOrd="1" presId="urn:microsoft.com/office/officeart/2005/8/layout/hList1"/>
    <dgm:cxn modelId="{A154AE54-65B7-4197-94D1-3A3332C6333C}" srcId="{216E2195-1132-4D63-B6B2-BA5BD6E42B07}" destId="{F98F651E-5EC3-4706-A36D-E0D72B53816A}" srcOrd="0" destOrd="0" parTransId="{25FB14FA-DE39-448C-BAE5-1BBC34F8EEF1}" sibTransId="{33C057E2-DF13-4769-ADE7-461F39ED3500}"/>
    <dgm:cxn modelId="{B2E43C75-3AB1-4E13-9C9B-C9514DF1AF91}" type="presOf" srcId="{216E2195-1132-4D63-B6B2-BA5BD6E42B07}" destId="{27067854-DBD0-4442-A115-6884472C0B05}" srcOrd="0" destOrd="0" presId="urn:microsoft.com/office/officeart/2005/8/layout/hList1"/>
    <dgm:cxn modelId="{A25F9F7B-33FF-4D97-9AAC-E74B40CCE334}" srcId="{E8CE8A3D-3896-4728-BE60-55987772661D}" destId="{13B32F14-B723-4FAE-BA56-12BFC37FC33A}" srcOrd="1" destOrd="0" parTransId="{F8EBE2FE-0111-45EF-A163-CC3022A8CD55}" sibTransId="{A1C7F76C-ECD6-44FA-8371-43E4F6E7108D}"/>
    <dgm:cxn modelId="{1FAC8E90-BB54-41B7-8070-D0AE3BA3B813}" srcId="{164656FE-EB28-4F3E-8219-D41CC886F301}" destId="{E8CE8A3D-3896-4728-BE60-55987772661D}" srcOrd="1" destOrd="0" parTransId="{2C0F53E3-921E-40D5-A830-507C2D43FAEB}" sibTransId="{65FD23E6-8E20-4989-8310-538AF76D6738}"/>
    <dgm:cxn modelId="{D612CD96-C2F3-48C6-A7E8-53249E298FB5}" type="presOf" srcId="{39B5F6D9-C955-49E4-8EBB-0C92B5FF7F6A}" destId="{1029E251-693D-4961-9C57-0169E102BAC0}" srcOrd="0" destOrd="0" presId="urn:microsoft.com/office/officeart/2005/8/layout/hList1"/>
    <dgm:cxn modelId="{6073F8A0-CA79-48C0-ACFB-BBFF80496BEE}" type="presOf" srcId="{164656FE-EB28-4F3E-8219-D41CC886F301}" destId="{B6CE3E8C-9760-4A5C-9DF8-F8CD15FE3645}" srcOrd="0" destOrd="0" presId="urn:microsoft.com/office/officeart/2005/8/layout/hList1"/>
    <dgm:cxn modelId="{505F94A1-ED76-4E71-B942-990BC4B093F5}" srcId="{164656FE-EB28-4F3E-8219-D41CC886F301}" destId="{216E2195-1132-4D63-B6B2-BA5BD6E42B07}" srcOrd="0" destOrd="0" parTransId="{CC8D52FF-E530-4CA4-B286-103D4E5F2165}" sibTransId="{96B18D4B-3C30-48C3-989E-084980A8AC83}"/>
    <dgm:cxn modelId="{F9017DAB-83AA-43CC-97D5-26CC8AC66C81}" srcId="{216E2195-1132-4D63-B6B2-BA5BD6E42B07}" destId="{B70C1C16-97C0-431E-A123-1EDB76EDE85F}" srcOrd="1" destOrd="0" parTransId="{5AC215E6-EB2B-4F3F-841C-03F566AA164B}" sibTransId="{D3089F75-E6BB-48E5-A114-DDF30E0DAF8A}"/>
    <dgm:cxn modelId="{B390A2B9-16AD-4AD6-B9E1-0091ABCD2035}" srcId="{216E2195-1132-4D63-B6B2-BA5BD6E42B07}" destId="{71399A46-EB4A-4CFF-8B3C-9E3439D28667}" srcOrd="2" destOrd="0" parTransId="{186C14B5-0181-49F3-BA2A-683868CA804C}" sibTransId="{E7D668D5-E6A2-4DE7-94D3-BE26B783236B}"/>
    <dgm:cxn modelId="{495728C6-5CB7-4308-89D7-601E8512DDE4}" type="presOf" srcId="{F98F651E-5EC3-4706-A36D-E0D72B53816A}" destId="{FDBE4754-6665-4B85-8C35-A746E055C1E8}" srcOrd="0" destOrd="0" presId="urn:microsoft.com/office/officeart/2005/8/layout/hList1"/>
    <dgm:cxn modelId="{9988C9E3-EA9C-443B-86ED-3A3DC0728148}" srcId="{E8CE8A3D-3896-4728-BE60-55987772661D}" destId="{3F1C2B68-25A4-4CD1-ADB7-CC95991792CD}" srcOrd="2" destOrd="0" parTransId="{78269137-B798-44B8-A86B-C8D74546D48F}" sibTransId="{2514C98F-C38E-4C21-8EAA-BDBD190A75F4}"/>
    <dgm:cxn modelId="{A2BE46F5-5FB3-4F9A-8A3B-A7DC57456B37}" type="presOf" srcId="{B70C1C16-97C0-431E-A123-1EDB76EDE85F}" destId="{FDBE4754-6665-4B85-8C35-A746E055C1E8}" srcOrd="0" destOrd="1" presId="urn:microsoft.com/office/officeart/2005/8/layout/hList1"/>
    <dgm:cxn modelId="{505223FB-B598-456B-BE18-3B6F3BEF79B0}" srcId="{E8CE8A3D-3896-4728-BE60-55987772661D}" destId="{39B5F6D9-C955-49E4-8EBB-0C92B5FF7F6A}" srcOrd="0" destOrd="0" parTransId="{9BD05BB9-C07E-4FFC-9BF7-9C8613BD0857}" sibTransId="{7E1018B9-5407-4F5A-A893-ADC0613EF756}"/>
    <dgm:cxn modelId="{FA2BDCA4-CF22-438C-9392-856A419F16F9}" type="presParOf" srcId="{B6CE3E8C-9760-4A5C-9DF8-F8CD15FE3645}" destId="{14F18EF2-17B2-49EE-ABAC-40FDFDB0AB3F}" srcOrd="0" destOrd="0" presId="urn:microsoft.com/office/officeart/2005/8/layout/hList1"/>
    <dgm:cxn modelId="{9E708E29-1837-4D33-8D67-F1DB0F86D725}" type="presParOf" srcId="{14F18EF2-17B2-49EE-ABAC-40FDFDB0AB3F}" destId="{27067854-DBD0-4442-A115-6884472C0B05}" srcOrd="0" destOrd="0" presId="urn:microsoft.com/office/officeart/2005/8/layout/hList1"/>
    <dgm:cxn modelId="{9DC5675B-256F-492C-8F3E-D199B01D95D6}" type="presParOf" srcId="{14F18EF2-17B2-49EE-ABAC-40FDFDB0AB3F}" destId="{FDBE4754-6665-4B85-8C35-A746E055C1E8}" srcOrd="1" destOrd="0" presId="urn:microsoft.com/office/officeart/2005/8/layout/hList1"/>
    <dgm:cxn modelId="{364FFA2D-E7F8-4D03-A9A5-F15840AB914E}" type="presParOf" srcId="{B6CE3E8C-9760-4A5C-9DF8-F8CD15FE3645}" destId="{50CCEEE1-C37F-4E78-9D19-A34223EC8CF8}" srcOrd="1" destOrd="0" presId="urn:microsoft.com/office/officeart/2005/8/layout/hList1"/>
    <dgm:cxn modelId="{5BEAA62B-B9DF-4B3B-BDB2-82FD8161A190}" type="presParOf" srcId="{B6CE3E8C-9760-4A5C-9DF8-F8CD15FE3645}" destId="{C530D815-65FA-4480-8FAD-B6479A52A414}" srcOrd="2" destOrd="0" presId="urn:microsoft.com/office/officeart/2005/8/layout/hList1"/>
    <dgm:cxn modelId="{FBC68C76-CFC6-4E8D-A59C-F8C77F601244}" type="presParOf" srcId="{C530D815-65FA-4480-8FAD-B6479A52A414}" destId="{7013091C-F696-47A8-9CC7-6FC0CA882BCA}" srcOrd="0" destOrd="0" presId="urn:microsoft.com/office/officeart/2005/8/layout/hList1"/>
    <dgm:cxn modelId="{4168A278-41A6-4FAE-8618-0004E4C6F688}" type="presParOf" srcId="{C530D815-65FA-4480-8FAD-B6479A52A414}" destId="{1029E251-693D-4961-9C57-0169E102BAC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FE7859-1562-4B4B-8A60-102C82D18150}" type="doc">
      <dgm:prSet loTypeId="urn:microsoft.com/office/officeart/2005/8/layout/hList7" loCatId="list" qsTypeId="urn:microsoft.com/office/officeart/2005/8/quickstyle/simple5" qsCatId="simple" csTypeId="urn:microsoft.com/office/officeart/2005/8/colors/accent1_2" csCatId="accent1" phldr="1"/>
      <dgm:spPr/>
    </dgm:pt>
    <dgm:pt modelId="{364C53A5-7552-4865-8D84-83806033C400}">
      <dgm:prSet phldrT="[Text]"/>
      <dgm:spPr/>
      <dgm:t>
        <a:bodyPr/>
        <a:lstStyle/>
        <a:p>
          <a:r>
            <a:rPr lang="en-US" dirty="0"/>
            <a:t>Build critical consciousness</a:t>
          </a:r>
          <a:endParaRPr lang="en-GB" dirty="0"/>
        </a:p>
      </dgm:t>
    </dgm:pt>
    <dgm:pt modelId="{D853DB83-049D-4FF9-B95D-EF67DF749AB6}" type="parTrans" cxnId="{5897FA25-AADD-4E38-BDEB-65FA55561731}">
      <dgm:prSet/>
      <dgm:spPr/>
      <dgm:t>
        <a:bodyPr/>
        <a:lstStyle/>
        <a:p>
          <a:endParaRPr lang="en-GB"/>
        </a:p>
      </dgm:t>
    </dgm:pt>
    <dgm:pt modelId="{3D2818CF-D951-4169-B505-6B9A5166B49C}" type="sibTrans" cxnId="{5897FA25-AADD-4E38-BDEB-65FA55561731}">
      <dgm:prSet/>
      <dgm:spPr/>
      <dgm:t>
        <a:bodyPr/>
        <a:lstStyle/>
        <a:p>
          <a:endParaRPr lang="en-GB"/>
        </a:p>
      </dgm:t>
    </dgm:pt>
    <dgm:pt modelId="{2F677309-0A5D-4C1F-9EA4-E92569E2B66B}">
      <dgm:prSet phldrT="[Text]"/>
      <dgm:spPr/>
      <dgm:t>
        <a:bodyPr/>
        <a:lstStyle/>
        <a:p>
          <a:r>
            <a:rPr lang="en-US" dirty="0"/>
            <a:t>Help people to understand the situation, not just to react to it on a personal level. </a:t>
          </a:r>
          <a:endParaRPr lang="en-GB" dirty="0"/>
        </a:p>
      </dgm:t>
    </dgm:pt>
    <dgm:pt modelId="{239DD9EC-7696-4193-BE32-C4968D39CC81}" type="parTrans" cxnId="{20E96FEA-046A-4400-9CE8-F855D1430A85}">
      <dgm:prSet/>
      <dgm:spPr/>
      <dgm:t>
        <a:bodyPr/>
        <a:lstStyle/>
        <a:p>
          <a:endParaRPr lang="en-GB"/>
        </a:p>
      </dgm:t>
    </dgm:pt>
    <dgm:pt modelId="{9D98990F-535D-417A-94A0-8424CE64FDD9}" type="sibTrans" cxnId="{20E96FEA-046A-4400-9CE8-F855D1430A85}">
      <dgm:prSet/>
      <dgm:spPr/>
      <dgm:t>
        <a:bodyPr/>
        <a:lstStyle/>
        <a:p>
          <a:endParaRPr lang="en-GB"/>
        </a:p>
      </dgm:t>
    </dgm:pt>
    <dgm:pt modelId="{BDFDDE90-9006-4495-9425-56BE799DB846}">
      <dgm:prSet phldrT="[Text]"/>
      <dgm:spPr/>
      <dgm:t>
        <a:bodyPr/>
        <a:lstStyle/>
        <a:p>
          <a:r>
            <a:rPr lang="en-US" dirty="0"/>
            <a:t>Name </a:t>
          </a:r>
          <a:br>
            <a:rPr lang="en-US" dirty="0"/>
          </a:br>
          <a:r>
            <a:rPr lang="en-US" dirty="0"/>
            <a:t>oppression </a:t>
          </a:r>
          <a:endParaRPr lang="en-GB" dirty="0"/>
        </a:p>
      </dgm:t>
    </dgm:pt>
    <dgm:pt modelId="{BB2296D8-1601-434E-9E30-24B38A292B4F}" type="parTrans" cxnId="{16E04F1B-A6D3-4E01-A797-5D69C7F325AF}">
      <dgm:prSet/>
      <dgm:spPr/>
      <dgm:t>
        <a:bodyPr/>
        <a:lstStyle/>
        <a:p>
          <a:endParaRPr lang="en-GB"/>
        </a:p>
      </dgm:t>
    </dgm:pt>
    <dgm:pt modelId="{EA5D2B15-0FC6-4BDA-88EE-1B7622770DAC}" type="sibTrans" cxnId="{16E04F1B-A6D3-4E01-A797-5D69C7F325AF}">
      <dgm:prSet/>
      <dgm:spPr/>
      <dgm:t>
        <a:bodyPr/>
        <a:lstStyle/>
        <a:p>
          <a:endParaRPr lang="en-GB"/>
        </a:p>
      </dgm:t>
    </dgm:pt>
    <dgm:pt modelId="{540D8E05-A6DF-40AC-B41D-93DE3E0B77CD}">
      <dgm:prSet phldrT="[Text]"/>
      <dgm:spPr/>
      <dgm:t>
        <a:bodyPr/>
        <a:lstStyle/>
        <a:p>
          <a:r>
            <a:rPr lang="en-US" dirty="0"/>
            <a:t>Help people see injustice and </a:t>
          </a:r>
          <a:r>
            <a:rPr lang="en-US" dirty="0" err="1"/>
            <a:t>organise</a:t>
          </a:r>
          <a:r>
            <a:rPr lang="en-US" dirty="0"/>
            <a:t> in solidarity to access a decent career. </a:t>
          </a:r>
          <a:endParaRPr lang="en-GB" dirty="0"/>
        </a:p>
      </dgm:t>
    </dgm:pt>
    <dgm:pt modelId="{F3007FEB-7489-4D3F-89B8-A18C7D66E240}" type="parTrans" cxnId="{70FBFD2F-549F-4009-997C-F5D8AF70E49B}">
      <dgm:prSet/>
      <dgm:spPr/>
      <dgm:t>
        <a:bodyPr/>
        <a:lstStyle/>
        <a:p>
          <a:endParaRPr lang="en-GB"/>
        </a:p>
      </dgm:t>
    </dgm:pt>
    <dgm:pt modelId="{BD87473F-1E72-40B1-8B2C-ED64B7F55521}" type="sibTrans" cxnId="{70FBFD2F-549F-4009-997C-F5D8AF70E49B}">
      <dgm:prSet/>
      <dgm:spPr/>
      <dgm:t>
        <a:bodyPr/>
        <a:lstStyle/>
        <a:p>
          <a:endParaRPr lang="en-GB"/>
        </a:p>
      </dgm:t>
    </dgm:pt>
    <dgm:pt modelId="{65AA5740-8A8B-4E5F-812D-1FAF04AA734D}">
      <dgm:prSet phldrT="[Text]"/>
      <dgm:spPr/>
      <dgm:t>
        <a:bodyPr/>
        <a:lstStyle/>
        <a:p>
          <a:r>
            <a:rPr lang="en-US" dirty="0"/>
            <a:t>Question what is normal  </a:t>
          </a:r>
          <a:endParaRPr lang="en-GB" dirty="0"/>
        </a:p>
      </dgm:t>
    </dgm:pt>
    <dgm:pt modelId="{6A330400-E147-40F4-9FD5-73B989CC2528}" type="parTrans" cxnId="{F278E2EA-375B-42B1-81C1-C2BE0FD83B18}">
      <dgm:prSet/>
      <dgm:spPr/>
      <dgm:t>
        <a:bodyPr/>
        <a:lstStyle/>
        <a:p>
          <a:endParaRPr lang="en-GB"/>
        </a:p>
      </dgm:t>
    </dgm:pt>
    <dgm:pt modelId="{DF90453A-C056-460A-8362-C40A78327E68}" type="sibTrans" cxnId="{F278E2EA-375B-42B1-81C1-C2BE0FD83B18}">
      <dgm:prSet/>
      <dgm:spPr/>
      <dgm:t>
        <a:bodyPr/>
        <a:lstStyle/>
        <a:p>
          <a:endParaRPr lang="en-GB"/>
        </a:p>
      </dgm:t>
    </dgm:pt>
    <dgm:pt modelId="{D89F7CD5-CF99-4EA4-ADE9-F2A12C6FECC4}">
      <dgm:prSet phldrT="[Text]"/>
      <dgm:spPr/>
      <dgm:t>
        <a:bodyPr/>
        <a:lstStyle/>
        <a:p>
          <a:r>
            <a:rPr lang="en-US" dirty="0"/>
            <a:t>Spend time discussing what normal means and whether it is something desirable. </a:t>
          </a:r>
          <a:endParaRPr lang="en-GB" dirty="0"/>
        </a:p>
      </dgm:t>
    </dgm:pt>
    <dgm:pt modelId="{10DDC8F7-8EFB-449D-AE8A-6849E8DF85E5}" type="parTrans" cxnId="{7360C78F-82C3-4654-BBB6-16839EBC75A5}">
      <dgm:prSet/>
      <dgm:spPr/>
      <dgm:t>
        <a:bodyPr/>
        <a:lstStyle/>
        <a:p>
          <a:endParaRPr lang="en-GB"/>
        </a:p>
      </dgm:t>
    </dgm:pt>
    <dgm:pt modelId="{F11DAF6E-D2A2-4A2A-9BD8-F5A148D1E0C5}" type="sibTrans" cxnId="{7360C78F-82C3-4654-BBB6-16839EBC75A5}">
      <dgm:prSet/>
      <dgm:spPr/>
      <dgm:t>
        <a:bodyPr/>
        <a:lstStyle/>
        <a:p>
          <a:endParaRPr lang="en-GB"/>
        </a:p>
      </dgm:t>
    </dgm:pt>
    <dgm:pt modelId="{61C848FE-CF3D-41C7-93AE-88F3D6CF1BD5}">
      <dgm:prSet phldrT="[Text]"/>
      <dgm:spPr/>
      <dgm:t>
        <a:bodyPr/>
        <a:lstStyle/>
        <a:p>
          <a:r>
            <a:rPr lang="en-US" dirty="0"/>
            <a:t>Encourage people to work together</a:t>
          </a:r>
          <a:endParaRPr lang="en-GB" dirty="0"/>
        </a:p>
      </dgm:t>
    </dgm:pt>
    <dgm:pt modelId="{29E941CB-274C-4C07-AB70-D5AB2AD2F92D}" type="parTrans" cxnId="{CC552472-7637-4EA9-AE4C-ED78C8716DBD}">
      <dgm:prSet/>
      <dgm:spPr/>
      <dgm:t>
        <a:bodyPr/>
        <a:lstStyle/>
        <a:p>
          <a:endParaRPr lang="en-GB"/>
        </a:p>
      </dgm:t>
    </dgm:pt>
    <dgm:pt modelId="{83A2DC35-9978-42CD-8E81-F69127ED7E8D}" type="sibTrans" cxnId="{CC552472-7637-4EA9-AE4C-ED78C8716DBD}">
      <dgm:prSet/>
      <dgm:spPr/>
      <dgm:t>
        <a:bodyPr/>
        <a:lstStyle/>
        <a:p>
          <a:endParaRPr lang="en-GB"/>
        </a:p>
      </dgm:t>
    </dgm:pt>
    <dgm:pt modelId="{A6C75B0E-7036-475E-B6BA-EECD73B00D68}">
      <dgm:prSet phldrT="[Text]"/>
      <dgm:spPr/>
      <dgm:t>
        <a:bodyPr/>
        <a:lstStyle/>
        <a:p>
          <a:r>
            <a:rPr lang="en-US" dirty="0"/>
            <a:t>Facilitate social interaction and collaboration</a:t>
          </a:r>
          <a:endParaRPr lang="en-GB" dirty="0"/>
        </a:p>
      </dgm:t>
    </dgm:pt>
    <dgm:pt modelId="{D0A0E444-C11E-4CAF-A045-475D58C5763B}" type="parTrans" cxnId="{CA24C74A-9115-414A-9DFA-D8E7492E0905}">
      <dgm:prSet/>
      <dgm:spPr/>
      <dgm:t>
        <a:bodyPr/>
        <a:lstStyle/>
        <a:p>
          <a:endParaRPr lang="en-GB"/>
        </a:p>
      </dgm:t>
    </dgm:pt>
    <dgm:pt modelId="{F1132D08-BAF1-4F79-A4B7-DF4306EBF2B5}" type="sibTrans" cxnId="{CA24C74A-9115-414A-9DFA-D8E7492E0905}">
      <dgm:prSet/>
      <dgm:spPr/>
      <dgm:t>
        <a:bodyPr/>
        <a:lstStyle/>
        <a:p>
          <a:endParaRPr lang="en-GB"/>
        </a:p>
      </dgm:t>
    </dgm:pt>
    <dgm:pt modelId="{A8A25528-642E-4F91-A055-61052916E471}">
      <dgm:prSet phldrT="[Text]"/>
      <dgm:spPr/>
      <dgm:t>
        <a:bodyPr/>
        <a:lstStyle/>
        <a:p>
          <a:r>
            <a:rPr lang="en-US" dirty="0"/>
            <a:t>Work at a </a:t>
          </a:r>
          <a:br>
            <a:rPr lang="en-US" dirty="0"/>
          </a:br>
          <a:r>
            <a:rPr lang="en-US" dirty="0"/>
            <a:t>range of levels</a:t>
          </a:r>
          <a:endParaRPr lang="en-GB" dirty="0"/>
        </a:p>
      </dgm:t>
    </dgm:pt>
    <dgm:pt modelId="{C3B5A5BD-4C9F-4E29-A9D8-41DB932D049C}" type="parTrans" cxnId="{B3F51A76-4999-40DE-8D3D-2A95AE85869D}">
      <dgm:prSet/>
      <dgm:spPr/>
      <dgm:t>
        <a:bodyPr/>
        <a:lstStyle/>
        <a:p>
          <a:endParaRPr lang="en-GB"/>
        </a:p>
      </dgm:t>
    </dgm:pt>
    <dgm:pt modelId="{C4EC6C11-5DD5-4236-A114-F5A862E32BD1}" type="sibTrans" cxnId="{B3F51A76-4999-40DE-8D3D-2A95AE85869D}">
      <dgm:prSet/>
      <dgm:spPr/>
      <dgm:t>
        <a:bodyPr/>
        <a:lstStyle/>
        <a:p>
          <a:endParaRPr lang="en-GB"/>
        </a:p>
      </dgm:t>
    </dgm:pt>
    <dgm:pt modelId="{3E7BABA4-E6B2-43DD-B91F-0DDCF95E2DBD}">
      <dgm:prSet phldrT="[Text]"/>
      <dgm:spPr/>
      <dgm:t>
        <a:bodyPr/>
        <a:lstStyle/>
        <a:p>
          <a:r>
            <a:rPr lang="en-US" dirty="0"/>
            <a:t>Intervene into individual, group,  </a:t>
          </a:r>
          <a:r>
            <a:rPr lang="en-US" dirty="0" err="1"/>
            <a:t>organisational</a:t>
          </a:r>
          <a:r>
            <a:rPr lang="en-US" dirty="0"/>
            <a:t>, social and political systems.</a:t>
          </a:r>
          <a:endParaRPr lang="en-GB" dirty="0"/>
        </a:p>
      </dgm:t>
    </dgm:pt>
    <dgm:pt modelId="{CD639774-8ECE-458B-8185-73BF51A10501}" type="parTrans" cxnId="{C2E845B4-A5F7-46EC-B207-FDA75E35A467}">
      <dgm:prSet/>
      <dgm:spPr/>
      <dgm:t>
        <a:bodyPr/>
        <a:lstStyle/>
        <a:p>
          <a:endParaRPr lang="en-GB"/>
        </a:p>
      </dgm:t>
    </dgm:pt>
    <dgm:pt modelId="{438BB9A6-DDBC-4B42-A9C4-404E1F5BD81F}" type="sibTrans" cxnId="{C2E845B4-A5F7-46EC-B207-FDA75E35A467}">
      <dgm:prSet/>
      <dgm:spPr/>
      <dgm:t>
        <a:bodyPr/>
        <a:lstStyle/>
        <a:p>
          <a:endParaRPr lang="en-GB"/>
        </a:p>
      </dgm:t>
    </dgm:pt>
    <dgm:pt modelId="{53EF107F-602C-479A-B7A2-FE7552019406}" type="pres">
      <dgm:prSet presAssocID="{34FE7859-1562-4B4B-8A60-102C82D18150}" presName="Name0" presStyleCnt="0">
        <dgm:presLayoutVars>
          <dgm:dir/>
          <dgm:resizeHandles val="exact"/>
        </dgm:presLayoutVars>
      </dgm:prSet>
      <dgm:spPr/>
    </dgm:pt>
    <dgm:pt modelId="{421793CD-3D6D-4AFB-90F5-75E64ECF9EA5}" type="pres">
      <dgm:prSet presAssocID="{34FE7859-1562-4B4B-8A60-102C82D18150}" presName="fgShape" presStyleLbl="fgShp" presStyleIdx="0" presStyleCnt="1"/>
      <dgm:spPr/>
    </dgm:pt>
    <dgm:pt modelId="{27D9BFFD-DD29-4E1A-95C0-F9B014832523}" type="pres">
      <dgm:prSet presAssocID="{34FE7859-1562-4B4B-8A60-102C82D18150}" presName="linComp" presStyleCnt="0"/>
      <dgm:spPr/>
    </dgm:pt>
    <dgm:pt modelId="{73DFFC49-92A3-4F06-8FCF-54068C9079C6}" type="pres">
      <dgm:prSet presAssocID="{364C53A5-7552-4865-8D84-83806033C400}" presName="compNode" presStyleCnt="0"/>
      <dgm:spPr/>
    </dgm:pt>
    <dgm:pt modelId="{37788508-DA8A-42A5-9EF1-AE920F492C21}" type="pres">
      <dgm:prSet presAssocID="{364C53A5-7552-4865-8D84-83806033C400}" presName="bkgdShape" presStyleLbl="node1" presStyleIdx="0" presStyleCnt="5"/>
      <dgm:spPr/>
    </dgm:pt>
    <dgm:pt modelId="{1988EF0A-5BD7-4201-A3F5-BE9FB50A75D4}" type="pres">
      <dgm:prSet presAssocID="{364C53A5-7552-4865-8D84-83806033C400}" presName="nodeTx" presStyleLbl="node1" presStyleIdx="0" presStyleCnt="5">
        <dgm:presLayoutVars>
          <dgm:bulletEnabled val="1"/>
        </dgm:presLayoutVars>
      </dgm:prSet>
      <dgm:spPr/>
    </dgm:pt>
    <dgm:pt modelId="{0AA7981B-1A9D-4F21-AC24-58A36CE62292}" type="pres">
      <dgm:prSet presAssocID="{364C53A5-7552-4865-8D84-83806033C400}" presName="invisiNode" presStyleLbl="node1" presStyleIdx="0" presStyleCnt="5"/>
      <dgm:spPr/>
    </dgm:pt>
    <dgm:pt modelId="{58B14555-D78B-4202-89C6-CA6A29F7C2EA}" type="pres">
      <dgm:prSet presAssocID="{364C53A5-7552-4865-8D84-83806033C400}"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Idea with solid fill"/>
        </a:ext>
      </dgm:extLst>
    </dgm:pt>
    <dgm:pt modelId="{1AD937E6-1F0E-4B94-B371-7F399266BD83}" type="pres">
      <dgm:prSet presAssocID="{3D2818CF-D951-4169-B505-6B9A5166B49C}" presName="sibTrans" presStyleLbl="sibTrans2D1" presStyleIdx="0" presStyleCnt="0"/>
      <dgm:spPr/>
    </dgm:pt>
    <dgm:pt modelId="{65165AC3-4B62-4F6B-BE3B-8E20F39FEF40}" type="pres">
      <dgm:prSet presAssocID="{BDFDDE90-9006-4495-9425-56BE799DB846}" presName="compNode" presStyleCnt="0"/>
      <dgm:spPr/>
    </dgm:pt>
    <dgm:pt modelId="{1E655D91-4598-4762-AF5E-123F53E47136}" type="pres">
      <dgm:prSet presAssocID="{BDFDDE90-9006-4495-9425-56BE799DB846}" presName="bkgdShape" presStyleLbl="node1" presStyleIdx="1" presStyleCnt="5"/>
      <dgm:spPr/>
    </dgm:pt>
    <dgm:pt modelId="{0975A841-4ECA-4795-A02F-90D843B7ED44}" type="pres">
      <dgm:prSet presAssocID="{BDFDDE90-9006-4495-9425-56BE799DB846}" presName="nodeTx" presStyleLbl="node1" presStyleIdx="1" presStyleCnt="5">
        <dgm:presLayoutVars>
          <dgm:bulletEnabled val="1"/>
        </dgm:presLayoutVars>
      </dgm:prSet>
      <dgm:spPr/>
    </dgm:pt>
    <dgm:pt modelId="{DB4220BA-AC25-4FB2-B817-D39EFB7EE7FD}" type="pres">
      <dgm:prSet presAssocID="{BDFDDE90-9006-4495-9425-56BE799DB846}" presName="invisiNode" presStyleLbl="node1" presStyleIdx="1" presStyleCnt="5"/>
      <dgm:spPr/>
    </dgm:pt>
    <dgm:pt modelId="{D684F312-BFBA-461A-A440-85168DF443D8}" type="pres">
      <dgm:prSet presAssocID="{BDFDDE90-9006-4495-9425-56BE799DB846}" presName="imagNode" presStyleLbl="fgImgPlace1" presStyleIdx="1" presStyleCnt="5"/>
      <dgm:spPr>
        <a:blipFill rotWithShape="1">
          <a:blip xmlns:r="http://schemas.openxmlformats.org/officeDocument/2006/relationships" r:embed="rId3">
            <a:lum bright="70000" contrast="-70000"/>
            <a:extLst>
              <a:ext uri="{28A0092B-C50C-407E-A947-70E740481C1C}">
                <a14:useLocalDpi xmlns:a14="http://schemas.microsoft.com/office/drawing/2010/main" val="0"/>
              </a:ext>
            </a:extLst>
          </a:blip>
          <a:srcRect/>
          <a:stretch>
            <a:fillRect/>
          </a:stretch>
        </a:blipFill>
      </dgm:spPr>
    </dgm:pt>
    <dgm:pt modelId="{1AD5A9A0-393D-41CE-9F0C-A3C3707AF791}" type="pres">
      <dgm:prSet presAssocID="{EA5D2B15-0FC6-4BDA-88EE-1B7622770DAC}" presName="sibTrans" presStyleLbl="sibTrans2D1" presStyleIdx="0" presStyleCnt="0"/>
      <dgm:spPr/>
    </dgm:pt>
    <dgm:pt modelId="{92A2BD6A-4F66-4DBA-B044-5EA106C806DA}" type="pres">
      <dgm:prSet presAssocID="{65AA5740-8A8B-4E5F-812D-1FAF04AA734D}" presName="compNode" presStyleCnt="0"/>
      <dgm:spPr/>
    </dgm:pt>
    <dgm:pt modelId="{E38F834A-EE09-4245-B477-417FA9B00FB5}" type="pres">
      <dgm:prSet presAssocID="{65AA5740-8A8B-4E5F-812D-1FAF04AA734D}" presName="bkgdShape" presStyleLbl="node1" presStyleIdx="2" presStyleCnt="5"/>
      <dgm:spPr/>
    </dgm:pt>
    <dgm:pt modelId="{E5182C1B-705B-446F-841A-93B0754EB9E8}" type="pres">
      <dgm:prSet presAssocID="{65AA5740-8A8B-4E5F-812D-1FAF04AA734D}" presName="nodeTx" presStyleLbl="node1" presStyleIdx="2" presStyleCnt="5">
        <dgm:presLayoutVars>
          <dgm:bulletEnabled val="1"/>
        </dgm:presLayoutVars>
      </dgm:prSet>
      <dgm:spPr/>
    </dgm:pt>
    <dgm:pt modelId="{9CDF5166-463E-40B3-94A9-C642FE1B6C31}" type="pres">
      <dgm:prSet presAssocID="{65AA5740-8A8B-4E5F-812D-1FAF04AA734D}" presName="invisiNode" presStyleLbl="node1" presStyleIdx="2" presStyleCnt="5"/>
      <dgm:spPr/>
    </dgm:pt>
    <dgm:pt modelId="{9939BEAE-992B-4F9D-A6E5-F1C01B377553}" type="pres">
      <dgm:prSet presAssocID="{65AA5740-8A8B-4E5F-812D-1FAF04AA734D}" presName="imagNode" presStyleLbl="fgImgPlace1" presStyleIdx="2" presStyleCnt="5"/>
      <dgm:spPr>
        <a:blipFill rotWithShape="1">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pt>
    <dgm:pt modelId="{9A177996-8E2C-4837-92F5-5EAFDA06EDB4}" type="pres">
      <dgm:prSet presAssocID="{DF90453A-C056-460A-8362-C40A78327E68}" presName="sibTrans" presStyleLbl="sibTrans2D1" presStyleIdx="0" presStyleCnt="0"/>
      <dgm:spPr/>
    </dgm:pt>
    <dgm:pt modelId="{995D6025-FB0C-4421-B42E-6B4CC9A194AB}" type="pres">
      <dgm:prSet presAssocID="{61C848FE-CF3D-41C7-93AE-88F3D6CF1BD5}" presName="compNode" presStyleCnt="0"/>
      <dgm:spPr/>
    </dgm:pt>
    <dgm:pt modelId="{77A4720A-B5C7-4617-B580-E8D793BA6B44}" type="pres">
      <dgm:prSet presAssocID="{61C848FE-CF3D-41C7-93AE-88F3D6CF1BD5}" presName="bkgdShape" presStyleLbl="node1" presStyleIdx="3" presStyleCnt="5"/>
      <dgm:spPr/>
    </dgm:pt>
    <dgm:pt modelId="{69DB4ECD-D320-40D0-9AC2-43FBBBCC882D}" type="pres">
      <dgm:prSet presAssocID="{61C848FE-CF3D-41C7-93AE-88F3D6CF1BD5}" presName="nodeTx" presStyleLbl="node1" presStyleIdx="3" presStyleCnt="5">
        <dgm:presLayoutVars>
          <dgm:bulletEnabled val="1"/>
        </dgm:presLayoutVars>
      </dgm:prSet>
      <dgm:spPr/>
    </dgm:pt>
    <dgm:pt modelId="{5FE2CC80-A91F-427F-AEB7-EDEE9AF1A362}" type="pres">
      <dgm:prSet presAssocID="{61C848FE-CF3D-41C7-93AE-88F3D6CF1BD5}" presName="invisiNode" presStyleLbl="node1" presStyleIdx="3" presStyleCnt="5"/>
      <dgm:spPr/>
    </dgm:pt>
    <dgm:pt modelId="{5DD2F22F-7ED2-45DB-AE9D-5B7376EC1DC8}" type="pres">
      <dgm:prSet presAssocID="{61C848FE-CF3D-41C7-93AE-88F3D6CF1BD5}" presName="imagNode" presStyleLbl="fgImgPlace1" presStyleIdx="3" presStyleCnt="5"/>
      <dgm:spPr>
        <a:blipFill rotWithShape="1">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dgm:spPr>
    </dgm:pt>
    <dgm:pt modelId="{AE0FD880-4F2A-455E-BFEB-4BB520EB9EF7}" type="pres">
      <dgm:prSet presAssocID="{83A2DC35-9978-42CD-8E81-F69127ED7E8D}" presName="sibTrans" presStyleLbl="sibTrans2D1" presStyleIdx="0" presStyleCnt="0"/>
      <dgm:spPr/>
    </dgm:pt>
    <dgm:pt modelId="{42ABADB5-F93D-4E19-8DA4-E78EB1CD0C5E}" type="pres">
      <dgm:prSet presAssocID="{A8A25528-642E-4F91-A055-61052916E471}" presName="compNode" presStyleCnt="0"/>
      <dgm:spPr/>
    </dgm:pt>
    <dgm:pt modelId="{566B9469-AB18-4168-8E28-C9810AFFE0E7}" type="pres">
      <dgm:prSet presAssocID="{A8A25528-642E-4F91-A055-61052916E471}" presName="bkgdShape" presStyleLbl="node1" presStyleIdx="4" presStyleCnt="5"/>
      <dgm:spPr/>
    </dgm:pt>
    <dgm:pt modelId="{7A3F3AF9-11BD-4305-9C20-E3C5AD412D51}" type="pres">
      <dgm:prSet presAssocID="{A8A25528-642E-4F91-A055-61052916E471}" presName="nodeTx" presStyleLbl="node1" presStyleIdx="4" presStyleCnt="5">
        <dgm:presLayoutVars>
          <dgm:bulletEnabled val="1"/>
        </dgm:presLayoutVars>
      </dgm:prSet>
      <dgm:spPr/>
    </dgm:pt>
    <dgm:pt modelId="{57C235A0-A5F6-400E-816B-774E08F431BB}" type="pres">
      <dgm:prSet presAssocID="{A8A25528-642E-4F91-A055-61052916E471}" presName="invisiNode" presStyleLbl="node1" presStyleIdx="4" presStyleCnt="5"/>
      <dgm:spPr/>
    </dgm:pt>
    <dgm:pt modelId="{6AF21297-9701-4C39-AE79-07B362482C40}" type="pres">
      <dgm:prSet presAssocID="{A8A25528-642E-4F91-A055-61052916E471}" presName="imagNode" presStyleLbl="fgImgPlace1" presStyleIdx="4" presStyleCnt="5"/>
      <dgm:spPr>
        <a:blipFill rotWithShape="1">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dgm:spPr>
    </dgm:pt>
  </dgm:ptLst>
  <dgm:cxnLst>
    <dgm:cxn modelId="{B170AA09-3BEE-45A9-B21E-6F469F22C045}" type="presOf" srcId="{364C53A5-7552-4865-8D84-83806033C400}" destId="{37788508-DA8A-42A5-9EF1-AE920F492C21}" srcOrd="0" destOrd="0" presId="urn:microsoft.com/office/officeart/2005/8/layout/hList7"/>
    <dgm:cxn modelId="{07E4E309-241A-43A5-A51F-C0A6E26D79FB}" type="presOf" srcId="{BDFDDE90-9006-4495-9425-56BE799DB846}" destId="{0975A841-4ECA-4795-A02F-90D843B7ED44}" srcOrd="1" destOrd="0" presId="urn:microsoft.com/office/officeart/2005/8/layout/hList7"/>
    <dgm:cxn modelId="{37E2770C-D771-480F-843D-75B62A92051E}" type="presOf" srcId="{3E7BABA4-E6B2-43DD-B91F-0DDCF95E2DBD}" destId="{566B9469-AB18-4168-8E28-C9810AFFE0E7}" srcOrd="0" destOrd="1" presId="urn:microsoft.com/office/officeart/2005/8/layout/hList7"/>
    <dgm:cxn modelId="{16E04F1B-A6D3-4E01-A797-5D69C7F325AF}" srcId="{34FE7859-1562-4B4B-8A60-102C82D18150}" destId="{BDFDDE90-9006-4495-9425-56BE799DB846}" srcOrd="1" destOrd="0" parTransId="{BB2296D8-1601-434E-9E30-24B38A292B4F}" sibTransId="{EA5D2B15-0FC6-4BDA-88EE-1B7622770DAC}"/>
    <dgm:cxn modelId="{2E79071D-04EB-4F5A-A918-25E2415B35CD}" type="presOf" srcId="{65AA5740-8A8B-4E5F-812D-1FAF04AA734D}" destId="{E5182C1B-705B-446F-841A-93B0754EB9E8}" srcOrd="1" destOrd="0" presId="urn:microsoft.com/office/officeart/2005/8/layout/hList7"/>
    <dgm:cxn modelId="{5897FA25-AADD-4E38-BDEB-65FA55561731}" srcId="{34FE7859-1562-4B4B-8A60-102C82D18150}" destId="{364C53A5-7552-4865-8D84-83806033C400}" srcOrd="0" destOrd="0" parTransId="{D853DB83-049D-4FF9-B95D-EF67DF749AB6}" sibTransId="{3D2818CF-D951-4169-B505-6B9A5166B49C}"/>
    <dgm:cxn modelId="{40A6C02C-01FF-475A-A9A4-DE973E8A6D81}" type="presOf" srcId="{DF90453A-C056-460A-8362-C40A78327E68}" destId="{9A177996-8E2C-4837-92F5-5EAFDA06EDB4}" srcOrd="0" destOrd="0" presId="urn:microsoft.com/office/officeart/2005/8/layout/hList7"/>
    <dgm:cxn modelId="{70FBFD2F-549F-4009-997C-F5D8AF70E49B}" srcId="{BDFDDE90-9006-4495-9425-56BE799DB846}" destId="{540D8E05-A6DF-40AC-B41D-93DE3E0B77CD}" srcOrd="0" destOrd="0" parTransId="{F3007FEB-7489-4D3F-89B8-A18C7D66E240}" sibTransId="{BD87473F-1E72-40B1-8B2C-ED64B7F55521}"/>
    <dgm:cxn modelId="{74449835-F151-4B34-9DD2-DA1BFBFD5B79}" type="presOf" srcId="{A8A25528-642E-4F91-A055-61052916E471}" destId="{7A3F3AF9-11BD-4305-9C20-E3C5AD412D51}" srcOrd="1" destOrd="0" presId="urn:microsoft.com/office/officeart/2005/8/layout/hList7"/>
    <dgm:cxn modelId="{C97C2E46-3DD5-4864-ADB0-B8688DA9EAB3}" type="presOf" srcId="{61C848FE-CF3D-41C7-93AE-88F3D6CF1BD5}" destId="{77A4720A-B5C7-4617-B580-E8D793BA6B44}" srcOrd="0" destOrd="0" presId="urn:microsoft.com/office/officeart/2005/8/layout/hList7"/>
    <dgm:cxn modelId="{CA24C74A-9115-414A-9DFA-D8E7492E0905}" srcId="{61C848FE-CF3D-41C7-93AE-88F3D6CF1BD5}" destId="{A6C75B0E-7036-475E-B6BA-EECD73B00D68}" srcOrd="0" destOrd="0" parTransId="{D0A0E444-C11E-4CAF-A045-475D58C5763B}" sibTransId="{F1132D08-BAF1-4F79-A4B7-DF4306EBF2B5}"/>
    <dgm:cxn modelId="{EC40F66E-6554-41E8-AFD9-B168575E869D}" type="presOf" srcId="{3D2818CF-D951-4169-B505-6B9A5166B49C}" destId="{1AD937E6-1F0E-4B94-B371-7F399266BD83}" srcOrd="0" destOrd="0" presId="urn:microsoft.com/office/officeart/2005/8/layout/hList7"/>
    <dgm:cxn modelId="{EAAD0A52-799D-4E22-8527-B9F567DFBFC3}" type="presOf" srcId="{BDFDDE90-9006-4495-9425-56BE799DB846}" destId="{1E655D91-4598-4762-AF5E-123F53E47136}" srcOrd="0" destOrd="0" presId="urn:microsoft.com/office/officeart/2005/8/layout/hList7"/>
    <dgm:cxn modelId="{CC552472-7637-4EA9-AE4C-ED78C8716DBD}" srcId="{34FE7859-1562-4B4B-8A60-102C82D18150}" destId="{61C848FE-CF3D-41C7-93AE-88F3D6CF1BD5}" srcOrd="3" destOrd="0" parTransId="{29E941CB-274C-4C07-AB70-D5AB2AD2F92D}" sibTransId="{83A2DC35-9978-42CD-8E81-F69127ED7E8D}"/>
    <dgm:cxn modelId="{B3F51A76-4999-40DE-8D3D-2A95AE85869D}" srcId="{34FE7859-1562-4B4B-8A60-102C82D18150}" destId="{A8A25528-642E-4F91-A055-61052916E471}" srcOrd="4" destOrd="0" parTransId="{C3B5A5BD-4C9F-4E29-A9D8-41DB932D049C}" sibTransId="{C4EC6C11-5DD5-4236-A114-F5A862E32BD1}"/>
    <dgm:cxn modelId="{EF716980-8C4A-4077-844F-9969B87AA78D}" type="presOf" srcId="{EA5D2B15-0FC6-4BDA-88EE-1B7622770DAC}" destId="{1AD5A9A0-393D-41CE-9F0C-A3C3707AF791}" srcOrd="0" destOrd="0" presId="urn:microsoft.com/office/officeart/2005/8/layout/hList7"/>
    <dgm:cxn modelId="{5DC3AE8B-032E-44D5-99C2-53B73242D4E7}" type="presOf" srcId="{D89F7CD5-CF99-4EA4-ADE9-F2A12C6FECC4}" destId="{E5182C1B-705B-446F-841A-93B0754EB9E8}" srcOrd="1" destOrd="1" presId="urn:microsoft.com/office/officeart/2005/8/layout/hList7"/>
    <dgm:cxn modelId="{7360C78F-82C3-4654-BBB6-16839EBC75A5}" srcId="{65AA5740-8A8B-4E5F-812D-1FAF04AA734D}" destId="{D89F7CD5-CF99-4EA4-ADE9-F2A12C6FECC4}" srcOrd="0" destOrd="0" parTransId="{10DDC8F7-8EFB-449D-AE8A-6849E8DF85E5}" sibTransId="{F11DAF6E-D2A2-4A2A-9BD8-F5A148D1E0C5}"/>
    <dgm:cxn modelId="{80083D90-A6AC-47FB-8F46-74E188BA0B9A}" type="presOf" srcId="{A6C75B0E-7036-475E-B6BA-EECD73B00D68}" destId="{77A4720A-B5C7-4617-B580-E8D793BA6B44}" srcOrd="0" destOrd="1" presId="urn:microsoft.com/office/officeart/2005/8/layout/hList7"/>
    <dgm:cxn modelId="{AD1B1F91-4663-43F5-B5F1-B2BE4E160D85}" type="presOf" srcId="{A8A25528-642E-4F91-A055-61052916E471}" destId="{566B9469-AB18-4168-8E28-C9810AFFE0E7}" srcOrd="0" destOrd="0" presId="urn:microsoft.com/office/officeart/2005/8/layout/hList7"/>
    <dgm:cxn modelId="{74A854AC-1E9A-467C-B349-8F604517C383}" type="presOf" srcId="{61C848FE-CF3D-41C7-93AE-88F3D6CF1BD5}" destId="{69DB4ECD-D320-40D0-9AC2-43FBBBCC882D}" srcOrd="1" destOrd="0" presId="urn:microsoft.com/office/officeart/2005/8/layout/hList7"/>
    <dgm:cxn modelId="{F8DAE9B2-B8FE-435B-9698-50284B25E0DA}" type="presOf" srcId="{65AA5740-8A8B-4E5F-812D-1FAF04AA734D}" destId="{E38F834A-EE09-4245-B477-417FA9B00FB5}" srcOrd="0" destOrd="0" presId="urn:microsoft.com/office/officeart/2005/8/layout/hList7"/>
    <dgm:cxn modelId="{C2E845B4-A5F7-46EC-B207-FDA75E35A467}" srcId="{A8A25528-642E-4F91-A055-61052916E471}" destId="{3E7BABA4-E6B2-43DD-B91F-0DDCF95E2DBD}" srcOrd="0" destOrd="0" parTransId="{CD639774-8ECE-458B-8185-73BF51A10501}" sibTransId="{438BB9A6-DDBC-4B42-A9C4-404E1F5BD81F}"/>
    <dgm:cxn modelId="{D74219B8-EFB9-45D4-B906-B0C2603B9FC1}" type="presOf" srcId="{3E7BABA4-E6B2-43DD-B91F-0DDCF95E2DBD}" destId="{7A3F3AF9-11BD-4305-9C20-E3C5AD412D51}" srcOrd="1" destOrd="1" presId="urn:microsoft.com/office/officeart/2005/8/layout/hList7"/>
    <dgm:cxn modelId="{FD6DB8B9-BF75-4BF7-9D29-EFE84328D9B5}" type="presOf" srcId="{A6C75B0E-7036-475E-B6BA-EECD73B00D68}" destId="{69DB4ECD-D320-40D0-9AC2-43FBBBCC882D}" srcOrd="1" destOrd="1" presId="urn:microsoft.com/office/officeart/2005/8/layout/hList7"/>
    <dgm:cxn modelId="{E6F4C7BC-3F1A-46F5-A680-7AFF45F4DAFD}" type="presOf" srcId="{34FE7859-1562-4B4B-8A60-102C82D18150}" destId="{53EF107F-602C-479A-B7A2-FE7552019406}" srcOrd="0" destOrd="0" presId="urn:microsoft.com/office/officeart/2005/8/layout/hList7"/>
    <dgm:cxn modelId="{20E4A4CB-1208-4CF2-B741-8AEE1F9AB7E1}" type="presOf" srcId="{83A2DC35-9978-42CD-8E81-F69127ED7E8D}" destId="{AE0FD880-4F2A-455E-BFEB-4BB520EB9EF7}" srcOrd="0" destOrd="0" presId="urn:microsoft.com/office/officeart/2005/8/layout/hList7"/>
    <dgm:cxn modelId="{D37AE8CB-8436-4F5E-AE75-D488FBE661EB}" type="presOf" srcId="{2F677309-0A5D-4C1F-9EA4-E92569E2B66B}" destId="{1988EF0A-5BD7-4201-A3F5-BE9FB50A75D4}" srcOrd="1" destOrd="1" presId="urn:microsoft.com/office/officeart/2005/8/layout/hList7"/>
    <dgm:cxn modelId="{C2C17FCE-04F6-43D9-8E4B-F784712078F8}" type="presOf" srcId="{2F677309-0A5D-4C1F-9EA4-E92569E2B66B}" destId="{37788508-DA8A-42A5-9EF1-AE920F492C21}" srcOrd="0" destOrd="1" presId="urn:microsoft.com/office/officeart/2005/8/layout/hList7"/>
    <dgm:cxn modelId="{CBC971D2-2D40-4DF0-A670-B77268F3DB12}" type="presOf" srcId="{540D8E05-A6DF-40AC-B41D-93DE3E0B77CD}" destId="{0975A841-4ECA-4795-A02F-90D843B7ED44}" srcOrd="1" destOrd="1" presId="urn:microsoft.com/office/officeart/2005/8/layout/hList7"/>
    <dgm:cxn modelId="{A011B0DE-C2D6-4528-B718-9F597F2E8073}" type="presOf" srcId="{364C53A5-7552-4865-8D84-83806033C400}" destId="{1988EF0A-5BD7-4201-A3F5-BE9FB50A75D4}" srcOrd="1" destOrd="0" presId="urn:microsoft.com/office/officeart/2005/8/layout/hList7"/>
    <dgm:cxn modelId="{20E96FEA-046A-4400-9CE8-F855D1430A85}" srcId="{364C53A5-7552-4865-8D84-83806033C400}" destId="{2F677309-0A5D-4C1F-9EA4-E92569E2B66B}" srcOrd="0" destOrd="0" parTransId="{239DD9EC-7696-4193-BE32-C4968D39CC81}" sibTransId="{9D98990F-535D-417A-94A0-8424CE64FDD9}"/>
    <dgm:cxn modelId="{F278E2EA-375B-42B1-81C1-C2BE0FD83B18}" srcId="{34FE7859-1562-4B4B-8A60-102C82D18150}" destId="{65AA5740-8A8B-4E5F-812D-1FAF04AA734D}" srcOrd="2" destOrd="0" parTransId="{6A330400-E147-40F4-9FD5-73B989CC2528}" sibTransId="{DF90453A-C056-460A-8362-C40A78327E68}"/>
    <dgm:cxn modelId="{AD8991EC-7AD9-4EAE-A390-8B8670706F59}" type="presOf" srcId="{D89F7CD5-CF99-4EA4-ADE9-F2A12C6FECC4}" destId="{E38F834A-EE09-4245-B477-417FA9B00FB5}" srcOrd="0" destOrd="1" presId="urn:microsoft.com/office/officeart/2005/8/layout/hList7"/>
    <dgm:cxn modelId="{7637EDEE-632F-4B68-A393-D468A8699EFA}" type="presOf" srcId="{540D8E05-A6DF-40AC-B41D-93DE3E0B77CD}" destId="{1E655D91-4598-4762-AF5E-123F53E47136}" srcOrd="0" destOrd="1" presId="urn:microsoft.com/office/officeart/2005/8/layout/hList7"/>
    <dgm:cxn modelId="{1EE6056F-3BED-4A3E-87E2-276419432273}" type="presParOf" srcId="{53EF107F-602C-479A-B7A2-FE7552019406}" destId="{421793CD-3D6D-4AFB-90F5-75E64ECF9EA5}" srcOrd="0" destOrd="0" presId="urn:microsoft.com/office/officeart/2005/8/layout/hList7"/>
    <dgm:cxn modelId="{8C3BF1F1-DCBB-441C-BB70-390DD287F3EB}" type="presParOf" srcId="{53EF107F-602C-479A-B7A2-FE7552019406}" destId="{27D9BFFD-DD29-4E1A-95C0-F9B014832523}" srcOrd="1" destOrd="0" presId="urn:microsoft.com/office/officeart/2005/8/layout/hList7"/>
    <dgm:cxn modelId="{39F432A7-F69A-4A14-A5F2-F06DA0970CFE}" type="presParOf" srcId="{27D9BFFD-DD29-4E1A-95C0-F9B014832523}" destId="{73DFFC49-92A3-4F06-8FCF-54068C9079C6}" srcOrd="0" destOrd="0" presId="urn:microsoft.com/office/officeart/2005/8/layout/hList7"/>
    <dgm:cxn modelId="{488DA1EA-9500-49D2-9EE0-C50269FFE419}" type="presParOf" srcId="{73DFFC49-92A3-4F06-8FCF-54068C9079C6}" destId="{37788508-DA8A-42A5-9EF1-AE920F492C21}" srcOrd="0" destOrd="0" presId="urn:microsoft.com/office/officeart/2005/8/layout/hList7"/>
    <dgm:cxn modelId="{B0701CA5-0F59-40E9-9340-3E878B8FC72B}" type="presParOf" srcId="{73DFFC49-92A3-4F06-8FCF-54068C9079C6}" destId="{1988EF0A-5BD7-4201-A3F5-BE9FB50A75D4}" srcOrd="1" destOrd="0" presId="urn:microsoft.com/office/officeart/2005/8/layout/hList7"/>
    <dgm:cxn modelId="{55E84D36-0FBF-4732-97C3-99D57BB6C8F0}" type="presParOf" srcId="{73DFFC49-92A3-4F06-8FCF-54068C9079C6}" destId="{0AA7981B-1A9D-4F21-AC24-58A36CE62292}" srcOrd="2" destOrd="0" presId="urn:microsoft.com/office/officeart/2005/8/layout/hList7"/>
    <dgm:cxn modelId="{A746F3EB-295F-480F-9722-D50AC1BCDFC7}" type="presParOf" srcId="{73DFFC49-92A3-4F06-8FCF-54068C9079C6}" destId="{58B14555-D78B-4202-89C6-CA6A29F7C2EA}" srcOrd="3" destOrd="0" presId="urn:microsoft.com/office/officeart/2005/8/layout/hList7"/>
    <dgm:cxn modelId="{CCA06930-943F-4240-9F77-7B3AB904E804}" type="presParOf" srcId="{27D9BFFD-DD29-4E1A-95C0-F9B014832523}" destId="{1AD937E6-1F0E-4B94-B371-7F399266BD83}" srcOrd="1" destOrd="0" presId="urn:microsoft.com/office/officeart/2005/8/layout/hList7"/>
    <dgm:cxn modelId="{A88BFF93-E0A0-4F7E-84D3-F209C247D71F}" type="presParOf" srcId="{27D9BFFD-DD29-4E1A-95C0-F9B014832523}" destId="{65165AC3-4B62-4F6B-BE3B-8E20F39FEF40}" srcOrd="2" destOrd="0" presId="urn:microsoft.com/office/officeart/2005/8/layout/hList7"/>
    <dgm:cxn modelId="{1EAACA9C-0E9F-4531-9ECF-99AD3D410861}" type="presParOf" srcId="{65165AC3-4B62-4F6B-BE3B-8E20F39FEF40}" destId="{1E655D91-4598-4762-AF5E-123F53E47136}" srcOrd="0" destOrd="0" presId="urn:microsoft.com/office/officeart/2005/8/layout/hList7"/>
    <dgm:cxn modelId="{70EACD67-D060-444A-B85B-E8EB96742270}" type="presParOf" srcId="{65165AC3-4B62-4F6B-BE3B-8E20F39FEF40}" destId="{0975A841-4ECA-4795-A02F-90D843B7ED44}" srcOrd="1" destOrd="0" presId="urn:microsoft.com/office/officeart/2005/8/layout/hList7"/>
    <dgm:cxn modelId="{C1A4DE56-2185-4040-8483-21F89F2D084D}" type="presParOf" srcId="{65165AC3-4B62-4F6B-BE3B-8E20F39FEF40}" destId="{DB4220BA-AC25-4FB2-B817-D39EFB7EE7FD}" srcOrd="2" destOrd="0" presId="urn:microsoft.com/office/officeart/2005/8/layout/hList7"/>
    <dgm:cxn modelId="{8816DFF1-483E-4F28-A3C2-D5C9EA7193C6}" type="presParOf" srcId="{65165AC3-4B62-4F6B-BE3B-8E20F39FEF40}" destId="{D684F312-BFBA-461A-A440-85168DF443D8}" srcOrd="3" destOrd="0" presId="urn:microsoft.com/office/officeart/2005/8/layout/hList7"/>
    <dgm:cxn modelId="{DE7E5E90-EBE7-4848-8BB3-4E40B41D3B8F}" type="presParOf" srcId="{27D9BFFD-DD29-4E1A-95C0-F9B014832523}" destId="{1AD5A9A0-393D-41CE-9F0C-A3C3707AF791}" srcOrd="3" destOrd="0" presId="urn:microsoft.com/office/officeart/2005/8/layout/hList7"/>
    <dgm:cxn modelId="{61D3521C-5FC8-40F6-8B11-1017383CEE80}" type="presParOf" srcId="{27D9BFFD-DD29-4E1A-95C0-F9B014832523}" destId="{92A2BD6A-4F66-4DBA-B044-5EA106C806DA}" srcOrd="4" destOrd="0" presId="urn:microsoft.com/office/officeart/2005/8/layout/hList7"/>
    <dgm:cxn modelId="{93F57185-55BA-4BCF-AA78-E9AEFABB1F1E}" type="presParOf" srcId="{92A2BD6A-4F66-4DBA-B044-5EA106C806DA}" destId="{E38F834A-EE09-4245-B477-417FA9B00FB5}" srcOrd="0" destOrd="0" presId="urn:microsoft.com/office/officeart/2005/8/layout/hList7"/>
    <dgm:cxn modelId="{1CD3E407-BA94-4ECA-9B35-1930456B03CF}" type="presParOf" srcId="{92A2BD6A-4F66-4DBA-B044-5EA106C806DA}" destId="{E5182C1B-705B-446F-841A-93B0754EB9E8}" srcOrd="1" destOrd="0" presId="urn:microsoft.com/office/officeart/2005/8/layout/hList7"/>
    <dgm:cxn modelId="{C9E5834E-CDA5-4511-8668-88B0BFC8A94C}" type="presParOf" srcId="{92A2BD6A-4F66-4DBA-B044-5EA106C806DA}" destId="{9CDF5166-463E-40B3-94A9-C642FE1B6C31}" srcOrd="2" destOrd="0" presId="urn:microsoft.com/office/officeart/2005/8/layout/hList7"/>
    <dgm:cxn modelId="{FCF77BAC-B778-4654-8432-A586A41FD369}" type="presParOf" srcId="{92A2BD6A-4F66-4DBA-B044-5EA106C806DA}" destId="{9939BEAE-992B-4F9D-A6E5-F1C01B377553}" srcOrd="3" destOrd="0" presId="urn:microsoft.com/office/officeart/2005/8/layout/hList7"/>
    <dgm:cxn modelId="{F2D0A268-9914-4DBC-B76A-899DD0D78209}" type="presParOf" srcId="{27D9BFFD-DD29-4E1A-95C0-F9B014832523}" destId="{9A177996-8E2C-4837-92F5-5EAFDA06EDB4}" srcOrd="5" destOrd="0" presId="urn:microsoft.com/office/officeart/2005/8/layout/hList7"/>
    <dgm:cxn modelId="{A99758DC-ADDE-46FF-B6B9-0B3F3F5014D9}" type="presParOf" srcId="{27D9BFFD-DD29-4E1A-95C0-F9B014832523}" destId="{995D6025-FB0C-4421-B42E-6B4CC9A194AB}" srcOrd="6" destOrd="0" presId="urn:microsoft.com/office/officeart/2005/8/layout/hList7"/>
    <dgm:cxn modelId="{13565952-0DC0-46B2-A1D8-149ADB4FF40C}" type="presParOf" srcId="{995D6025-FB0C-4421-B42E-6B4CC9A194AB}" destId="{77A4720A-B5C7-4617-B580-E8D793BA6B44}" srcOrd="0" destOrd="0" presId="urn:microsoft.com/office/officeart/2005/8/layout/hList7"/>
    <dgm:cxn modelId="{F6764456-B6C5-4AF4-A4DB-4668E2EFA041}" type="presParOf" srcId="{995D6025-FB0C-4421-B42E-6B4CC9A194AB}" destId="{69DB4ECD-D320-40D0-9AC2-43FBBBCC882D}" srcOrd="1" destOrd="0" presId="urn:microsoft.com/office/officeart/2005/8/layout/hList7"/>
    <dgm:cxn modelId="{91643DDF-3BCE-4D8A-9831-286EE6F6D3B8}" type="presParOf" srcId="{995D6025-FB0C-4421-B42E-6B4CC9A194AB}" destId="{5FE2CC80-A91F-427F-AEB7-EDEE9AF1A362}" srcOrd="2" destOrd="0" presId="urn:microsoft.com/office/officeart/2005/8/layout/hList7"/>
    <dgm:cxn modelId="{030CC6AB-CCAE-4652-8E8B-A87B498BEF25}" type="presParOf" srcId="{995D6025-FB0C-4421-B42E-6B4CC9A194AB}" destId="{5DD2F22F-7ED2-45DB-AE9D-5B7376EC1DC8}" srcOrd="3" destOrd="0" presId="urn:microsoft.com/office/officeart/2005/8/layout/hList7"/>
    <dgm:cxn modelId="{0C0B409F-724F-44F9-AC33-AE3CCB8725AD}" type="presParOf" srcId="{27D9BFFD-DD29-4E1A-95C0-F9B014832523}" destId="{AE0FD880-4F2A-455E-BFEB-4BB520EB9EF7}" srcOrd="7" destOrd="0" presId="urn:microsoft.com/office/officeart/2005/8/layout/hList7"/>
    <dgm:cxn modelId="{DA42E2E2-6E15-45D2-8AC6-1B7B2B0531EE}" type="presParOf" srcId="{27D9BFFD-DD29-4E1A-95C0-F9B014832523}" destId="{42ABADB5-F93D-4E19-8DA4-E78EB1CD0C5E}" srcOrd="8" destOrd="0" presId="urn:microsoft.com/office/officeart/2005/8/layout/hList7"/>
    <dgm:cxn modelId="{13F16E0E-8ED1-4DDB-BFC4-A6367B1DAC0A}" type="presParOf" srcId="{42ABADB5-F93D-4E19-8DA4-E78EB1CD0C5E}" destId="{566B9469-AB18-4168-8E28-C9810AFFE0E7}" srcOrd="0" destOrd="0" presId="urn:microsoft.com/office/officeart/2005/8/layout/hList7"/>
    <dgm:cxn modelId="{228356B5-4D09-4081-903C-664E77A721CF}" type="presParOf" srcId="{42ABADB5-F93D-4E19-8DA4-E78EB1CD0C5E}" destId="{7A3F3AF9-11BD-4305-9C20-E3C5AD412D51}" srcOrd="1" destOrd="0" presId="urn:microsoft.com/office/officeart/2005/8/layout/hList7"/>
    <dgm:cxn modelId="{62066A8C-BEFE-4579-B6C2-83D83A2CC1C3}" type="presParOf" srcId="{42ABADB5-F93D-4E19-8DA4-E78EB1CD0C5E}" destId="{57C235A0-A5F6-400E-816B-774E08F431BB}" srcOrd="2" destOrd="0" presId="urn:microsoft.com/office/officeart/2005/8/layout/hList7"/>
    <dgm:cxn modelId="{79BECC9B-9B5F-4520-BFF6-7B2C4F81094C}" type="presParOf" srcId="{42ABADB5-F93D-4E19-8DA4-E78EB1CD0C5E}" destId="{6AF21297-9701-4C39-AE79-07B362482C40}"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6D8A2CF-0481-4A3E-940B-D97B71344495}" type="doc">
      <dgm:prSet loTypeId="urn:microsoft.com/office/officeart/2016/7/layout/HorizontalActionList" loCatId="List" qsTypeId="urn:microsoft.com/office/officeart/2005/8/quickstyle/simple2" qsCatId="simple" csTypeId="urn:microsoft.com/office/officeart/2005/8/colors/accent1_2" csCatId="accent1" phldr="1"/>
      <dgm:spPr/>
      <dgm:t>
        <a:bodyPr/>
        <a:lstStyle/>
        <a:p>
          <a:endParaRPr lang="en-US"/>
        </a:p>
      </dgm:t>
    </dgm:pt>
    <dgm:pt modelId="{9FB73872-9C1D-45E7-A962-D2A67B8E0E17}">
      <dgm:prSet/>
      <dgm:spPr/>
      <dgm:t>
        <a:bodyPr/>
        <a:lstStyle/>
        <a:p>
          <a:r>
            <a:rPr lang="en-US" dirty="0"/>
            <a:t>Build critical consciousness</a:t>
          </a:r>
        </a:p>
      </dgm:t>
    </dgm:pt>
    <dgm:pt modelId="{655C9156-80CA-45A7-ABC2-A0B78289F33D}" type="parTrans" cxnId="{12E42830-02E8-4C2C-8FD7-B7F7B642F0EE}">
      <dgm:prSet/>
      <dgm:spPr/>
      <dgm:t>
        <a:bodyPr/>
        <a:lstStyle/>
        <a:p>
          <a:endParaRPr lang="en-US"/>
        </a:p>
      </dgm:t>
    </dgm:pt>
    <dgm:pt modelId="{A177F32C-165D-4E16-A689-817990045FC5}" type="sibTrans" cxnId="{12E42830-02E8-4C2C-8FD7-B7F7B642F0EE}">
      <dgm:prSet/>
      <dgm:spPr/>
      <dgm:t>
        <a:bodyPr/>
        <a:lstStyle/>
        <a:p>
          <a:endParaRPr lang="en-US"/>
        </a:p>
      </dgm:t>
    </dgm:pt>
    <dgm:pt modelId="{ACFD79B8-7A77-41C1-BD73-58F9BFDB5104}">
      <dgm:prSet/>
      <dgm:spPr/>
      <dgm:t>
        <a:bodyPr/>
        <a:lstStyle/>
        <a:p>
          <a:r>
            <a:rPr lang="en-US" dirty="0"/>
            <a:t>Help people to understand the what is happening to the environment, what it means for their career and the career of others and think about how they might react to it. </a:t>
          </a:r>
        </a:p>
      </dgm:t>
    </dgm:pt>
    <dgm:pt modelId="{C3D7309B-26F4-448D-9735-65B90B09DCF0}" type="parTrans" cxnId="{86229725-39DB-428F-954E-A5B3A8AD6FFD}">
      <dgm:prSet/>
      <dgm:spPr/>
      <dgm:t>
        <a:bodyPr/>
        <a:lstStyle/>
        <a:p>
          <a:endParaRPr lang="en-US"/>
        </a:p>
      </dgm:t>
    </dgm:pt>
    <dgm:pt modelId="{A75BBD26-689F-454B-8279-B01F26A15E09}" type="sibTrans" cxnId="{86229725-39DB-428F-954E-A5B3A8AD6FFD}">
      <dgm:prSet/>
      <dgm:spPr/>
      <dgm:t>
        <a:bodyPr/>
        <a:lstStyle/>
        <a:p>
          <a:endParaRPr lang="en-US"/>
        </a:p>
      </dgm:t>
    </dgm:pt>
    <dgm:pt modelId="{6FCBC773-D04F-41AC-86EF-54D2955B5729}">
      <dgm:prSet/>
      <dgm:spPr/>
      <dgm:t>
        <a:bodyPr/>
        <a:lstStyle/>
        <a:p>
          <a:r>
            <a:rPr lang="en-US" dirty="0"/>
            <a:t>Name </a:t>
          </a:r>
          <a:br>
            <a:rPr lang="en-US" dirty="0"/>
          </a:br>
          <a:r>
            <a:rPr lang="en-US" dirty="0"/>
            <a:t>oppression </a:t>
          </a:r>
        </a:p>
      </dgm:t>
    </dgm:pt>
    <dgm:pt modelId="{84FD8F12-7538-41A3-BFFA-EC449A4B205D}" type="parTrans" cxnId="{410A7C8B-1E6A-4C05-8F1B-A37CDB270E29}">
      <dgm:prSet/>
      <dgm:spPr/>
      <dgm:t>
        <a:bodyPr/>
        <a:lstStyle/>
        <a:p>
          <a:endParaRPr lang="en-US"/>
        </a:p>
      </dgm:t>
    </dgm:pt>
    <dgm:pt modelId="{04666E0D-987E-44C1-B80E-F84549C8C2D7}" type="sibTrans" cxnId="{410A7C8B-1E6A-4C05-8F1B-A37CDB270E29}">
      <dgm:prSet/>
      <dgm:spPr/>
      <dgm:t>
        <a:bodyPr/>
        <a:lstStyle/>
        <a:p>
          <a:endParaRPr lang="en-US"/>
        </a:p>
      </dgm:t>
    </dgm:pt>
    <dgm:pt modelId="{B40D12E5-3105-41E8-A7A4-5B2A9BF4CE4F}">
      <dgm:prSet/>
      <dgm:spPr/>
      <dgm:t>
        <a:bodyPr/>
        <a:lstStyle/>
        <a:p>
          <a:r>
            <a:rPr lang="en-US"/>
            <a:t>Help people see where climate injustice exists and to notice where it is shaping their career. Support them to organise in solidarity with others experiencing similar issues. </a:t>
          </a:r>
        </a:p>
      </dgm:t>
    </dgm:pt>
    <dgm:pt modelId="{964A1734-8B84-469B-AFC9-CF61A8B9C152}" type="parTrans" cxnId="{C3EB5BC0-E833-4A8F-98AA-7083A46D1449}">
      <dgm:prSet/>
      <dgm:spPr/>
      <dgm:t>
        <a:bodyPr/>
        <a:lstStyle/>
        <a:p>
          <a:endParaRPr lang="en-US"/>
        </a:p>
      </dgm:t>
    </dgm:pt>
    <dgm:pt modelId="{7F072BF2-F9E5-4BBF-9065-9DA4A91092C3}" type="sibTrans" cxnId="{C3EB5BC0-E833-4A8F-98AA-7083A46D1449}">
      <dgm:prSet/>
      <dgm:spPr/>
      <dgm:t>
        <a:bodyPr/>
        <a:lstStyle/>
        <a:p>
          <a:endParaRPr lang="en-US"/>
        </a:p>
      </dgm:t>
    </dgm:pt>
    <dgm:pt modelId="{F265427C-3302-4CBA-8943-0DA1055989F7}">
      <dgm:prSet/>
      <dgm:spPr/>
      <dgm:t>
        <a:bodyPr/>
        <a:lstStyle/>
        <a:p>
          <a:r>
            <a:rPr lang="en-US" dirty="0"/>
            <a:t>Question what is normal  </a:t>
          </a:r>
        </a:p>
      </dgm:t>
    </dgm:pt>
    <dgm:pt modelId="{439CB567-7EE9-4232-97C9-80AC24A5EE7A}" type="parTrans" cxnId="{C6968615-4FC8-4578-B5DB-7FA7939D6302}">
      <dgm:prSet/>
      <dgm:spPr/>
      <dgm:t>
        <a:bodyPr/>
        <a:lstStyle/>
        <a:p>
          <a:endParaRPr lang="en-US"/>
        </a:p>
      </dgm:t>
    </dgm:pt>
    <dgm:pt modelId="{1A8CC1BA-D5D1-457E-B88E-92AF8D522D50}" type="sibTrans" cxnId="{C6968615-4FC8-4578-B5DB-7FA7939D6302}">
      <dgm:prSet/>
      <dgm:spPr/>
      <dgm:t>
        <a:bodyPr/>
        <a:lstStyle/>
        <a:p>
          <a:endParaRPr lang="en-US"/>
        </a:p>
      </dgm:t>
    </dgm:pt>
    <dgm:pt modelId="{02B73FBB-15F1-4112-882D-8116D7EA1C9A}">
      <dgm:prSet/>
      <dgm:spPr/>
      <dgm:t>
        <a:bodyPr/>
        <a:lstStyle/>
        <a:p>
          <a:r>
            <a:rPr lang="en-US" dirty="0"/>
            <a:t>The idea of ‘normal life’ and ‘normal politics’ have become very challenging. Career guidance should include talking to people about how the concept of normal life and career is changing under pressure from the climate crisis.  </a:t>
          </a:r>
        </a:p>
      </dgm:t>
    </dgm:pt>
    <dgm:pt modelId="{A23B0916-B7F7-4E43-AE16-068D1FF5AB0A}" type="parTrans" cxnId="{04260A93-3DD4-42F2-BFFD-0BF8C3686F1C}">
      <dgm:prSet/>
      <dgm:spPr/>
      <dgm:t>
        <a:bodyPr/>
        <a:lstStyle/>
        <a:p>
          <a:endParaRPr lang="en-US"/>
        </a:p>
      </dgm:t>
    </dgm:pt>
    <dgm:pt modelId="{E6A38018-44F9-467E-BB52-2387C9AB5862}" type="sibTrans" cxnId="{04260A93-3DD4-42F2-BFFD-0BF8C3686F1C}">
      <dgm:prSet/>
      <dgm:spPr/>
      <dgm:t>
        <a:bodyPr/>
        <a:lstStyle/>
        <a:p>
          <a:endParaRPr lang="en-US"/>
        </a:p>
      </dgm:t>
    </dgm:pt>
    <dgm:pt modelId="{1CA0796A-7A4A-49CD-A206-CF87C32666FE}">
      <dgm:prSet/>
      <dgm:spPr/>
      <dgm:t>
        <a:bodyPr/>
        <a:lstStyle/>
        <a:p>
          <a:r>
            <a:rPr lang="en-US" dirty="0"/>
            <a:t>Encourage people to work together</a:t>
          </a:r>
        </a:p>
      </dgm:t>
    </dgm:pt>
    <dgm:pt modelId="{C3155566-D67D-408C-A6FE-2B9213C266AD}" type="parTrans" cxnId="{F05A2089-8A37-4B08-B8E8-2BD8B7E5542B}">
      <dgm:prSet/>
      <dgm:spPr/>
      <dgm:t>
        <a:bodyPr/>
        <a:lstStyle/>
        <a:p>
          <a:endParaRPr lang="en-US"/>
        </a:p>
      </dgm:t>
    </dgm:pt>
    <dgm:pt modelId="{E9530DFD-3167-4751-9AC0-BB46F2FB66CA}" type="sibTrans" cxnId="{F05A2089-8A37-4B08-B8E8-2BD8B7E5542B}">
      <dgm:prSet/>
      <dgm:spPr/>
      <dgm:t>
        <a:bodyPr/>
        <a:lstStyle/>
        <a:p>
          <a:endParaRPr lang="en-US"/>
        </a:p>
      </dgm:t>
    </dgm:pt>
    <dgm:pt modelId="{6CDB98DE-D03F-4DDF-95EC-7475C1467289}">
      <dgm:prSet/>
      <dgm:spPr/>
      <dgm:t>
        <a:bodyPr/>
        <a:lstStyle/>
        <a:p>
          <a:r>
            <a:rPr lang="en-US" dirty="0"/>
            <a:t>Help people to </a:t>
          </a:r>
          <a:r>
            <a:rPr lang="en-US" dirty="0" err="1"/>
            <a:t>recognise</a:t>
          </a:r>
          <a:r>
            <a:rPr lang="en-US" dirty="0"/>
            <a:t> the limits to individual action. Support them to consider how they can come together with others to access support and enact change. </a:t>
          </a:r>
        </a:p>
      </dgm:t>
    </dgm:pt>
    <dgm:pt modelId="{BD87B3BD-2151-48D3-93AC-33F62203C13A}" type="parTrans" cxnId="{CA3C6A93-FAF2-484C-BD08-A5B4B9070FEF}">
      <dgm:prSet/>
      <dgm:spPr/>
      <dgm:t>
        <a:bodyPr/>
        <a:lstStyle/>
        <a:p>
          <a:endParaRPr lang="en-US"/>
        </a:p>
      </dgm:t>
    </dgm:pt>
    <dgm:pt modelId="{2BB15B29-0A34-4275-B9A0-AFB53912CAA4}" type="sibTrans" cxnId="{CA3C6A93-FAF2-484C-BD08-A5B4B9070FEF}">
      <dgm:prSet/>
      <dgm:spPr/>
      <dgm:t>
        <a:bodyPr/>
        <a:lstStyle/>
        <a:p>
          <a:endParaRPr lang="en-US"/>
        </a:p>
      </dgm:t>
    </dgm:pt>
    <dgm:pt modelId="{1D1048FD-6364-4561-911E-C54CD080420E}">
      <dgm:prSet/>
      <dgm:spPr/>
      <dgm:t>
        <a:bodyPr/>
        <a:lstStyle/>
        <a:p>
          <a:r>
            <a:rPr lang="en-US" dirty="0"/>
            <a:t>Work at a </a:t>
          </a:r>
          <a:br>
            <a:rPr lang="en-US" dirty="0"/>
          </a:br>
          <a:r>
            <a:rPr lang="en-US" dirty="0"/>
            <a:t>range of levels</a:t>
          </a:r>
        </a:p>
      </dgm:t>
    </dgm:pt>
    <dgm:pt modelId="{B119E31A-4212-42A6-8421-53601A5DF484}" type="parTrans" cxnId="{89DB28CB-4F79-429B-A3FC-FBB6B8854A3F}">
      <dgm:prSet/>
      <dgm:spPr/>
      <dgm:t>
        <a:bodyPr/>
        <a:lstStyle/>
        <a:p>
          <a:endParaRPr lang="en-US"/>
        </a:p>
      </dgm:t>
    </dgm:pt>
    <dgm:pt modelId="{548F5D17-1BA5-4DED-ACE4-2086FC57537C}" type="sibTrans" cxnId="{89DB28CB-4F79-429B-A3FC-FBB6B8854A3F}">
      <dgm:prSet/>
      <dgm:spPr/>
      <dgm:t>
        <a:bodyPr/>
        <a:lstStyle/>
        <a:p>
          <a:endParaRPr lang="en-US"/>
        </a:p>
      </dgm:t>
    </dgm:pt>
    <dgm:pt modelId="{C6BF4239-1D7E-433B-B0FD-A0FC52E9DA5F}">
      <dgm:prSet/>
      <dgm:spPr/>
      <dgm:t>
        <a:bodyPr/>
        <a:lstStyle/>
        <a:p>
          <a:r>
            <a:rPr lang="en-US" dirty="0"/>
            <a:t>As a professional you should raise these issues at an individual, group,  </a:t>
          </a:r>
          <a:r>
            <a:rPr lang="en-US" dirty="0" err="1"/>
            <a:t>organisational</a:t>
          </a:r>
          <a:r>
            <a:rPr lang="en-US" dirty="0"/>
            <a:t>, social and political level. </a:t>
          </a:r>
        </a:p>
      </dgm:t>
    </dgm:pt>
    <dgm:pt modelId="{31FC7D3F-C34F-407A-8592-45DBABF001BB}" type="parTrans" cxnId="{D25A4D72-A5A2-4D10-8BE9-9919CB50CEEE}">
      <dgm:prSet/>
      <dgm:spPr/>
      <dgm:t>
        <a:bodyPr/>
        <a:lstStyle/>
        <a:p>
          <a:endParaRPr lang="en-US"/>
        </a:p>
      </dgm:t>
    </dgm:pt>
    <dgm:pt modelId="{07EF4E3F-C7B3-40FD-B949-FBB6B48C8DBB}" type="sibTrans" cxnId="{D25A4D72-A5A2-4D10-8BE9-9919CB50CEEE}">
      <dgm:prSet/>
      <dgm:spPr/>
      <dgm:t>
        <a:bodyPr/>
        <a:lstStyle/>
        <a:p>
          <a:endParaRPr lang="en-US"/>
        </a:p>
      </dgm:t>
    </dgm:pt>
    <dgm:pt modelId="{49043B3A-5776-4F7E-A05D-F1AED52EC460}">
      <dgm:prSet/>
      <dgm:spPr/>
      <dgm:t>
        <a:bodyPr/>
        <a:lstStyle/>
        <a:p>
          <a:r>
            <a:rPr lang="en-US" dirty="0"/>
            <a:t>Also encourage your clients to </a:t>
          </a:r>
          <a:r>
            <a:rPr lang="en-US" dirty="0" err="1"/>
            <a:t>recognise</a:t>
          </a:r>
          <a:r>
            <a:rPr lang="en-US" dirty="0"/>
            <a:t> that they also need to act on various levels as they drive their careers forward. </a:t>
          </a:r>
        </a:p>
      </dgm:t>
    </dgm:pt>
    <dgm:pt modelId="{0090F359-04D8-40E5-A34C-9A0B692287E3}" type="parTrans" cxnId="{1BBA12DC-CB98-41E4-B5C0-4756B6CFFB05}">
      <dgm:prSet/>
      <dgm:spPr/>
      <dgm:t>
        <a:bodyPr/>
        <a:lstStyle/>
        <a:p>
          <a:endParaRPr lang="en-US"/>
        </a:p>
      </dgm:t>
    </dgm:pt>
    <dgm:pt modelId="{F901EC25-0329-41E3-91C9-C196766356E4}" type="sibTrans" cxnId="{1BBA12DC-CB98-41E4-B5C0-4756B6CFFB05}">
      <dgm:prSet/>
      <dgm:spPr/>
      <dgm:t>
        <a:bodyPr/>
        <a:lstStyle/>
        <a:p>
          <a:endParaRPr lang="en-US"/>
        </a:p>
      </dgm:t>
    </dgm:pt>
    <dgm:pt modelId="{07B63AE3-7867-45ED-B35F-A845E4E7116D}" type="pres">
      <dgm:prSet presAssocID="{16D8A2CF-0481-4A3E-940B-D97B71344495}" presName="Name0" presStyleCnt="0">
        <dgm:presLayoutVars>
          <dgm:dir/>
          <dgm:animLvl val="lvl"/>
          <dgm:resizeHandles val="exact"/>
        </dgm:presLayoutVars>
      </dgm:prSet>
      <dgm:spPr/>
    </dgm:pt>
    <dgm:pt modelId="{DC4059BB-5388-422E-90B6-6E2F44978214}" type="pres">
      <dgm:prSet presAssocID="{9FB73872-9C1D-45E7-A962-D2A67B8E0E17}" presName="composite" presStyleCnt="0"/>
      <dgm:spPr/>
    </dgm:pt>
    <dgm:pt modelId="{7C5396E8-6757-4D93-A7ED-EF0F1AB12C94}" type="pres">
      <dgm:prSet presAssocID="{9FB73872-9C1D-45E7-A962-D2A67B8E0E17}" presName="parTx" presStyleLbl="alignNode1" presStyleIdx="0" presStyleCnt="5">
        <dgm:presLayoutVars>
          <dgm:chMax val="0"/>
          <dgm:chPref val="0"/>
        </dgm:presLayoutVars>
      </dgm:prSet>
      <dgm:spPr/>
    </dgm:pt>
    <dgm:pt modelId="{EEDEF427-91A4-45FD-8110-467D864FB8EE}" type="pres">
      <dgm:prSet presAssocID="{9FB73872-9C1D-45E7-A962-D2A67B8E0E17}" presName="desTx" presStyleLbl="alignAccFollowNode1" presStyleIdx="0" presStyleCnt="5">
        <dgm:presLayoutVars/>
      </dgm:prSet>
      <dgm:spPr/>
    </dgm:pt>
    <dgm:pt modelId="{EEB0F7FF-75C7-40B2-BD3A-7CA2D29B84CC}" type="pres">
      <dgm:prSet presAssocID="{A177F32C-165D-4E16-A689-817990045FC5}" presName="space" presStyleCnt="0"/>
      <dgm:spPr/>
    </dgm:pt>
    <dgm:pt modelId="{4C6D0263-95C7-4BF9-A925-DE9AB0F83B42}" type="pres">
      <dgm:prSet presAssocID="{6FCBC773-D04F-41AC-86EF-54D2955B5729}" presName="composite" presStyleCnt="0"/>
      <dgm:spPr/>
    </dgm:pt>
    <dgm:pt modelId="{6F5FA385-1BEC-4BFA-ABFE-3E833060B08C}" type="pres">
      <dgm:prSet presAssocID="{6FCBC773-D04F-41AC-86EF-54D2955B5729}" presName="parTx" presStyleLbl="alignNode1" presStyleIdx="1" presStyleCnt="5">
        <dgm:presLayoutVars>
          <dgm:chMax val="0"/>
          <dgm:chPref val="0"/>
        </dgm:presLayoutVars>
      </dgm:prSet>
      <dgm:spPr/>
    </dgm:pt>
    <dgm:pt modelId="{C85EB971-D647-46C3-B152-E916EC9237D2}" type="pres">
      <dgm:prSet presAssocID="{6FCBC773-D04F-41AC-86EF-54D2955B5729}" presName="desTx" presStyleLbl="alignAccFollowNode1" presStyleIdx="1" presStyleCnt="5">
        <dgm:presLayoutVars/>
      </dgm:prSet>
      <dgm:spPr/>
    </dgm:pt>
    <dgm:pt modelId="{828C9600-058A-4EB0-AA94-943966443E50}" type="pres">
      <dgm:prSet presAssocID="{04666E0D-987E-44C1-B80E-F84549C8C2D7}" presName="space" presStyleCnt="0"/>
      <dgm:spPr/>
    </dgm:pt>
    <dgm:pt modelId="{281B5A99-8712-4D29-AEB5-C557BF367BED}" type="pres">
      <dgm:prSet presAssocID="{F265427C-3302-4CBA-8943-0DA1055989F7}" presName="composite" presStyleCnt="0"/>
      <dgm:spPr/>
    </dgm:pt>
    <dgm:pt modelId="{D36790CC-E1EA-4978-A24B-B4659FBDB19D}" type="pres">
      <dgm:prSet presAssocID="{F265427C-3302-4CBA-8943-0DA1055989F7}" presName="parTx" presStyleLbl="alignNode1" presStyleIdx="2" presStyleCnt="5">
        <dgm:presLayoutVars>
          <dgm:chMax val="0"/>
          <dgm:chPref val="0"/>
        </dgm:presLayoutVars>
      </dgm:prSet>
      <dgm:spPr/>
    </dgm:pt>
    <dgm:pt modelId="{8175B353-32EE-443B-996C-39E91A963B6B}" type="pres">
      <dgm:prSet presAssocID="{F265427C-3302-4CBA-8943-0DA1055989F7}" presName="desTx" presStyleLbl="alignAccFollowNode1" presStyleIdx="2" presStyleCnt="5">
        <dgm:presLayoutVars/>
      </dgm:prSet>
      <dgm:spPr/>
    </dgm:pt>
    <dgm:pt modelId="{1D813F66-D5CD-45F6-82A0-2287277C5B49}" type="pres">
      <dgm:prSet presAssocID="{1A8CC1BA-D5D1-457E-B88E-92AF8D522D50}" presName="space" presStyleCnt="0"/>
      <dgm:spPr/>
    </dgm:pt>
    <dgm:pt modelId="{E302056B-1DF1-48FD-A2B4-CFE10788E07E}" type="pres">
      <dgm:prSet presAssocID="{1CA0796A-7A4A-49CD-A206-CF87C32666FE}" presName="composite" presStyleCnt="0"/>
      <dgm:spPr/>
    </dgm:pt>
    <dgm:pt modelId="{BC99D632-A29C-4CDD-8FB7-71C83C6562AA}" type="pres">
      <dgm:prSet presAssocID="{1CA0796A-7A4A-49CD-A206-CF87C32666FE}" presName="parTx" presStyleLbl="alignNode1" presStyleIdx="3" presStyleCnt="5">
        <dgm:presLayoutVars>
          <dgm:chMax val="0"/>
          <dgm:chPref val="0"/>
        </dgm:presLayoutVars>
      </dgm:prSet>
      <dgm:spPr/>
    </dgm:pt>
    <dgm:pt modelId="{141FD696-3C8A-47CD-8A92-BCE4005A09F3}" type="pres">
      <dgm:prSet presAssocID="{1CA0796A-7A4A-49CD-A206-CF87C32666FE}" presName="desTx" presStyleLbl="alignAccFollowNode1" presStyleIdx="3" presStyleCnt="5">
        <dgm:presLayoutVars/>
      </dgm:prSet>
      <dgm:spPr/>
    </dgm:pt>
    <dgm:pt modelId="{D4783627-483A-4F4F-9BA3-B8F7181B89AD}" type="pres">
      <dgm:prSet presAssocID="{E9530DFD-3167-4751-9AC0-BB46F2FB66CA}" presName="space" presStyleCnt="0"/>
      <dgm:spPr/>
    </dgm:pt>
    <dgm:pt modelId="{38125512-7914-4658-93EA-65D3324A1B20}" type="pres">
      <dgm:prSet presAssocID="{1D1048FD-6364-4561-911E-C54CD080420E}" presName="composite" presStyleCnt="0"/>
      <dgm:spPr/>
    </dgm:pt>
    <dgm:pt modelId="{F031B9C6-3011-416A-BCC4-D48FC54175AD}" type="pres">
      <dgm:prSet presAssocID="{1D1048FD-6364-4561-911E-C54CD080420E}" presName="parTx" presStyleLbl="alignNode1" presStyleIdx="4" presStyleCnt="5">
        <dgm:presLayoutVars>
          <dgm:chMax val="0"/>
          <dgm:chPref val="0"/>
        </dgm:presLayoutVars>
      </dgm:prSet>
      <dgm:spPr/>
    </dgm:pt>
    <dgm:pt modelId="{336AAC31-F7E4-4901-A3F4-381D4AA3AA26}" type="pres">
      <dgm:prSet presAssocID="{1D1048FD-6364-4561-911E-C54CD080420E}" presName="desTx" presStyleLbl="alignAccFollowNode1" presStyleIdx="4" presStyleCnt="5">
        <dgm:presLayoutVars/>
      </dgm:prSet>
      <dgm:spPr/>
    </dgm:pt>
  </dgm:ptLst>
  <dgm:cxnLst>
    <dgm:cxn modelId="{8B25300A-9B72-42F6-9F7E-1A23D267A8DF}" type="presOf" srcId="{F265427C-3302-4CBA-8943-0DA1055989F7}" destId="{D36790CC-E1EA-4978-A24B-B4659FBDB19D}" srcOrd="0" destOrd="0" presId="urn:microsoft.com/office/officeart/2016/7/layout/HorizontalActionList"/>
    <dgm:cxn modelId="{7D4A3011-618A-479A-A1A4-B6A9E3096492}" type="presOf" srcId="{49043B3A-5776-4F7E-A05D-F1AED52EC460}" destId="{336AAC31-F7E4-4901-A3F4-381D4AA3AA26}" srcOrd="0" destOrd="1" presId="urn:microsoft.com/office/officeart/2016/7/layout/HorizontalActionList"/>
    <dgm:cxn modelId="{C6968615-4FC8-4578-B5DB-7FA7939D6302}" srcId="{16D8A2CF-0481-4A3E-940B-D97B71344495}" destId="{F265427C-3302-4CBA-8943-0DA1055989F7}" srcOrd="2" destOrd="0" parTransId="{439CB567-7EE9-4232-97C9-80AC24A5EE7A}" sibTransId="{1A8CC1BA-D5D1-457E-B88E-92AF8D522D50}"/>
    <dgm:cxn modelId="{86229725-39DB-428F-954E-A5B3A8AD6FFD}" srcId="{9FB73872-9C1D-45E7-A962-D2A67B8E0E17}" destId="{ACFD79B8-7A77-41C1-BD73-58F9BFDB5104}" srcOrd="0" destOrd="0" parTransId="{C3D7309B-26F4-448D-9735-65B90B09DCF0}" sibTransId="{A75BBD26-689F-454B-8279-B01F26A15E09}"/>
    <dgm:cxn modelId="{C579112D-67DA-41D3-9F15-B4A2D40BB795}" type="presOf" srcId="{ACFD79B8-7A77-41C1-BD73-58F9BFDB5104}" destId="{EEDEF427-91A4-45FD-8110-467D864FB8EE}" srcOrd="0" destOrd="0" presId="urn:microsoft.com/office/officeart/2016/7/layout/HorizontalActionList"/>
    <dgm:cxn modelId="{12E42830-02E8-4C2C-8FD7-B7F7B642F0EE}" srcId="{16D8A2CF-0481-4A3E-940B-D97B71344495}" destId="{9FB73872-9C1D-45E7-A962-D2A67B8E0E17}" srcOrd="0" destOrd="0" parTransId="{655C9156-80CA-45A7-ABC2-A0B78289F33D}" sibTransId="{A177F32C-165D-4E16-A689-817990045FC5}"/>
    <dgm:cxn modelId="{2B4B4E3B-05E3-4DFB-9DC2-8721B0137FCB}" type="presOf" srcId="{1CA0796A-7A4A-49CD-A206-CF87C32666FE}" destId="{BC99D632-A29C-4CDD-8FB7-71C83C6562AA}" srcOrd="0" destOrd="0" presId="urn:microsoft.com/office/officeart/2016/7/layout/HorizontalActionList"/>
    <dgm:cxn modelId="{B0E2F464-8918-4905-9360-AAAD02EEB5FC}" type="presOf" srcId="{16D8A2CF-0481-4A3E-940B-D97B71344495}" destId="{07B63AE3-7867-45ED-B35F-A845E4E7116D}" srcOrd="0" destOrd="0" presId="urn:microsoft.com/office/officeart/2016/7/layout/HorizontalActionList"/>
    <dgm:cxn modelId="{83B1FA65-0E91-469F-86B6-D968FF3E7234}" type="presOf" srcId="{02B73FBB-15F1-4112-882D-8116D7EA1C9A}" destId="{8175B353-32EE-443B-996C-39E91A963B6B}" srcOrd="0" destOrd="0" presId="urn:microsoft.com/office/officeart/2016/7/layout/HorizontalActionList"/>
    <dgm:cxn modelId="{3EBD1567-FBCB-486A-84FC-F6CE554E462A}" type="presOf" srcId="{9FB73872-9C1D-45E7-A962-D2A67B8E0E17}" destId="{7C5396E8-6757-4D93-A7ED-EF0F1AB12C94}" srcOrd="0" destOrd="0" presId="urn:microsoft.com/office/officeart/2016/7/layout/HorizontalActionList"/>
    <dgm:cxn modelId="{D25A4D72-A5A2-4D10-8BE9-9919CB50CEEE}" srcId="{1D1048FD-6364-4561-911E-C54CD080420E}" destId="{C6BF4239-1D7E-433B-B0FD-A0FC52E9DA5F}" srcOrd="0" destOrd="0" parTransId="{31FC7D3F-C34F-407A-8592-45DBABF001BB}" sibTransId="{07EF4E3F-C7B3-40FD-B949-FBB6B48C8DBB}"/>
    <dgm:cxn modelId="{48439E74-712E-42B2-9D81-5779AC63CABB}" type="presOf" srcId="{6CDB98DE-D03F-4DDF-95EC-7475C1467289}" destId="{141FD696-3C8A-47CD-8A92-BCE4005A09F3}" srcOrd="0" destOrd="0" presId="urn:microsoft.com/office/officeart/2016/7/layout/HorizontalActionList"/>
    <dgm:cxn modelId="{F05A2089-8A37-4B08-B8E8-2BD8B7E5542B}" srcId="{16D8A2CF-0481-4A3E-940B-D97B71344495}" destId="{1CA0796A-7A4A-49CD-A206-CF87C32666FE}" srcOrd="3" destOrd="0" parTransId="{C3155566-D67D-408C-A6FE-2B9213C266AD}" sibTransId="{E9530DFD-3167-4751-9AC0-BB46F2FB66CA}"/>
    <dgm:cxn modelId="{410A7C8B-1E6A-4C05-8F1B-A37CDB270E29}" srcId="{16D8A2CF-0481-4A3E-940B-D97B71344495}" destId="{6FCBC773-D04F-41AC-86EF-54D2955B5729}" srcOrd="1" destOrd="0" parTransId="{84FD8F12-7538-41A3-BFFA-EC449A4B205D}" sibTransId="{04666E0D-987E-44C1-B80E-F84549C8C2D7}"/>
    <dgm:cxn modelId="{61F7FA8C-3CC5-4707-9DEC-BF0BB27B1ECF}" type="presOf" srcId="{B40D12E5-3105-41E8-A7A4-5B2A9BF4CE4F}" destId="{C85EB971-D647-46C3-B152-E916EC9237D2}" srcOrd="0" destOrd="0" presId="urn:microsoft.com/office/officeart/2016/7/layout/HorizontalActionList"/>
    <dgm:cxn modelId="{04260A93-3DD4-42F2-BFFD-0BF8C3686F1C}" srcId="{F265427C-3302-4CBA-8943-0DA1055989F7}" destId="{02B73FBB-15F1-4112-882D-8116D7EA1C9A}" srcOrd="0" destOrd="0" parTransId="{A23B0916-B7F7-4E43-AE16-068D1FF5AB0A}" sibTransId="{E6A38018-44F9-467E-BB52-2387C9AB5862}"/>
    <dgm:cxn modelId="{CA3C6A93-FAF2-484C-BD08-A5B4B9070FEF}" srcId="{1CA0796A-7A4A-49CD-A206-CF87C32666FE}" destId="{6CDB98DE-D03F-4DDF-95EC-7475C1467289}" srcOrd="0" destOrd="0" parTransId="{BD87B3BD-2151-48D3-93AC-33F62203C13A}" sibTransId="{2BB15B29-0A34-4275-B9A0-AFB53912CAA4}"/>
    <dgm:cxn modelId="{AF9489B8-C5DF-4AB4-AE06-4F8BB4769AD2}" type="presOf" srcId="{C6BF4239-1D7E-433B-B0FD-A0FC52E9DA5F}" destId="{336AAC31-F7E4-4901-A3F4-381D4AA3AA26}" srcOrd="0" destOrd="0" presId="urn:microsoft.com/office/officeart/2016/7/layout/HorizontalActionList"/>
    <dgm:cxn modelId="{07E13EB9-A428-4C99-AFC8-D51B7973A1C8}" type="presOf" srcId="{6FCBC773-D04F-41AC-86EF-54D2955B5729}" destId="{6F5FA385-1BEC-4BFA-ABFE-3E833060B08C}" srcOrd="0" destOrd="0" presId="urn:microsoft.com/office/officeart/2016/7/layout/HorizontalActionList"/>
    <dgm:cxn modelId="{C3EB5BC0-E833-4A8F-98AA-7083A46D1449}" srcId="{6FCBC773-D04F-41AC-86EF-54D2955B5729}" destId="{B40D12E5-3105-41E8-A7A4-5B2A9BF4CE4F}" srcOrd="0" destOrd="0" parTransId="{964A1734-8B84-469B-AFC9-CF61A8B9C152}" sibTransId="{7F072BF2-F9E5-4BBF-9065-9DA4A91092C3}"/>
    <dgm:cxn modelId="{89DB28CB-4F79-429B-A3FC-FBB6B8854A3F}" srcId="{16D8A2CF-0481-4A3E-940B-D97B71344495}" destId="{1D1048FD-6364-4561-911E-C54CD080420E}" srcOrd="4" destOrd="0" parTransId="{B119E31A-4212-42A6-8421-53601A5DF484}" sibTransId="{548F5D17-1BA5-4DED-ACE4-2086FC57537C}"/>
    <dgm:cxn modelId="{269ABCD0-0E51-4F44-826D-4CDA33D4CE5B}" type="presOf" srcId="{1D1048FD-6364-4561-911E-C54CD080420E}" destId="{F031B9C6-3011-416A-BCC4-D48FC54175AD}" srcOrd="0" destOrd="0" presId="urn:microsoft.com/office/officeart/2016/7/layout/HorizontalActionList"/>
    <dgm:cxn modelId="{1BBA12DC-CB98-41E4-B5C0-4756B6CFFB05}" srcId="{1D1048FD-6364-4561-911E-C54CD080420E}" destId="{49043B3A-5776-4F7E-A05D-F1AED52EC460}" srcOrd="1" destOrd="0" parTransId="{0090F359-04D8-40E5-A34C-9A0B692287E3}" sibTransId="{F901EC25-0329-41E3-91C9-C196766356E4}"/>
    <dgm:cxn modelId="{6014F7A3-A67C-4214-A99A-A39210F76B53}" type="presParOf" srcId="{07B63AE3-7867-45ED-B35F-A845E4E7116D}" destId="{DC4059BB-5388-422E-90B6-6E2F44978214}" srcOrd="0" destOrd="0" presId="urn:microsoft.com/office/officeart/2016/7/layout/HorizontalActionList"/>
    <dgm:cxn modelId="{A6B9A7FC-2C59-47EE-A297-210A7E473FEC}" type="presParOf" srcId="{DC4059BB-5388-422E-90B6-6E2F44978214}" destId="{7C5396E8-6757-4D93-A7ED-EF0F1AB12C94}" srcOrd="0" destOrd="0" presId="urn:microsoft.com/office/officeart/2016/7/layout/HorizontalActionList"/>
    <dgm:cxn modelId="{53323DD5-37BB-4C28-94D4-13C963E45F56}" type="presParOf" srcId="{DC4059BB-5388-422E-90B6-6E2F44978214}" destId="{EEDEF427-91A4-45FD-8110-467D864FB8EE}" srcOrd="1" destOrd="0" presId="urn:microsoft.com/office/officeart/2016/7/layout/HorizontalActionList"/>
    <dgm:cxn modelId="{C9F81D17-9473-4573-BBC3-2D72F8A027AE}" type="presParOf" srcId="{07B63AE3-7867-45ED-B35F-A845E4E7116D}" destId="{EEB0F7FF-75C7-40B2-BD3A-7CA2D29B84CC}" srcOrd="1" destOrd="0" presId="urn:microsoft.com/office/officeart/2016/7/layout/HorizontalActionList"/>
    <dgm:cxn modelId="{3FB51E45-3EB2-4B34-84A4-C0EF3B53A6E7}" type="presParOf" srcId="{07B63AE3-7867-45ED-B35F-A845E4E7116D}" destId="{4C6D0263-95C7-4BF9-A925-DE9AB0F83B42}" srcOrd="2" destOrd="0" presId="urn:microsoft.com/office/officeart/2016/7/layout/HorizontalActionList"/>
    <dgm:cxn modelId="{DBD4DF64-ED48-42EC-8FA0-4EEC24493BA0}" type="presParOf" srcId="{4C6D0263-95C7-4BF9-A925-DE9AB0F83B42}" destId="{6F5FA385-1BEC-4BFA-ABFE-3E833060B08C}" srcOrd="0" destOrd="0" presId="urn:microsoft.com/office/officeart/2016/7/layout/HorizontalActionList"/>
    <dgm:cxn modelId="{9A2E1B03-10F9-4484-8764-0EEAF87AAB3E}" type="presParOf" srcId="{4C6D0263-95C7-4BF9-A925-DE9AB0F83B42}" destId="{C85EB971-D647-46C3-B152-E916EC9237D2}" srcOrd="1" destOrd="0" presId="urn:microsoft.com/office/officeart/2016/7/layout/HorizontalActionList"/>
    <dgm:cxn modelId="{97ECEAE1-AEC1-465C-886E-D2C6EF3F8888}" type="presParOf" srcId="{07B63AE3-7867-45ED-B35F-A845E4E7116D}" destId="{828C9600-058A-4EB0-AA94-943966443E50}" srcOrd="3" destOrd="0" presId="urn:microsoft.com/office/officeart/2016/7/layout/HorizontalActionList"/>
    <dgm:cxn modelId="{CEABC48A-3A7E-4B57-9066-C17DA9E6966D}" type="presParOf" srcId="{07B63AE3-7867-45ED-B35F-A845E4E7116D}" destId="{281B5A99-8712-4D29-AEB5-C557BF367BED}" srcOrd="4" destOrd="0" presId="urn:microsoft.com/office/officeart/2016/7/layout/HorizontalActionList"/>
    <dgm:cxn modelId="{F6BFB0B2-60FB-49D5-8FFB-F877D7399F3D}" type="presParOf" srcId="{281B5A99-8712-4D29-AEB5-C557BF367BED}" destId="{D36790CC-E1EA-4978-A24B-B4659FBDB19D}" srcOrd="0" destOrd="0" presId="urn:microsoft.com/office/officeart/2016/7/layout/HorizontalActionList"/>
    <dgm:cxn modelId="{CC8A5F10-AFE8-4479-B4E6-231585E140E1}" type="presParOf" srcId="{281B5A99-8712-4D29-AEB5-C557BF367BED}" destId="{8175B353-32EE-443B-996C-39E91A963B6B}" srcOrd="1" destOrd="0" presId="urn:microsoft.com/office/officeart/2016/7/layout/HorizontalActionList"/>
    <dgm:cxn modelId="{980619CF-E8FF-49AA-B8C1-5E4A0270F8EB}" type="presParOf" srcId="{07B63AE3-7867-45ED-B35F-A845E4E7116D}" destId="{1D813F66-D5CD-45F6-82A0-2287277C5B49}" srcOrd="5" destOrd="0" presId="urn:microsoft.com/office/officeart/2016/7/layout/HorizontalActionList"/>
    <dgm:cxn modelId="{D5F2DB21-F2CA-48B6-8F18-3161303ABD47}" type="presParOf" srcId="{07B63AE3-7867-45ED-B35F-A845E4E7116D}" destId="{E302056B-1DF1-48FD-A2B4-CFE10788E07E}" srcOrd="6" destOrd="0" presId="urn:microsoft.com/office/officeart/2016/7/layout/HorizontalActionList"/>
    <dgm:cxn modelId="{E91B877B-1D5F-41F2-9EC0-F48BA4C1856C}" type="presParOf" srcId="{E302056B-1DF1-48FD-A2B4-CFE10788E07E}" destId="{BC99D632-A29C-4CDD-8FB7-71C83C6562AA}" srcOrd="0" destOrd="0" presId="urn:microsoft.com/office/officeart/2016/7/layout/HorizontalActionList"/>
    <dgm:cxn modelId="{019BF4F2-3CC3-4204-A65A-977CEF4E12CD}" type="presParOf" srcId="{E302056B-1DF1-48FD-A2B4-CFE10788E07E}" destId="{141FD696-3C8A-47CD-8A92-BCE4005A09F3}" srcOrd="1" destOrd="0" presId="urn:microsoft.com/office/officeart/2016/7/layout/HorizontalActionList"/>
    <dgm:cxn modelId="{5C8CDBD7-7E07-4F67-B0E9-E4140322D4C7}" type="presParOf" srcId="{07B63AE3-7867-45ED-B35F-A845E4E7116D}" destId="{D4783627-483A-4F4F-9BA3-B8F7181B89AD}" srcOrd="7" destOrd="0" presId="urn:microsoft.com/office/officeart/2016/7/layout/HorizontalActionList"/>
    <dgm:cxn modelId="{E54EFC8A-46E3-45CD-919C-B0C8FC424499}" type="presParOf" srcId="{07B63AE3-7867-45ED-B35F-A845E4E7116D}" destId="{38125512-7914-4658-93EA-65D3324A1B20}" srcOrd="8" destOrd="0" presId="urn:microsoft.com/office/officeart/2016/7/layout/HorizontalActionList"/>
    <dgm:cxn modelId="{55F8AD1E-7DB7-4D9A-88F9-73AAAF9D68AA}" type="presParOf" srcId="{38125512-7914-4658-93EA-65D3324A1B20}" destId="{F031B9C6-3011-416A-BCC4-D48FC54175AD}" srcOrd="0" destOrd="0" presId="urn:microsoft.com/office/officeart/2016/7/layout/HorizontalActionList"/>
    <dgm:cxn modelId="{FFF6AC8D-9D1C-4C4B-89E9-5A6381C6A30F}" type="presParOf" srcId="{38125512-7914-4658-93EA-65D3324A1B20}" destId="{336AAC31-F7E4-4901-A3F4-381D4AA3AA26}"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649E108-7450-4A0D-8566-B450F5CC53C0}" type="doc">
      <dgm:prSet loTypeId="urn:microsoft.com/office/officeart/2005/8/layout/cycle3" loCatId="cycle" qsTypeId="urn:microsoft.com/office/officeart/2005/8/quickstyle/simple2" qsCatId="simple" csTypeId="urn:microsoft.com/office/officeart/2005/8/colors/accent1_2" csCatId="accent1" phldr="1"/>
      <dgm:spPr/>
      <dgm:t>
        <a:bodyPr/>
        <a:lstStyle/>
        <a:p>
          <a:endParaRPr lang="nb-NO"/>
        </a:p>
      </dgm:t>
    </dgm:pt>
    <dgm:pt modelId="{908B3874-B296-4B25-9B20-CB32104D0C66}">
      <dgm:prSet phldrT="[Text]"/>
      <dgm:spPr/>
      <dgm:t>
        <a:bodyPr/>
        <a:lstStyle/>
        <a:p>
          <a:r>
            <a:rPr lang="nb-NO" dirty="0" err="1"/>
            <a:t>Clarifying</a:t>
          </a:r>
          <a:endParaRPr lang="nb-NO" dirty="0"/>
        </a:p>
      </dgm:t>
    </dgm:pt>
    <dgm:pt modelId="{08E49077-5E89-4AA1-AEC3-4BF92B3E3D41}" type="parTrans" cxnId="{7F3AF90F-898E-474F-8253-6B4818E6D75A}">
      <dgm:prSet/>
      <dgm:spPr/>
      <dgm:t>
        <a:bodyPr/>
        <a:lstStyle/>
        <a:p>
          <a:endParaRPr lang="nb-NO"/>
        </a:p>
      </dgm:t>
    </dgm:pt>
    <dgm:pt modelId="{BB5A8DC2-F17F-497F-B8A2-F89C2577EF43}" type="sibTrans" cxnId="{7F3AF90F-898E-474F-8253-6B4818E6D75A}">
      <dgm:prSet/>
      <dgm:spPr/>
      <dgm:t>
        <a:bodyPr/>
        <a:lstStyle/>
        <a:p>
          <a:endParaRPr lang="nb-NO"/>
        </a:p>
      </dgm:t>
    </dgm:pt>
    <dgm:pt modelId="{C559D9CF-A118-4E0F-8449-31017F4CB230}">
      <dgm:prSet phldrT="[Text]"/>
      <dgm:spPr/>
      <dgm:t>
        <a:bodyPr/>
        <a:lstStyle/>
        <a:p>
          <a:r>
            <a:rPr lang="nb-NO" dirty="0" err="1"/>
            <a:t>Exploring</a:t>
          </a:r>
          <a:endParaRPr lang="nb-NO" dirty="0"/>
        </a:p>
      </dgm:t>
    </dgm:pt>
    <dgm:pt modelId="{295B4F8A-0AEA-4D16-921B-D5B85731EF0F}" type="parTrans" cxnId="{E4F5C1C1-54DC-4282-8E3A-29C267CDDBDA}">
      <dgm:prSet/>
      <dgm:spPr/>
      <dgm:t>
        <a:bodyPr/>
        <a:lstStyle/>
        <a:p>
          <a:endParaRPr lang="nb-NO"/>
        </a:p>
      </dgm:t>
    </dgm:pt>
    <dgm:pt modelId="{6B95A335-7649-494A-B749-80A9FB8A9F30}" type="sibTrans" cxnId="{E4F5C1C1-54DC-4282-8E3A-29C267CDDBDA}">
      <dgm:prSet/>
      <dgm:spPr/>
      <dgm:t>
        <a:bodyPr/>
        <a:lstStyle/>
        <a:p>
          <a:endParaRPr lang="nb-NO"/>
        </a:p>
      </dgm:t>
    </dgm:pt>
    <dgm:pt modelId="{DDD6A905-8CA4-4FA3-9E05-91F1A4910A97}">
      <dgm:prSet phldrT="[Text]"/>
      <dgm:spPr/>
      <dgm:t>
        <a:bodyPr/>
        <a:lstStyle/>
        <a:p>
          <a:r>
            <a:rPr lang="nb-NO" dirty="0" err="1"/>
            <a:t>Evaluating</a:t>
          </a:r>
          <a:endParaRPr lang="nb-NO" dirty="0"/>
        </a:p>
      </dgm:t>
    </dgm:pt>
    <dgm:pt modelId="{95E5E816-0FF2-4DF6-AC67-2F1727888B24}" type="parTrans" cxnId="{C53F6ABA-9329-48D2-BB43-B3C80B7C31A7}">
      <dgm:prSet/>
      <dgm:spPr/>
      <dgm:t>
        <a:bodyPr/>
        <a:lstStyle/>
        <a:p>
          <a:endParaRPr lang="nb-NO"/>
        </a:p>
      </dgm:t>
    </dgm:pt>
    <dgm:pt modelId="{CD1CD37C-2CF0-4EDB-886E-6035D316EF14}" type="sibTrans" cxnId="{C53F6ABA-9329-48D2-BB43-B3C80B7C31A7}">
      <dgm:prSet/>
      <dgm:spPr/>
      <dgm:t>
        <a:bodyPr/>
        <a:lstStyle/>
        <a:p>
          <a:endParaRPr lang="nb-NO"/>
        </a:p>
      </dgm:t>
    </dgm:pt>
    <dgm:pt modelId="{A86E9A04-3AFE-49EA-8DC0-D32DA973F099}">
      <dgm:prSet phldrT="[Text]"/>
      <dgm:spPr/>
      <dgm:t>
        <a:bodyPr/>
        <a:lstStyle/>
        <a:p>
          <a:r>
            <a:rPr lang="nb-NO" dirty="0"/>
            <a:t>Action planning</a:t>
          </a:r>
        </a:p>
      </dgm:t>
    </dgm:pt>
    <dgm:pt modelId="{40DF2746-88D5-4175-A033-2A62B50BC822}" type="parTrans" cxnId="{8DC545CE-D2B2-492B-9041-06CC9414DF6A}">
      <dgm:prSet/>
      <dgm:spPr/>
      <dgm:t>
        <a:bodyPr/>
        <a:lstStyle/>
        <a:p>
          <a:endParaRPr lang="nb-NO"/>
        </a:p>
      </dgm:t>
    </dgm:pt>
    <dgm:pt modelId="{5554EB27-CD2E-4BE9-BA0D-2A62A9411ACC}" type="sibTrans" cxnId="{8DC545CE-D2B2-492B-9041-06CC9414DF6A}">
      <dgm:prSet/>
      <dgm:spPr/>
      <dgm:t>
        <a:bodyPr/>
        <a:lstStyle/>
        <a:p>
          <a:endParaRPr lang="nb-NO"/>
        </a:p>
      </dgm:t>
    </dgm:pt>
    <dgm:pt modelId="{62735E58-E4AC-4E5D-8BA3-08950020FA6B}">
      <dgm:prSet phldrT="[Text]"/>
      <dgm:spPr/>
      <dgm:t>
        <a:bodyPr/>
        <a:lstStyle/>
        <a:p>
          <a:r>
            <a:rPr lang="nb-NO" dirty="0"/>
            <a:t>Listen to </a:t>
          </a:r>
          <a:r>
            <a:rPr lang="nb-NO" dirty="0" err="1"/>
            <a:t>what</a:t>
          </a:r>
          <a:r>
            <a:rPr lang="nb-NO" dirty="0"/>
            <a:t> </a:t>
          </a:r>
          <a:r>
            <a:rPr lang="nb-NO" dirty="0" err="1"/>
            <a:t>the</a:t>
          </a:r>
          <a:r>
            <a:rPr lang="nb-NO" dirty="0"/>
            <a:t> </a:t>
          </a:r>
          <a:r>
            <a:rPr lang="nb-NO" dirty="0" err="1"/>
            <a:t>client</a:t>
          </a:r>
          <a:r>
            <a:rPr lang="nb-NO" dirty="0"/>
            <a:t> </a:t>
          </a:r>
          <a:r>
            <a:rPr lang="nb-NO" dirty="0" err="1"/>
            <a:t>wants</a:t>
          </a:r>
          <a:r>
            <a:rPr lang="nb-NO" dirty="0"/>
            <a:t>, </a:t>
          </a:r>
          <a:r>
            <a:rPr lang="nb-NO" dirty="0" err="1"/>
            <a:t>build</a:t>
          </a:r>
          <a:r>
            <a:rPr lang="nb-NO" dirty="0"/>
            <a:t> rapport, and </a:t>
          </a:r>
          <a:r>
            <a:rPr lang="nb-NO" dirty="0" err="1"/>
            <a:t>set</a:t>
          </a:r>
          <a:r>
            <a:rPr lang="nb-NO" dirty="0"/>
            <a:t> </a:t>
          </a:r>
          <a:r>
            <a:rPr lang="nb-NO" dirty="0" err="1"/>
            <a:t>out</a:t>
          </a:r>
          <a:r>
            <a:rPr lang="nb-NO" dirty="0"/>
            <a:t> </a:t>
          </a:r>
          <a:r>
            <a:rPr lang="nb-NO" dirty="0" err="1"/>
            <a:t>the</a:t>
          </a:r>
          <a:r>
            <a:rPr lang="nb-NO" dirty="0"/>
            <a:t> </a:t>
          </a:r>
          <a:r>
            <a:rPr lang="nb-NO" dirty="0" err="1"/>
            <a:t>contract</a:t>
          </a:r>
          <a:r>
            <a:rPr lang="nb-NO" dirty="0"/>
            <a:t>.</a:t>
          </a:r>
        </a:p>
      </dgm:t>
    </dgm:pt>
    <dgm:pt modelId="{E334230F-BDE1-4A69-80EE-B328BF8358C3}" type="parTrans" cxnId="{3E517495-A68F-49FC-8A67-6A825EF6A505}">
      <dgm:prSet/>
      <dgm:spPr/>
      <dgm:t>
        <a:bodyPr/>
        <a:lstStyle/>
        <a:p>
          <a:endParaRPr lang="nb-NO"/>
        </a:p>
      </dgm:t>
    </dgm:pt>
    <dgm:pt modelId="{E835C4F2-F2D5-4BFF-BDB8-46B679B8ACA5}" type="sibTrans" cxnId="{3E517495-A68F-49FC-8A67-6A825EF6A505}">
      <dgm:prSet/>
      <dgm:spPr/>
      <dgm:t>
        <a:bodyPr/>
        <a:lstStyle/>
        <a:p>
          <a:endParaRPr lang="nb-NO"/>
        </a:p>
      </dgm:t>
    </dgm:pt>
    <dgm:pt modelId="{11CD97F2-AC6F-493C-8329-B963536EC4EE}">
      <dgm:prSet phldrT="[Text]"/>
      <dgm:spPr/>
      <dgm:t>
        <a:bodyPr/>
        <a:lstStyle/>
        <a:p>
          <a:r>
            <a:rPr lang="nb-NO" dirty="0"/>
            <a:t>Ask </a:t>
          </a:r>
          <a:r>
            <a:rPr lang="nb-NO" dirty="0" err="1"/>
            <a:t>them</a:t>
          </a:r>
          <a:r>
            <a:rPr lang="nb-NO" dirty="0"/>
            <a:t> </a:t>
          </a:r>
          <a:r>
            <a:rPr lang="nb-NO" dirty="0" err="1"/>
            <a:t>about</a:t>
          </a:r>
          <a:r>
            <a:rPr lang="nb-NO" dirty="0"/>
            <a:t> </a:t>
          </a:r>
          <a:r>
            <a:rPr lang="nb-NO" dirty="0" err="1"/>
            <a:t>whether</a:t>
          </a:r>
          <a:r>
            <a:rPr lang="nb-NO" dirty="0"/>
            <a:t> </a:t>
          </a:r>
          <a:r>
            <a:rPr lang="nb-NO" dirty="0" err="1"/>
            <a:t>they</a:t>
          </a:r>
          <a:r>
            <a:rPr lang="nb-NO" dirty="0"/>
            <a:t> </a:t>
          </a:r>
          <a:r>
            <a:rPr lang="nb-NO" dirty="0" err="1"/>
            <a:t>are</a:t>
          </a:r>
          <a:r>
            <a:rPr lang="nb-NO" dirty="0"/>
            <a:t> </a:t>
          </a:r>
          <a:r>
            <a:rPr lang="nb-NO" dirty="0" err="1"/>
            <a:t>concerned</a:t>
          </a:r>
          <a:r>
            <a:rPr lang="nb-NO" dirty="0"/>
            <a:t> </a:t>
          </a:r>
          <a:r>
            <a:rPr lang="nb-NO" dirty="0" err="1"/>
            <a:t>about</a:t>
          </a:r>
          <a:r>
            <a:rPr lang="nb-NO" dirty="0"/>
            <a:t> </a:t>
          </a:r>
          <a:r>
            <a:rPr lang="nb-NO" dirty="0" err="1"/>
            <a:t>the</a:t>
          </a:r>
          <a:r>
            <a:rPr lang="nb-NO" dirty="0"/>
            <a:t> </a:t>
          </a:r>
          <a:r>
            <a:rPr lang="nb-NO" dirty="0" err="1"/>
            <a:t>environment</a:t>
          </a:r>
          <a:r>
            <a:rPr lang="nb-NO" dirty="0"/>
            <a:t> and </a:t>
          </a:r>
          <a:r>
            <a:rPr lang="nb-NO" dirty="0" err="1"/>
            <a:t>whether</a:t>
          </a:r>
          <a:r>
            <a:rPr lang="nb-NO" dirty="0"/>
            <a:t> </a:t>
          </a:r>
          <a:r>
            <a:rPr lang="nb-NO" dirty="0" err="1"/>
            <a:t>this</a:t>
          </a:r>
          <a:r>
            <a:rPr lang="nb-NO" dirty="0"/>
            <a:t> is part of </a:t>
          </a:r>
          <a:r>
            <a:rPr lang="nb-NO" dirty="0" err="1"/>
            <a:t>their</a:t>
          </a:r>
          <a:r>
            <a:rPr lang="nb-NO" dirty="0"/>
            <a:t> story or </a:t>
          </a:r>
          <a:r>
            <a:rPr lang="nb-NO" dirty="0" err="1"/>
            <a:t>future</a:t>
          </a:r>
          <a:r>
            <a:rPr lang="nb-NO" dirty="0"/>
            <a:t>?</a:t>
          </a:r>
        </a:p>
      </dgm:t>
    </dgm:pt>
    <dgm:pt modelId="{98EBE9DB-5411-446D-A6C9-5489532EF014}" type="parTrans" cxnId="{DAD78C8E-F24C-43FD-A23F-EE2A30348110}">
      <dgm:prSet/>
      <dgm:spPr/>
      <dgm:t>
        <a:bodyPr/>
        <a:lstStyle/>
        <a:p>
          <a:endParaRPr lang="nb-NO"/>
        </a:p>
      </dgm:t>
    </dgm:pt>
    <dgm:pt modelId="{03E11495-8653-4221-ADCC-E57A05067A1A}" type="sibTrans" cxnId="{DAD78C8E-F24C-43FD-A23F-EE2A30348110}">
      <dgm:prSet/>
      <dgm:spPr/>
      <dgm:t>
        <a:bodyPr/>
        <a:lstStyle/>
        <a:p>
          <a:endParaRPr lang="nb-NO"/>
        </a:p>
      </dgm:t>
    </dgm:pt>
    <dgm:pt modelId="{D8677E73-FD3E-43F5-A434-EAEFB36D8B69}">
      <dgm:prSet phldrT="[Text]"/>
      <dgm:spPr/>
      <dgm:t>
        <a:bodyPr/>
        <a:lstStyle/>
        <a:p>
          <a:r>
            <a:rPr lang="nb-NO" dirty="0" err="1"/>
            <a:t>Exploring</a:t>
          </a:r>
          <a:r>
            <a:rPr lang="nb-NO" dirty="0"/>
            <a:t> </a:t>
          </a:r>
          <a:r>
            <a:rPr lang="nb-NO" dirty="0" err="1"/>
            <a:t>possibilities</a:t>
          </a:r>
          <a:r>
            <a:rPr lang="nb-NO" dirty="0"/>
            <a:t> and </a:t>
          </a:r>
          <a:r>
            <a:rPr lang="nb-NO" dirty="0" err="1"/>
            <a:t>what</a:t>
          </a:r>
          <a:r>
            <a:rPr lang="nb-NO" dirty="0"/>
            <a:t> </a:t>
          </a:r>
          <a:r>
            <a:rPr lang="nb-NO" dirty="0" err="1"/>
            <a:t>they</a:t>
          </a:r>
          <a:r>
            <a:rPr lang="nb-NO" dirty="0"/>
            <a:t> </a:t>
          </a:r>
          <a:r>
            <a:rPr lang="nb-NO" dirty="0" err="1"/>
            <a:t>want</a:t>
          </a:r>
          <a:r>
            <a:rPr lang="nb-NO" dirty="0"/>
            <a:t> to </a:t>
          </a:r>
          <a:r>
            <a:rPr lang="nb-NO" dirty="0" err="1"/>
            <a:t>achieve</a:t>
          </a:r>
          <a:r>
            <a:rPr lang="nb-NO" dirty="0"/>
            <a:t>. </a:t>
          </a:r>
        </a:p>
      </dgm:t>
    </dgm:pt>
    <dgm:pt modelId="{95E29B22-4B81-4E44-BEEB-6E1AC6E01AFE}" type="parTrans" cxnId="{F7B9055F-9BFD-4D5E-A164-2290CCB08508}">
      <dgm:prSet/>
      <dgm:spPr/>
      <dgm:t>
        <a:bodyPr/>
        <a:lstStyle/>
        <a:p>
          <a:endParaRPr lang="nb-NO"/>
        </a:p>
      </dgm:t>
    </dgm:pt>
    <dgm:pt modelId="{8FE1A9E4-5DB1-46ED-942F-6E08050A2E58}" type="sibTrans" cxnId="{F7B9055F-9BFD-4D5E-A164-2290CCB08508}">
      <dgm:prSet/>
      <dgm:spPr/>
      <dgm:t>
        <a:bodyPr/>
        <a:lstStyle/>
        <a:p>
          <a:endParaRPr lang="nb-NO"/>
        </a:p>
      </dgm:t>
    </dgm:pt>
    <dgm:pt modelId="{5B94042C-E5E5-46A8-863E-598B4424D961}">
      <dgm:prSet phldrT="[Text]"/>
      <dgm:spPr/>
      <dgm:t>
        <a:bodyPr/>
        <a:lstStyle/>
        <a:p>
          <a:r>
            <a:rPr lang="nb-NO" dirty="0" err="1"/>
            <a:t>Consider</a:t>
          </a:r>
          <a:r>
            <a:rPr lang="nb-NO" dirty="0"/>
            <a:t> </a:t>
          </a:r>
          <a:r>
            <a:rPr lang="nb-NO" dirty="0" err="1"/>
            <a:t>how</a:t>
          </a:r>
          <a:r>
            <a:rPr lang="nb-NO" dirty="0"/>
            <a:t> </a:t>
          </a:r>
          <a:r>
            <a:rPr lang="nb-NO" dirty="0" err="1"/>
            <a:t>this</a:t>
          </a:r>
          <a:r>
            <a:rPr lang="nb-NO" dirty="0"/>
            <a:t> </a:t>
          </a:r>
          <a:r>
            <a:rPr lang="nb-NO" dirty="0" err="1"/>
            <a:t>interacts</a:t>
          </a:r>
          <a:r>
            <a:rPr lang="nb-NO" dirty="0"/>
            <a:t> </a:t>
          </a:r>
          <a:r>
            <a:rPr lang="nb-NO" dirty="0" err="1"/>
            <a:t>with</a:t>
          </a:r>
          <a:r>
            <a:rPr lang="nb-NO" dirty="0"/>
            <a:t> </a:t>
          </a:r>
          <a:r>
            <a:rPr lang="nb-NO" dirty="0" err="1"/>
            <a:t>environmental</a:t>
          </a:r>
          <a:r>
            <a:rPr lang="nb-NO" dirty="0"/>
            <a:t> </a:t>
          </a:r>
          <a:r>
            <a:rPr lang="nb-NO" dirty="0" err="1"/>
            <a:t>change</a:t>
          </a:r>
          <a:r>
            <a:rPr lang="nb-NO" dirty="0"/>
            <a:t> and </a:t>
          </a:r>
          <a:r>
            <a:rPr lang="nb-NO" dirty="0" err="1"/>
            <a:t>policies</a:t>
          </a:r>
          <a:r>
            <a:rPr lang="nb-NO" dirty="0"/>
            <a:t>. </a:t>
          </a:r>
          <a:r>
            <a:rPr lang="nb-NO" dirty="0" err="1"/>
            <a:t>What</a:t>
          </a:r>
          <a:r>
            <a:rPr lang="nb-NO" dirty="0"/>
            <a:t> </a:t>
          </a:r>
          <a:r>
            <a:rPr lang="nb-NO" dirty="0" err="1"/>
            <a:t>influence</a:t>
          </a:r>
          <a:r>
            <a:rPr lang="nb-NO" dirty="0"/>
            <a:t> </a:t>
          </a:r>
          <a:r>
            <a:rPr lang="nb-NO" dirty="0" err="1"/>
            <a:t>can</a:t>
          </a:r>
          <a:r>
            <a:rPr lang="nb-NO" dirty="0"/>
            <a:t> </a:t>
          </a:r>
          <a:r>
            <a:rPr lang="nb-NO" dirty="0" err="1"/>
            <a:t>they</a:t>
          </a:r>
          <a:r>
            <a:rPr lang="nb-NO" dirty="0"/>
            <a:t> </a:t>
          </a:r>
          <a:r>
            <a:rPr lang="nb-NO" dirty="0" err="1"/>
            <a:t>exert</a:t>
          </a:r>
          <a:r>
            <a:rPr lang="nb-NO" dirty="0"/>
            <a:t>?</a:t>
          </a:r>
        </a:p>
      </dgm:t>
    </dgm:pt>
    <dgm:pt modelId="{E70D6622-1955-4569-8948-CAF1D1D56CFD}" type="parTrans" cxnId="{D11878F9-6B5B-42AE-B270-FDA690339174}">
      <dgm:prSet/>
      <dgm:spPr/>
      <dgm:t>
        <a:bodyPr/>
        <a:lstStyle/>
        <a:p>
          <a:endParaRPr lang="nb-NO"/>
        </a:p>
      </dgm:t>
    </dgm:pt>
    <dgm:pt modelId="{F0978CE3-FC01-45C4-889F-9C2422676984}" type="sibTrans" cxnId="{D11878F9-6B5B-42AE-B270-FDA690339174}">
      <dgm:prSet/>
      <dgm:spPr/>
      <dgm:t>
        <a:bodyPr/>
        <a:lstStyle/>
        <a:p>
          <a:endParaRPr lang="nb-NO"/>
        </a:p>
      </dgm:t>
    </dgm:pt>
    <dgm:pt modelId="{ACB5F0EB-1B55-4035-BC7F-EE0E713F3358}">
      <dgm:prSet phldrT="[Text]"/>
      <dgm:spPr/>
      <dgm:t>
        <a:bodyPr/>
        <a:lstStyle/>
        <a:p>
          <a:r>
            <a:rPr lang="nb-NO" dirty="0"/>
            <a:t>Challenge </a:t>
          </a:r>
          <a:r>
            <a:rPr lang="nb-NO" dirty="0" err="1"/>
            <a:t>inconsistencies</a:t>
          </a:r>
          <a:r>
            <a:rPr lang="nb-NO" dirty="0"/>
            <a:t>, </a:t>
          </a:r>
          <a:r>
            <a:rPr lang="nb-NO" dirty="0" err="1"/>
            <a:t>weigh</a:t>
          </a:r>
          <a:r>
            <a:rPr lang="nb-NO" dirty="0"/>
            <a:t> up </a:t>
          </a:r>
          <a:r>
            <a:rPr lang="nb-NO" dirty="0" err="1"/>
            <a:t>pros</a:t>
          </a:r>
          <a:r>
            <a:rPr lang="nb-NO" dirty="0"/>
            <a:t> and </a:t>
          </a:r>
          <a:r>
            <a:rPr lang="nb-NO" dirty="0" err="1"/>
            <a:t>cons</a:t>
          </a:r>
          <a:r>
            <a:rPr lang="nb-NO" dirty="0"/>
            <a:t> and </a:t>
          </a:r>
          <a:r>
            <a:rPr lang="nb-NO" dirty="0" err="1"/>
            <a:t>prioritise</a:t>
          </a:r>
          <a:r>
            <a:rPr lang="nb-NO" dirty="0"/>
            <a:t>.</a:t>
          </a:r>
        </a:p>
      </dgm:t>
    </dgm:pt>
    <dgm:pt modelId="{AE0B2AB8-19AD-4568-9585-E1D15A929364}" type="parTrans" cxnId="{689BA3D1-D502-4419-9EA3-7930551553D9}">
      <dgm:prSet/>
      <dgm:spPr/>
      <dgm:t>
        <a:bodyPr/>
        <a:lstStyle/>
        <a:p>
          <a:endParaRPr lang="nb-NO"/>
        </a:p>
      </dgm:t>
    </dgm:pt>
    <dgm:pt modelId="{A75B2B6A-C112-4C6B-8B8F-E6C43ECB4E41}" type="sibTrans" cxnId="{689BA3D1-D502-4419-9EA3-7930551553D9}">
      <dgm:prSet/>
      <dgm:spPr/>
      <dgm:t>
        <a:bodyPr/>
        <a:lstStyle/>
        <a:p>
          <a:endParaRPr lang="nb-NO"/>
        </a:p>
      </dgm:t>
    </dgm:pt>
    <dgm:pt modelId="{E7FE34E6-EFDB-4464-B190-CFAE31B3A99B}">
      <dgm:prSet phldrT="[Text]"/>
      <dgm:spPr/>
      <dgm:t>
        <a:bodyPr/>
        <a:lstStyle/>
        <a:p>
          <a:r>
            <a:rPr lang="nb-NO" dirty="0"/>
            <a:t>How </a:t>
          </a:r>
          <a:r>
            <a:rPr lang="nb-NO" dirty="0" err="1"/>
            <a:t>does</a:t>
          </a:r>
          <a:r>
            <a:rPr lang="nb-NO" dirty="0"/>
            <a:t> </a:t>
          </a:r>
          <a:r>
            <a:rPr lang="nb-NO" dirty="0" err="1"/>
            <a:t>environmental</a:t>
          </a:r>
          <a:r>
            <a:rPr lang="nb-NO" dirty="0"/>
            <a:t> </a:t>
          </a:r>
          <a:r>
            <a:rPr lang="nb-NO" dirty="0" err="1"/>
            <a:t>change</a:t>
          </a:r>
          <a:r>
            <a:rPr lang="nb-NO" dirty="0"/>
            <a:t> </a:t>
          </a:r>
          <a:r>
            <a:rPr lang="nb-NO" dirty="0" err="1"/>
            <a:t>shape</a:t>
          </a:r>
          <a:r>
            <a:rPr lang="nb-NO" dirty="0"/>
            <a:t> </a:t>
          </a:r>
          <a:r>
            <a:rPr lang="nb-NO" dirty="0" err="1"/>
            <a:t>this</a:t>
          </a:r>
          <a:r>
            <a:rPr lang="nb-NO" dirty="0"/>
            <a:t>? </a:t>
          </a:r>
          <a:r>
            <a:rPr lang="nb-NO" dirty="0" err="1"/>
            <a:t>What</a:t>
          </a:r>
          <a:r>
            <a:rPr lang="nb-NO" dirty="0"/>
            <a:t> </a:t>
          </a:r>
          <a:r>
            <a:rPr lang="nb-NO" dirty="0" err="1"/>
            <a:t>additional</a:t>
          </a:r>
          <a:r>
            <a:rPr lang="nb-NO" dirty="0"/>
            <a:t> </a:t>
          </a:r>
          <a:r>
            <a:rPr lang="nb-NO" dirty="0" err="1"/>
            <a:t>challenges</a:t>
          </a:r>
          <a:r>
            <a:rPr lang="nb-NO" dirty="0"/>
            <a:t> and </a:t>
          </a:r>
          <a:r>
            <a:rPr lang="nb-NO" dirty="0" err="1"/>
            <a:t>opportunities</a:t>
          </a:r>
          <a:r>
            <a:rPr lang="nb-NO" dirty="0"/>
            <a:t> </a:t>
          </a:r>
          <a:r>
            <a:rPr lang="nb-NO" dirty="0" err="1"/>
            <a:t>does</a:t>
          </a:r>
          <a:r>
            <a:rPr lang="nb-NO" dirty="0"/>
            <a:t> it present?</a:t>
          </a:r>
        </a:p>
      </dgm:t>
    </dgm:pt>
    <dgm:pt modelId="{2FD3ACA1-A1F8-4758-B9DA-449ED174D4FE}" type="parTrans" cxnId="{DC2CFF72-FD36-44AD-B556-3417FA7455CE}">
      <dgm:prSet/>
      <dgm:spPr/>
      <dgm:t>
        <a:bodyPr/>
        <a:lstStyle/>
        <a:p>
          <a:endParaRPr lang="nb-NO"/>
        </a:p>
      </dgm:t>
    </dgm:pt>
    <dgm:pt modelId="{2E0A95F6-1D4D-442A-B272-44DC39CB2001}" type="sibTrans" cxnId="{DC2CFF72-FD36-44AD-B556-3417FA7455CE}">
      <dgm:prSet/>
      <dgm:spPr/>
      <dgm:t>
        <a:bodyPr/>
        <a:lstStyle/>
        <a:p>
          <a:endParaRPr lang="nb-NO"/>
        </a:p>
      </dgm:t>
    </dgm:pt>
    <dgm:pt modelId="{F8067043-A831-4855-89DD-B0564E0FC3A5}">
      <dgm:prSet phldrT="[Text]"/>
      <dgm:spPr/>
      <dgm:t>
        <a:bodyPr/>
        <a:lstStyle/>
        <a:p>
          <a:r>
            <a:rPr lang="nb-NO" dirty="0"/>
            <a:t>Strategising, planning and </a:t>
          </a:r>
          <a:r>
            <a:rPr lang="nb-NO" dirty="0" err="1"/>
            <a:t>moving</a:t>
          </a:r>
          <a:r>
            <a:rPr lang="nb-NO" dirty="0"/>
            <a:t> on. </a:t>
          </a:r>
        </a:p>
      </dgm:t>
    </dgm:pt>
    <dgm:pt modelId="{1F8F4C21-E2EE-400C-B27B-A84383CBB2EA}" type="parTrans" cxnId="{A52EFDB2-7A33-4B44-B4E6-8D6035A7D0E0}">
      <dgm:prSet/>
      <dgm:spPr/>
      <dgm:t>
        <a:bodyPr/>
        <a:lstStyle/>
        <a:p>
          <a:endParaRPr lang="nb-NO"/>
        </a:p>
      </dgm:t>
    </dgm:pt>
    <dgm:pt modelId="{67712636-BA55-4EF7-A39D-A86D5E601F69}" type="sibTrans" cxnId="{A52EFDB2-7A33-4B44-B4E6-8D6035A7D0E0}">
      <dgm:prSet/>
      <dgm:spPr/>
      <dgm:t>
        <a:bodyPr/>
        <a:lstStyle/>
        <a:p>
          <a:endParaRPr lang="nb-NO"/>
        </a:p>
      </dgm:t>
    </dgm:pt>
    <dgm:pt modelId="{7B62AFD5-FD09-4C7B-BA9D-F25CCC52BBD8}">
      <dgm:prSet phldrT="[Text]"/>
      <dgm:spPr/>
      <dgm:t>
        <a:bodyPr/>
        <a:lstStyle/>
        <a:p>
          <a:r>
            <a:rPr lang="nb-NO" dirty="0" err="1"/>
            <a:t>What</a:t>
          </a:r>
          <a:r>
            <a:rPr lang="nb-NO" dirty="0"/>
            <a:t> </a:t>
          </a:r>
          <a:r>
            <a:rPr lang="nb-NO" dirty="0" err="1"/>
            <a:t>can</a:t>
          </a:r>
          <a:r>
            <a:rPr lang="nb-NO" dirty="0"/>
            <a:t> </a:t>
          </a:r>
          <a:r>
            <a:rPr lang="nb-NO" dirty="0" err="1"/>
            <a:t>you</a:t>
          </a:r>
          <a:r>
            <a:rPr lang="nb-NO" dirty="0"/>
            <a:t> do to make a </a:t>
          </a:r>
          <a:r>
            <a:rPr lang="nb-NO" dirty="0" err="1"/>
            <a:t>difference</a:t>
          </a:r>
          <a:r>
            <a:rPr lang="nb-NO" dirty="0"/>
            <a:t> in </a:t>
          </a:r>
          <a:r>
            <a:rPr lang="nb-NO" dirty="0" err="1"/>
            <a:t>relation</a:t>
          </a:r>
          <a:r>
            <a:rPr lang="nb-NO" dirty="0"/>
            <a:t> to </a:t>
          </a:r>
          <a:r>
            <a:rPr lang="nb-NO" dirty="0" err="1"/>
            <a:t>the</a:t>
          </a:r>
          <a:r>
            <a:rPr lang="nb-NO" dirty="0"/>
            <a:t> </a:t>
          </a:r>
          <a:r>
            <a:rPr lang="nb-NO" dirty="0" err="1"/>
            <a:t>environment</a:t>
          </a:r>
          <a:r>
            <a:rPr lang="nb-NO" dirty="0"/>
            <a:t>?</a:t>
          </a:r>
        </a:p>
      </dgm:t>
    </dgm:pt>
    <dgm:pt modelId="{33305756-532C-44E3-A02A-8C52572DBA90}" type="parTrans" cxnId="{CC0F74A8-20AD-4E82-8F10-EE0AF7E3EF61}">
      <dgm:prSet/>
      <dgm:spPr/>
      <dgm:t>
        <a:bodyPr/>
        <a:lstStyle/>
        <a:p>
          <a:endParaRPr lang="nb-NO"/>
        </a:p>
      </dgm:t>
    </dgm:pt>
    <dgm:pt modelId="{E9140D34-0475-4840-BFDF-11D630981105}" type="sibTrans" cxnId="{CC0F74A8-20AD-4E82-8F10-EE0AF7E3EF61}">
      <dgm:prSet/>
      <dgm:spPr/>
      <dgm:t>
        <a:bodyPr/>
        <a:lstStyle/>
        <a:p>
          <a:endParaRPr lang="nb-NO"/>
        </a:p>
      </dgm:t>
    </dgm:pt>
    <dgm:pt modelId="{E62D0157-E22F-4CA2-B012-3101693AC1D8}" type="pres">
      <dgm:prSet presAssocID="{E649E108-7450-4A0D-8566-B450F5CC53C0}" presName="Name0" presStyleCnt="0">
        <dgm:presLayoutVars>
          <dgm:dir/>
          <dgm:resizeHandles val="exact"/>
        </dgm:presLayoutVars>
      </dgm:prSet>
      <dgm:spPr/>
    </dgm:pt>
    <dgm:pt modelId="{F2EACB21-435D-4EC8-8E3B-129A5C14ABB8}" type="pres">
      <dgm:prSet presAssocID="{E649E108-7450-4A0D-8566-B450F5CC53C0}" presName="cycle" presStyleCnt="0"/>
      <dgm:spPr/>
    </dgm:pt>
    <dgm:pt modelId="{E4FBB62B-C179-40F3-8DCB-FF3E7F6614C8}" type="pres">
      <dgm:prSet presAssocID="{908B3874-B296-4B25-9B20-CB32104D0C66}" presName="nodeFirstNode" presStyleLbl="node1" presStyleIdx="0" presStyleCnt="4">
        <dgm:presLayoutVars>
          <dgm:bulletEnabled val="1"/>
        </dgm:presLayoutVars>
      </dgm:prSet>
      <dgm:spPr/>
    </dgm:pt>
    <dgm:pt modelId="{E279503C-20D2-4F9C-B4BF-ECCB045739B0}" type="pres">
      <dgm:prSet presAssocID="{BB5A8DC2-F17F-497F-B8A2-F89C2577EF43}" presName="sibTransFirstNode" presStyleLbl="bgShp" presStyleIdx="0" presStyleCnt="1"/>
      <dgm:spPr/>
    </dgm:pt>
    <dgm:pt modelId="{7F675151-F315-462B-87CD-695EC58F85EE}" type="pres">
      <dgm:prSet presAssocID="{C559D9CF-A118-4E0F-8449-31017F4CB230}" presName="nodeFollowingNodes" presStyleLbl="node1" presStyleIdx="1" presStyleCnt="4">
        <dgm:presLayoutVars>
          <dgm:bulletEnabled val="1"/>
        </dgm:presLayoutVars>
      </dgm:prSet>
      <dgm:spPr/>
    </dgm:pt>
    <dgm:pt modelId="{11D5A0FF-6BF8-4D39-8767-BF187886CAF5}" type="pres">
      <dgm:prSet presAssocID="{DDD6A905-8CA4-4FA3-9E05-91F1A4910A97}" presName="nodeFollowingNodes" presStyleLbl="node1" presStyleIdx="2" presStyleCnt="4">
        <dgm:presLayoutVars>
          <dgm:bulletEnabled val="1"/>
        </dgm:presLayoutVars>
      </dgm:prSet>
      <dgm:spPr/>
    </dgm:pt>
    <dgm:pt modelId="{EC19AE04-801B-46CC-9815-B1283D7F763B}" type="pres">
      <dgm:prSet presAssocID="{A86E9A04-3AFE-49EA-8DC0-D32DA973F099}" presName="nodeFollowingNodes" presStyleLbl="node1" presStyleIdx="3" presStyleCnt="4">
        <dgm:presLayoutVars>
          <dgm:bulletEnabled val="1"/>
        </dgm:presLayoutVars>
      </dgm:prSet>
      <dgm:spPr/>
    </dgm:pt>
  </dgm:ptLst>
  <dgm:cxnLst>
    <dgm:cxn modelId="{AFB7A105-0934-438C-B083-009676CE9C1B}" type="presOf" srcId="{BB5A8DC2-F17F-497F-B8A2-F89C2577EF43}" destId="{E279503C-20D2-4F9C-B4BF-ECCB045739B0}" srcOrd="0" destOrd="0" presId="urn:microsoft.com/office/officeart/2005/8/layout/cycle3"/>
    <dgm:cxn modelId="{29EDDF0B-938B-4F55-9B1D-D1D9D5104DA5}" type="presOf" srcId="{F8067043-A831-4855-89DD-B0564E0FC3A5}" destId="{EC19AE04-801B-46CC-9815-B1283D7F763B}" srcOrd="0" destOrd="1" presId="urn:microsoft.com/office/officeart/2005/8/layout/cycle3"/>
    <dgm:cxn modelId="{7F3AF90F-898E-474F-8253-6B4818E6D75A}" srcId="{E649E108-7450-4A0D-8566-B450F5CC53C0}" destId="{908B3874-B296-4B25-9B20-CB32104D0C66}" srcOrd="0" destOrd="0" parTransId="{08E49077-5E89-4AA1-AEC3-4BF92B3E3D41}" sibTransId="{BB5A8DC2-F17F-497F-B8A2-F89C2577EF43}"/>
    <dgm:cxn modelId="{D647E01B-1599-46F3-ABE9-20C5CA4F45A3}" type="presOf" srcId="{E649E108-7450-4A0D-8566-B450F5CC53C0}" destId="{E62D0157-E22F-4CA2-B012-3101693AC1D8}" srcOrd="0" destOrd="0" presId="urn:microsoft.com/office/officeart/2005/8/layout/cycle3"/>
    <dgm:cxn modelId="{B7F87D23-A816-4943-AAAA-746D46349A04}" type="presOf" srcId="{C559D9CF-A118-4E0F-8449-31017F4CB230}" destId="{7F675151-F315-462B-87CD-695EC58F85EE}" srcOrd="0" destOrd="0" presId="urn:microsoft.com/office/officeart/2005/8/layout/cycle3"/>
    <dgm:cxn modelId="{D50AFF2A-912F-41C8-A0BB-205031CDF3BB}" type="presOf" srcId="{7B62AFD5-FD09-4C7B-BA9D-F25CCC52BBD8}" destId="{EC19AE04-801B-46CC-9815-B1283D7F763B}" srcOrd="0" destOrd="2" presId="urn:microsoft.com/office/officeart/2005/8/layout/cycle3"/>
    <dgm:cxn modelId="{B77E092E-E53A-4B41-96C2-785415295349}" type="presOf" srcId="{A86E9A04-3AFE-49EA-8DC0-D32DA973F099}" destId="{EC19AE04-801B-46CC-9815-B1283D7F763B}" srcOrd="0" destOrd="0" presId="urn:microsoft.com/office/officeart/2005/8/layout/cycle3"/>
    <dgm:cxn modelId="{F7B9055F-9BFD-4D5E-A164-2290CCB08508}" srcId="{C559D9CF-A118-4E0F-8449-31017F4CB230}" destId="{D8677E73-FD3E-43F5-A434-EAEFB36D8B69}" srcOrd="0" destOrd="0" parTransId="{95E29B22-4B81-4E44-BEEB-6E1AC6E01AFE}" sibTransId="{8FE1A9E4-5DB1-46ED-942F-6E08050A2E58}"/>
    <dgm:cxn modelId="{DC2CFF72-FD36-44AD-B556-3417FA7455CE}" srcId="{DDD6A905-8CA4-4FA3-9E05-91F1A4910A97}" destId="{E7FE34E6-EFDB-4464-B190-CFAE31B3A99B}" srcOrd="1" destOrd="0" parTransId="{2FD3ACA1-A1F8-4758-B9DA-449ED174D4FE}" sibTransId="{2E0A95F6-1D4D-442A-B272-44DC39CB2001}"/>
    <dgm:cxn modelId="{F2CE3953-18BE-47C6-A90A-32DA2A27ADF6}" type="presOf" srcId="{5B94042C-E5E5-46A8-863E-598B4424D961}" destId="{7F675151-F315-462B-87CD-695EC58F85EE}" srcOrd="0" destOrd="2" presId="urn:microsoft.com/office/officeart/2005/8/layout/cycle3"/>
    <dgm:cxn modelId="{9F6A5F75-7244-4653-A254-8C1EB9494D23}" type="presOf" srcId="{E7FE34E6-EFDB-4464-B190-CFAE31B3A99B}" destId="{11D5A0FF-6BF8-4D39-8767-BF187886CAF5}" srcOrd="0" destOrd="2" presId="urn:microsoft.com/office/officeart/2005/8/layout/cycle3"/>
    <dgm:cxn modelId="{10D26A8D-D1D9-45F8-88EF-45B30391B003}" type="presOf" srcId="{62735E58-E4AC-4E5D-8BA3-08950020FA6B}" destId="{E4FBB62B-C179-40F3-8DCB-FF3E7F6614C8}" srcOrd="0" destOrd="1" presId="urn:microsoft.com/office/officeart/2005/8/layout/cycle3"/>
    <dgm:cxn modelId="{DAD78C8E-F24C-43FD-A23F-EE2A30348110}" srcId="{908B3874-B296-4B25-9B20-CB32104D0C66}" destId="{11CD97F2-AC6F-493C-8329-B963536EC4EE}" srcOrd="1" destOrd="0" parTransId="{98EBE9DB-5411-446D-A6C9-5489532EF014}" sibTransId="{03E11495-8653-4221-ADCC-E57A05067A1A}"/>
    <dgm:cxn modelId="{3E517495-A68F-49FC-8A67-6A825EF6A505}" srcId="{908B3874-B296-4B25-9B20-CB32104D0C66}" destId="{62735E58-E4AC-4E5D-8BA3-08950020FA6B}" srcOrd="0" destOrd="0" parTransId="{E334230F-BDE1-4A69-80EE-B328BF8358C3}" sibTransId="{E835C4F2-F2D5-4BFF-BDB8-46B679B8ACA5}"/>
    <dgm:cxn modelId="{86BD509F-0F3C-40F8-8327-FC347C60C70C}" type="presOf" srcId="{DDD6A905-8CA4-4FA3-9E05-91F1A4910A97}" destId="{11D5A0FF-6BF8-4D39-8767-BF187886CAF5}" srcOrd="0" destOrd="0" presId="urn:microsoft.com/office/officeart/2005/8/layout/cycle3"/>
    <dgm:cxn modelId="{3F4A15A0-554C-4CE4-A574-4E68774FD1B6}" type="presOf" srcId="{ACB5F0EB-1B55-4035-BC7F-EE0E713F3358}" destId="{11D5A0FF-6BF8-4D39-8767-BF187886CAF5}" srcOrd="0" destOrd="1" presId="urn:microsoft.com/office/officeart/2005/8/layout/cycle3"/>
    <dgm:cxn modelId="{CC0F74A8-20AD-4E82-8F10-EE0AF7E3EF61}" srcId="{A86E9A04-3AFE-49EA-8DC0-D32DA973F099}" destId="{7B62AFD5-FD09-4C7B-BA9D-F25CCC52BBD8}" srcOrd="1" destOrd="0" parTransId="{33305756-532C-44E3-A02A-8C52572DBA90}" sibTransId="{E9140D34-0475-4840-BFDF-11D630981105}"/>
    <dgm:cxn modelId="{A52EFDB2-7A33-4B44-B4E6-8D6035A7D0E0}" srcId="{A86E9A04-3AFE-49EA-8DC0-D32DA973F099}" destId="{F8067043-A831-4855-89DD-B0564E0FC3A5}" srcOrd="0" destOrd="0" parTransId="{1F8F4C21-E2EE-400C-B27B-A84383CBB2EA}" sibTransId="{67712636-BA55-4EF7-A39D-A86D5E601F69}"/>
    <dgm:cxn modelId="{C53F6ABA-9329-48D2-BB43-B3C80B7C31A7}" srcId="{E649E108-7450-4A0D-8566-B450F5CC53C0}" destId="{DDD6A905-8CA4-4FA3-9E05-91F1A4910A97}" srcOrd="2" destOrd="0" parTransId="{95E5E816-0FF2-4DF6-AC67-2F1727888B24}" sibTransId="{CD1CD37C-2CF0-4EDB-886E-6035D316EF14}"/>
    <dgm:cxn modelId="{E4F5C1C1-54DC-4282-8E3A-29C267CDDBDA}" srcId="{E649E108-7450-4A0D-8566-B450F5CC53C0}" destId="{C559D9CF-A118-4E0F-8449-31017F4CB230}" srcOrd="1" destOrd="0" parTransId="{295B4F8A-0AEA-4D16-921B-D5B85731EF0F}" sibTransId="{6B95A335-7649-494A-B749-80A9FB8A9F30}"/>
    <dgm:cxn modelId="{8DC545CE-D2B2-492B-9041-06CC9414DF6A}" srcId="{E649E108-7450-4A0D-8566-B450F5CC53C0}" destId="{A86E9A04-3AFE-49EA-8DC0-D32DA973F099}" srcOrd="3" destOrd="0" parTransId="{40DF2746-88D5-4175-A033-2A62B50BC822}" sibTransId="{5554EB27-CD2E-4BE9-BA0D-2A62A9411ACC}"/>
    <dgm:cxn modelId="{689BA3D1-D502-4419-9EA3-7930551553D9}" srcId="{DDD6A905-8CA4-4FA3-9E05-91F1A4910A97}" destId="{ACB5F0EB-1B55-4035-BC7F-EE0E713F3358}" srcOrd="0" destOrd="0" parTransId="{AE0B2AB8-19AD-4568-9585-E1D15A929364}" sibTransId="{A75B2B6A-C112-4C6B-8B8F-E6C43ECB4E41}"/>
    <dgm:cxn modelId="{570CC7D3-A379-47BD-A3B7-4058F43DAD73}" type="presOf" srcId="{D8677E73-FD3E-43F5-A434-EAEFB36D8B69}" destId="{7F675151-F315-462B-87CD-695EC58F85EE}" srcOrd="0" destOrd="1" presId="urn:microsoft.com/office/officeart/2005/8/layout/cycle3"/>
    <dgm:cxn modelId="{58DD5DE6-ECC0-42E4-BCD4-D3EB3DFBB1A4}" type="presOf" srcId="{11CD97F2-AC6F-493C-8329-B963536EC4EE}" destId="{E4FBB62B-C179-40F3-8DCB-FF3E7F6614C8}" srcOrd="0" destOrd="2" presId="urn:microsoft.com/office/officeart/2005/8/layout/cycle3"/>
    <dgm:cxn modelId="{D11878F9-6B5B-42AE-B270-FDA690339174}" srcId="{C559D9CF-A118-4E0F-8449-31017F4CB230}" destId="{5B94042C-E5E5-46A8-863E-598B4424D961}" srcOrd="1" destOrd="0" parTransId="{E70D6622-1955-4569-8948-CAF1D1D56CFD}" sibTransId="{F0978CE3-FC01-45C4-889F-9C2422676984}"/>
    <dgm:cxn modelId="{F23A33FA-6632-44A2-882C-564A039A2276}" type="presOf" srcId="{908B3874-B296-4B25-9B20-CB32104D0C66}" destId="{E4FBB62B-C179-40F3-8DCB-FF3E7F6614C8}" srcOrd="0" destOrd="0" presId="urn:microsoft.com/office/officeart/2005/8/layout/cycle3"/>
    <dgm:cxn modelId="{6B786182-71AE-423E-9740-49F27E173051}" type="presParOf" srcId="{E62D0157-E22F-4CA2-B012-3101693AC1D8}" destId="{F2EACB21-435D-4EC8-8E3B-129A5C14ABB8}" srcOrd="0" destOrd="0" presId="urn:microsoft.com/office/officeart/2005/8/layout/cycle3"/>
    <dgm:cxn modelId="{C5884102-BCD0-4923-9F38-65EE40F49520}" type="presParOf" srcId="{F2EACB21-435D-4EC8-8E3B-129A5C14ABB8}" destId="{E4FBB62B-C179-40F3-8DCB-FF3E7F6614C8}" srcOrd="0" destOrd="0" presId="urn:microsoft.com/office/officeart/2005/8/layout/cycle3"/>
    <dgm:cxn modelId="{DA962148-F666-47FB-8F16-092CD4BF56BC}" type="presParOf" srcId="{F2EACB21-435D-4EC8-8E3B-129A5C14ABB8}" destId="{E279503C-20D2-4F9C-B4BF-ECCB045739B0}" srcOrd="1" destOrd="0" presId="urn:microsoft.com/office/officeart/2005/8/layout/cycle3"/>
    <dgm:cxn modelId="{611ED391-E412-4FEA-9EA1-001DE7826216}" type="presParOf" srcId="{F2EACB21-435D-4EC8-8E3B-129A5C14ABB8}" destId="{7F675151-F315-462B-87CD-695EC58F85EE}" srcOrd="2" destOrd="0" presId="urn:microsoft.com/office/officeart/2005/8/layout/cycle3"/>
    <dgm:cxn modelId="{21ECBBF7-2971-4B2D-BF4B-6A60D17DCCA6}" type="presParOf" srcId="{F2EACB21-435D-4EC8-8E3B-129A5C14ABB8}" destId="{11D5A0FF-6BF8-4D39-8767-BF187886CAF5}" srcOrd="3" destOrd="0" presId="urn:microsoft.com/office/officeart/2005/8/layout/cycle3"/>
    <dgm:cxn modelId="{A882D8E5-7CE6-48D1-9CA6-DE307BFD702B}" type="presParOf" srcId="{F2EACB21-435D-4EC8-8E3B-129A5C14ABB8}" destId="{EC19AE04-801B-46CC-9815-B1283D7F763B}"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033BAEC-FB98-497E-94B3-A1B9A11BC85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nb-NO"/>
        </a:p>
      </dgm:t>
    </dgm:pt>
    <dgm:pt modelId="{9971DE40-D8C3-4465-809F-23C0654456CC}">
      <dgm:prSet phldrT="[Text]"/>
      <dgm:spPr/>
      <dgm:t>
        <a:bodyPr/>
        <a:lstStyle/>
        <a:p>
          <a:r>
            <a:rPr lang="nb-NO" dirty="0"/>
            <a:t>Skills for </a:t>
          </a:r>
          <a:r>
            <a:rPr lang="nb-NO" dirty="0" err="1"/>
            <a:t>learning</a:t>
          </a:r>
          <a:r>
            <a:rPr lang="nb-NO" dirty="0"/>
            <a:t> and </a:t>
          </a:r>
          <a:r>
            <a:rPr lang="nb-NO" dirty="0" err="1"/>
            <a:t>work</a:t>
          </a:r>
          <a:endParaRPr lang="nb-NO" dirty="0"/>
        </a:p>
      </dgm:t>
    </dgm:pt>
    <dgm:pt modelId="{E57E1129-C449-4265-B4F2-DE94120473C9}" type="parTrans" cxnId="{FBE5EE37-C80B-4DE2-BA35-7F63B7B2E0EA}">
      <dgm:prSet/>
      <dgm:spPr/>
      <dgm:t>
        <a:bodyPr/>
        <a:lstStyle/>
        <a:p>
          <a:endParaRPr lang="nb-NO"/>
        </a:p>
      </dgm:t>
    </dgm:pt>
    <dgm:pt modelId="{42C5AD59-1C60-4154-BDEC-E7E9D62A377B}" type="sibTrans" cxnId="{FBE5EE37-C80B-4DE2-BA35-7F63B7B2E0EA}">
      <dgm:prSet/>
      <dgm:spPr/>
      <dgm:t>
        <a:bodyPr/>
        <a:lstStyle/>
        <a:p>
          <a:endParaRPr lang="nb-NO"/>
        </a:p>
      </dgm:t>
    </dgm:pt>
    <dgm:pt modelId="{17560942-EF52-408B-9D3C-1D72E8010C5C}">
      <dgm:prSet phldrT="[Text]"/>
      <dgm:spPr/>
      <dgm:t>
        <a:bodyPr/>
        <a:lstStyle/>
        <a:p>
          <a:r>
            <a:rPr lang="nb-NO" dirty="0"/>
            <a:t>Learning to </a:t>
          </a:r>
          <a:r>
            <a:rPr lang="nb-NO" dirty="0" err="1"/>
            <a:t>learn</a:t>
          </a:r>
          <a:endParaRPr lang="nb-NO" dirty="0"/>
        </a:p>
      </dgm:t>
    </dgm:pt>
    <dgm:pt modelId="{708CBAFD-FE90-4470-81FF-CC6D932E6C57}" type="parTrans" cxnId="{692DB144-0CDB-4A9E-B5CA-803F955517FA}">
      <dgm:prSet/>
      <dgm:spPr/>
      <dgm:t>
        <a:bodyPr/>
        <a:lstStyle/>
        <a:p>
          <a:endParaRPr lang="nb-NO"/>
        </a:p>
      </dgm:t>
    </dgm:pt>
    <dgm:pt modelId="{FEBC2225-F564-440C-9928-EB59AE24ED08}" type="sibTrans" cxnId="{692DB144-0CDB-4A9E-B5CA-803F955517FA}">
      <dgm:prSet/>
      <dgm:spPr/>
      <dgm:t>
        <a:bodyPr/>
        <a:lstStyle/>
        <a:p>
          <a:endParaRPr lang="nb-NO"/>
        </a:p>
      </dgm:t>
    </dgm:pt>
    <dgm:pt modelId="{8606CF51-58FB-447D-8EC9-C11DE20904FB}">
      <dgm:prSet phldrT="[Text]"/>
      <dgm:spPr/>
      <dgm:t>
        <a:bodyPr/>
        <a:lstStyle/>
        <a:p>
          <a:r>
            <a:rPr lang="nb-NO" dirty="0"/>
            <a:t>Work skills</a:t>
          </a:r>
        </a:p>
      </dgm:t>
    </dgm:pt>
    <dgm:pt modelId="{1946D621-1B01-486B-9758-3491278FCA37}" type="parTrans" cxnId="{6B84E835-45EE-4A41-88A4-E4B02DDEF0BE}">
      <dgm:prSet/>
      <dgm:spPr/>
      <dgm:t>
        <a:bodyPr/>
        <a:lstStyle/>
        <a:p>
          <a:endParaRPr lang="nb-NO"/>
        </a:p>
      </dgm:t>
    </dgm:pt>
    <dgm:pt modelId="{D3A3DFD9-8CD0-48E9-B56E-1222D753CFBB}" type="sibTrans" cxnId="{6B84E835-45EE-4A41-88A4-E4B02DDEF0BE}">
      <dgm:prSet/>
      <dgm:spPr/>
      <dgm:t>
        <a:bodyPr/>
        <a:lstStyle/>
        <a:p>
          <a:endParaRPr lang="nb-NO"/>
        </a:p>
      </dgm:t>
    </dgm:pt>
    <dgm:pt modelId="{7159D063-01AA-4F24-B04F-3F32A01BC0FD}">
      <dgm:prSet phldrT="[Text]"/>
      <dgm:spPr/>
      <dgm:t>
        <a:bodyPr/>
        <a:lstStyle/>
        <a:p>
          <a:r>
            <a:rPr lang="nb-NO" dirty="0"/>
            <a:t>Career and life design</a:t>
          </a:r>
        </a:p>
      </dgm:t>
    </dgm:pt>
    <dgm:pt modelId="{4106F150-58EC-4F75-B969-D9D621AEFF60}" type="parTrans" cxnId="{67F16ED3-82BE-4BFF-B498-979577BE8D17}">
      <dgm:prSet/>
      <dgm:spPr/>
      <dgm:t>
        <a:bodyPr/>
        <a:lstStyle/>
        <a:p>
          <a:endParaRPr lang="nb-NO"/>
        </a:p>
      </dgm:t>
    </dgm:pt>
    <dgm:pt modelId="{10DE0DF1-925C-48C5-AE35-B1701D3574A0}" type="sibTrans" cxnId="{67F16ED3-82BE-4BFF-B498-979577BE8D17}">
      <dgm:prSet/>
      <dgm:spPr/>
      <dgm:t>
        <a:bodyPr/>
        <a:lstStyle/>
        <a:p>
          <a:endParaRPr lang="nb-NO"/>
        </a:p>
      </dgm:t>
    </dgm:pt>
    <dgm:pt modelId="{A21F89ED-685B-424D-B965-F0ACE61158AD}">
      <dgm:prSet phldrT="[Text]"/>
      <dgm:spPr/>
      <dgm:t>
        <a:bodyPr/>
        <a:lstStyle/>
        <a:p>
          <a:r>
            <a:rPr lang="nb-NO" dirty="0"/>
            <a:t>Career </a:t>
          </a:r>
          <a:r>
            <a:rPr lang="nb-NO" dirty="0" err="1"/>
            <a:t>development</a:t>
          </a:r>
          <a:r>
            <a:rPr lang="nb-NO" dirty="0"/>
            <a:t> and management</a:t>
          </a:r>
        </a:p>
      </dgm:t>
    </dgm:pt>
    <dgm:pt modelId="{EB8DC58E-0DB8-4D34-85CD-A59A8789D6DA}" type="parTrans" cxnId="{E357D084-9965-4ABB-8C45-25593FA1C03E}">
      <dgm:prSet/>
      <dgm:spPr/>
      <dgm:t>
        <a:bodyPr/>
        <a:lstStyle/>
        <a:p>
          <a:endParaRPr lang="nb-NO"/>
        </a:p>
      </dgm:t>
    </dgm:pt>
    <dgm:pt modelId="{D0BD1B77-8891-4A71-A749-EF8B70FCC641}" type="sibTrans" cxnId="{E357D084-9965-4ABB-8C45-25593FA1C03E}">
      <dgm:prSet/>
      <dgm:spPr/>
      <dgm:t>
        <a:bodyPr/>
        <a:lstStyle/>
        <a:p>
          <a:endParaRPr lang="nb-NO"/>
        </a:p>
      </dgm:t>
    </dgm:pt>
    <dgm:pt modelId="{DD341756-2BF4-4C29-98DB-CD6D95FBA7AB}">
      <dgm:prSet phldrT="[Text]"/>
      <dgm:spPr/>
      <dgm:t>
        <a:bodyPr/>
        <a:lstStyle/>
        <a:p>
          <a:r>
            <a:rPr lang="nb-NO" dirty="0"/>
            <a:t>The nature of </a:t>
          </a:r>
          <a:r>
            <a:rPr lang="nb-NO" dirty="0" err="1"/>
            <a:t>work</a:t>
          </a:r>
          <a:endParaRPr lang="nb-NO" dirty="0"/>
        </a:p>
      </dgm:t>
    </dgm:pt>
    <dgm:pt modelId="{89A54D70-6A3D-49EA-8C04-57EE5FC852EC}" type="parTrans" cxnId="{4E467867-A6AA-4905-B814-D0C2864FCEC4}">
      <dgm:prSet/>
      <dgm:spPr/>
      <dgm:t>
        <a:bodyPr/>
        <a:lstStyle/>
        <a:p>
          <a:endParaRPr lang="nb-NO"/>
        </a:p>
      </dgm:t>
    </dgm:pt>
    <dgm:pt modelId="{5EE630DB-AFA0-4DEC-97AD-4410070E6E4A}" type="sibTrans" cxnId="{4E467867-A6AA-4905-B814-D0C2864FCEC4}">
      <dgm:prSet/>
      <dgm:spPr/>
      <dgm:t>
        <a:bodyPr/>
        <a:lstStyle/>
        <a:p>
          <a:endParaRPr lang="nb-NO"/>
        </a:p>
      </dgm:t>
    </dgm:pt>
    <dgm:pt modelId="{026CA38B-AB8B-43E9-9F95-B21EDAA7E1BE}">
      <dgm:prSet phldrT="[Text]"/>
      <dgm:spPr/>
      <dgm:t>
        <a:bodyPr/>
        <a:lstStyle/>
        <a:p>
          <a:r>
            <a:rPr lang="nb-NO" dirty="0" err="1"/>
            <a:t>Entrepreneurial</a:t>
          </a:r>
          <a:r>
            <a:rPr lang="nb-NO" dirty="0"/>
            <a:t> </a:t>
          </a:r>
          <a:r>
            <a:rPr lang="nb-NO" dirty="0" err="1"/>
            <a:t>behaviours</a:t>
          </a:r>
          <a:endParaRPr lang="nb-NO" dirty="0"/>
        </a:p>
      </dgm:t>
    </dgm:pt>
    <dgm:pt modelId="{2F0D64AE-6AC7-490D-9CFE-D8E047A694E2}" type="parTrans" cxnId="{036DF498-B6A3-49FD-9410-0DB34DE6CB71}">
      <dgm:prSet/>
      <dgm:spPr/>
      <dgm:t>
        <a:bodyPr/>
        <a:lstStyle/>
        <a:p>
          <a:endParaRPr lang="nb-NO"/>
        </a:p>
      </dgm:t>
    </dgm:pt>
    <dgm:pt modelId="{BD487984-8ABD-48F6-AC9F-C47030650945}" type="sibTrans" cxnId="{036DF498-B6A3-49FD-9410-0DB34DE6CB71}">
      <dgm:prSet/>
      <dgm:spPr/>
      <dgm:t>
        <a:bodyPr/>
        <a:lstStyle/>
        <a:p>
          <a:endParaRPr lang="nb-NO"/>
        </a:p>
      </dgm:t>
    </dgm:pt>
    <dgm:pt modelId="{F2DEBB9A-C4CF-4E21-9A28-C138DF43555B}">
      <dgm:prSet phldrT="[Text]"/>
      <dgm:spPr/>
      <dgm:t>
        <a:bodyPr/>
        <a:lstStyle/>
        <a:p>
          <a:r>
            <a:rPr lang="nb-NO" dirty="0" err="1"/>
            <a:t>Gaining</a:t>
          </a:r>
          <a:r>
            <a:rPr lang="nb-NO" dirty="0"/>
            <a:t> and </a:t>
          </a:r>
          <a:r>
            <a:rPr lang="nb-NO" dirty="0" err="1"/>
            <a:t>keeping</a:t>
          </a:r>
          <a:r>
            <a:rPr lang="nb-NO" dirty="0"/>
            <a:t> </a:t>
          </a:r>
          <a:r>
            <a:rPr lang="nb-NO" dirty="0" err="1"/>
            <a:t>work</a:t>
          </a:r>
          <a:endParaRPr lang="nb-NO" dirty="0"/>
        </a:p>
      </dgm:t>
    </dgm:pt>
    <dgm:pt modelId="{C8146649-CE0C-4AF4-9822-1538A30406AA}" type="parTrans" cxnId="{09790307-B28D-4CFD-A303-53E6F8A35762}">
      <dgm:prSet/>
      <dgm:spPr/>
      <dgm:t>
        <a:bodyPr/>
        <a:lstStyle/>
        <a:p>
          <a:endParaRPr lang="nb-NO"/>
        </a:p>
      </dgm:t>
    </dgm:pt>
    <dgm:pt modelId="{D0B3362B-3B04-4DC5-8CB2-33F0FDDFDA87}" type="sibTrans" cxnId="{09790307-B28D-4CFD-A303-53E6F8A35762}">
      <dgm:prSet/>
      <dgm:spPr/>
      <dgm:t>
        <a:bodyPr/>
        <a:lstStyle/>
        <a:p>
          <a:endParaRPr lang="nb-NO"/>
        </a:p>
      </dgm:t>
    </dgm:pt>
    <dgm:pt modelId="{8DF775A4-8B56-49E6-A180-D0E16493F910}">
      <dgm:prSet phldrT="[Text]"/>
      <dgm:spPr>
        <a:solidFill>
          <a:schemeClr val="accent1">
            <a:lumMod val="50000"/>
          </a:schemeClr>
        </a:solidFill>
      </dgm:spPr>
      <dgm:t>
        <a:bodyPr/>
        <a:lstStyle/>
        <a:p>
          <a:r>
            <a:rPr lang="nb-NO" dirty="0" err="1"/>
            <a:t>What</a:t>
          </a:r>
          <a:r>
            <a:rPr lang="nb-NO" dirty="0"/>
            <a:t> </a:t>
          </a:r>
          <a:r>
            <a:rPr lang="nb-NO" dirty="0" err="1"/>
            <a:t>new</a:t>
          </a:r>
          <a:r>
            <a:rPr lang="nb-NO" dirty="0"/>
            <a:t> </a:t>
          </a:r>
          <a:r>
            <a:rPr lang="nb-NO" dirty="0" err="1"/>
            <a:t>learning</a:t>
          </a:r>
          <a:r>
            <a:rPr lang="nb-NO" dirty="0"/>
            <a:t> </a:t>
          </a:r>
          <a:r>
            <a:rPr lang="nb-NO" dirty="0" err="1"/>
            <a:t>does</a:t>
          </a:r>
          <a:r>
            <a:rPr lang="nb-NO" dirty="0"/>
            <a:t> </a:t>
          </a:r>
          <a:r>
            <a:rPr lang="nb-NO" dirty="0" err="1"/>
            <a:t>the</a:t>
          </a:r>
          <a:r>
            <a:rPr lang="nb-NO" dirty="0"/>
            <a:t> </a:t>
          </a:r>
          <a:r>
            <a:rPr lang="nb-NO" dirty="0" err="1"/>
            <a:t>climate</a:t>
          </a:r>
          <a:r>
            <a:rPr lang="nb-NO" dirty="0"/>
            <a:t> </a:t>
          </a:r>
          <a:r>
            <a:rPr lang="nb-NO" dirty="0" err="1"/>
            <a:t>crisis</a:t>
          </a:r>
          <a:r>
            <a:rPr lang="nb-NO" dirty="0"/>
            <a:t> </a:t>
          </a:r>
          <a:r>
            <a:rPr lang="nb-NO" dirty="0" err="1"/>
            <a:t>require</a:t>
          </a:r>
          <a:r>
            <a:rPr lang="nb-NO" dirty="0"/>
            <a:t>?</a:t>
          </a:r>
        </a:p>
      </dgm:t>
    </dgm:pt>
    <dgm:pt modelId="{9D08BB19-19DD-4923-9480-1956E6D9C63A}" type="parTrans" cxnId="{64F2F2F1-320D-4F2B-80B0-D6B9F6E33240}">
      <dgm:prSet/>
      <dgm:spPr/>
      <dgm:t>
        <a:bodyPr/>
        <a:lstStyle/>
        <a:p>
          <a:endParaRPr lang="nb-NO"/>
        </a:p>
      </dgm:t>
    </dgm:pt>
    <dgm:pt modelId="{F2F4C0A9-F384-4C75-82BB-04ABF4F5F31C}" type="sibTrans" cxnId="{64F2F2F1-320D-4F2B-80B0-D6B9F6E33240}">
      <dgm:prSet/>
      <dgm:spPr/>
      <dgm:t>
        <a:bodyPr/>
        <a:lstStyle/>
        <a:p>
          <a:endParaRPr lang="nb-NO"/>
        </a:p>
      </dgm:t>
    </dgm:pt>
    <dgm:pt modelId="{2D92B346-178F-4B02-96C3-1D7006BC1A67}">
      <dgm:prSet phldrT="[Text]"/>
      <dgm:spPr>
        <a:solidFill>
          <a:schemeClr val="accent1">
            <a:lumMod val="50000"/>
          </a:schemeClr>
        </a:solidFill>
      </dgm:spPr>
      <dgm:t>
        <a:bodyPr/>
        <a:lstStyle/>
        <a:p>
          <a:r>
            <a:rPr lang="nb-NO" dirty="0" err="1"/>
            <a:t>What</a:t>
          </a:r>
          <a:r>
            <a:rPr lang="nb-NO" dirty="0"/>
            <a:t> skills </a:t>
          </a:r>
          <a:r>
            <a:rPr lang="nb-NO" dirty="0" err="1"/>
            <a:t>will</a:t>
          </a:r>
          <a:r>
            <a:rPr lang="nb-NO" dirty="0"/>
            <a:t> be </a:t>
          </a:r>
          <a:r>
            <a:rPr lang="nb-NO" dirty="0" err="1"/>
            <a:t>necessary</a:t>
          </a:r>
          <a:r>
            <a:rPr lang="nb-NO" dirty="0"/>
            <a:t> to </a:t>
          </a:r>
          <a:r>
            <a:rPr lang="nb-NO" dirty="0" err="1"/>
            <a:t>take</a:t>
          </a:r>
          <a:r>
            <a:rPr lang="nb-NO" dirty="0"/>
            <a:t> Australia to Net Zero?</a:t>
          </a:r>
        </a:p>
      </dgm:t>
    </dgm:pt>
    <dgm:pt modelId="{9848C3B3-B554-43E8-BAB5-9AFBF7727BE7}" type="parTrans" cxnId="{1CB08275-72FC-442A-AE12-D2E1C7764EE2}">
      <dgm:prSet/>
      <dgm:spPr/>
      <dgm:t>
        <a:bodyPr/>
        <a:lstStyle/>
        <a:p>
          <a:endParaRPr lang="nb-NO"/>
        </a:p>
      </dgm:t>
    </dgm:pt>
    <dgm:pt modelId="{A9E00281-8501-40E4-9B57-3AB57A8277C3}" type="sibTrans" cxnId="{1CB08275-72FC-442A-AE12-D2E1C7764EE2}">
      <dgm:prSet/>
      <dgm:spPr/>
      <dgm:t>
        <a:bodyPr/>
        <a:lstStyle/>
        <a:p>
          <a:endParaRPr lang="nb-NO"/>
        </a:p>
      </dgm:t>
    </dgm:pt>
    <dgm:pt modelId="{CB213822-863C-4C05-B6BE-DF82F0D32F5B}">
      <dgm:prSet phldrT="[Text]"/>
      <dgm:spPr>
        <a:solidFill>
          <a:schemeClr val="accent1">
            <a:lumMod val="50000"/>
          </a:schemeClr>
        </a:solidFill>
      </dgm:spPr>
      <dgm:t>
        <a:bodyPr/>
        <a:lstStyle/>
        <a:p>
          <a:r>
            <a:rPr lang="nb-NO" dirty="0"/>
            <a:t>Learning </a:t>
          </a:r>
          <a:r>
            <a:rPr lang="nb-NO" dirty="0" err="1"/>
            <a:t>about</a:t>
          </a:r>
          <a:r>
            <a:rPr lang="nb-NO" dirty="0"/>
            <a:t> green </a:t>
          </a:r>
          <a:r>
            <a:rPr lang="nb-NO" dirty="0" err="1"/>
            <a:t>entrepreneurship</a:t>
          </a:r>
          <a:r>
            <a:rPr lang="nb-NO" dirty="0"/>
            <a:t> and </a:t>
          </a:r>
          <a:r>
            <a:rPr lang="nb-NO" dirty="0" err="1"/>
            <a:t>sustainable</a:t>
          </a:r>
          <a:r>
            <a:rPr lang="nb-NO" dirty="0"/>
            <a:t> business.</a:t>
          </a:r>
        </a:p>
      </dgm:t>
    </dgm:pt>
    <dgm:pt modelId="{ECFDD534-3800-4FA6-AFE1-810D994B3B24}" type="parTrans" cxnId="{F715236E-A840-484C-B312-498F044A9D3F}">
      <dgm:prSet/>
      <dgm:spPr/>
      <dgm:t>
        <a:bodyPr/>
        <a:lstStyle/>
        <a:p>
          <a:endParaRPr lang="nb-NO"/>
        </a:p>
      </dgm:t>
    </dgm:pt>
    <dgm:pt modelId="{D29B088B-7F80-4FA6-B52D-80E220641411}" type="sibTrans" cxnId="{F715236E-A840-484C-B312-498F044A9D3F}">
      <dgm:prSet/>
      <dgm:spPr/>
      <dgm:t>
        <a:bodyPr/>
        <a:lstStyle/>
        <a:p>
          <a:endParaRPr lang="nb-NO"/>
        </a:p>
      </dgm:t>
    </dgm:pt>
    <dgm:pt modelId="{7837DB65-C868-4E26-8207-2CAFE018472B}">
      <dgm:prSet phldrT="[Text]"/>
      <dgm:spPr>
        <a:solidFill>
          <a:schemeClr val="accent1">
            <a:lumMod val="50000"/>
          </a:schemeClr>
        </a:solidFill>
      </dgm:spPr>
      <dgm:t>
        <a:bodyPr/>
        <a:lstStyle/>
        <a:p>
          <a:r>
            <a:rPr lang="nb-NO" dirty="0" err="1"/>
            <a:t>Considering</a:t>
          </a:r>
          <a:r>
            <a:rPr lang="nb-NO" dirty="0"/>
            <a:t> </a:t>
          </a:r>
          <a:r>
            <a:rPr lang="nb-NO" dirty="0" err="1"/>
            <a:t>how</a:t>
          </a:r>
          <a:r>
            <a:rPr lang="nb-NO" dirty="0"/>
            <a:t> </a:t>
          </a:r>
          <a:r>
            <a:rPr lang="nb-NO" dirty="0" err="1"/>
            <a:t>career</a:t>
          </a:r>
          <a:r>
            <a:rPr lang="nb-NO" dirty="0"/>
            <a:t> </a:t>
          </a:r>
          <a:r>
            <a:rPr lang="nb-NO" dirty="0" err="1"/>
            <a:t>choices</a:t>
          </a:r>
          <a:r>
            <a:rPr lang="nb-NO" dirty="0"/>
            <a:t> </a:t>
          </a:r>
          <a:r>
            <a:rPr lang="nb-NO" dirty="0" err="1"/>
            <a:t>interact</a:t>
          </a:r>
          <a:r>
            <a:rPr lang="nb-NO" dirty="0"/>
            <a:t> </a:t>
          </a:r>
          <a:r>
            <a:rPr lang="nb-NO" dirty="0" err="1"/>
            <a:t>with</a:t>
          </a:r>
          <a:r>
            <a:rPr lang="nb-NO" dirty="0"/>
            <a:t> </a:t>
          </a:r>
          <a:r>
            <a:rPr lang="nb-NO" dirty="0" err="1"/>
            <a:t>environemental</a:t>
          </a:r>
          <a:r>
            <a:rPr lang="nb-NO" dirty="0"/>
            <a:t> </a:t>
          </a:r>
          <a:r>
            <a:rPr lang="nb-NO" dirty="0" err="1"/>
            <a:t>change</a:t>
          </a:r>
          <a:r>
            <a:rPr lang="nb-NO" dirty="0"/>
            <a:t> </a:t>
          </a:r>
          <a:r>
            <a:rPr lang="nb-NO" dirty="0" err="1"/>
            <a:t>both</a:t>
          </a:r>
          <a:r>
            <a:rPr lang="nb-NO" dirty="0"/>
            <a:t> </a:t>
          </a:r>
          <a:r>
            <a:rPr lang="nb-NO" dirty="0" err="1"/>
            <a:t>responding</a:t>
          </a:r>
          <a:r>
            <a:rPr lang="nb-NO" dirty="0"/>
            <a:t> to it and shaping it. </a:t>
          </a:r>
        </a:p>
      </dgm:t>
    </dgm:pt>
    <dgm:pt modelId="{B86C86FA-4D8A-4F62-8B53-727F9D3BDD04}" type="parTrans" cxnId="{4C9FA2E7-78C7-4F70-A1F4-04336B500721}">
      <dgm:prSet/>
      <dgm:spPr/>
      <dgm:t>
        <a:bodyPr/>
        <a:lstStyle/>
        <a:p>
          <a:endParaRPr lang="nb-NO"/>
        </a:p>
      </dgm:t>
    </dgm:pt>
    <dgm:pt modelId="{54F3ECB3-B93D-4056-8CCB-20DA11ED0393}" type="sibTrans" cxnId="{4C9FA2E7-78C7-4F70-A1F4-04336B500721}">
      <dgm:prSet/>
      <dgm:spPr/>
      <dgm:t>
        <a:bodyPr/>
        <a:lstStyle/>
        <a:p>
          <a:endParaRPr lang="nb-NO"/>
        </a:p>
      </dgm:t>
    </dgm:pt>
    <dgm:pt modelId="{0775C70F-FCE2-4568-9CEA-BDD31B88C315}">
      <dgm:prSet phldrT="[Text]"/>
      <dgm:spPr>
        <a:solidFill>
          <a:schemeClr val="accent1">
            <a:lumMod val="50000"/>
          </a:schemeClr>
        </a:solidFill>
      </dgm:spPr>
      <dgm:t>
        <a:bodyPr/>
        <a:lstStyle/>
        <a:p>
          <a:r>
            <a:rPr lang="nb-NO" dirty="0" err="1"/>
            <a:t>Considering</a:t>
          </a:r>
          <a:r>
            <a:rPr lang="nb-NO" dirty="0"/>
            <a:t> </a:t>
          </a:r>
          <a:r>
            <a:rPr lang="nb-NO" dirty="0" err="1"/>
            <a:t>how</a:t>
          </a:r>
          <a:r>
            <a:rPr lang="nb-NO" dirty="0"/>
            <a:t> </a:t>
          </a:r>
          <a:r>
            <a:rPr lang="nb-NO" dirty="0" err="1"/>
            <a:t>the</a:t>
          </a:r>
          <a:r>
            <a:rPr lang="nb-NO" dirty="0"/>
            <a:t> nature of </a:t>
          </a:r>
          <a:r>
            <a:rPr lang="nb-NO" dirty="0" err="1"/>
            <a:t>work</a:t>
          </a:r>
          <a:r>
            <a:rPr lang="nb-NO" dirty="0"/>
            <a:t> is </a:t>
          </a:r>
          <a:r>
            <a:rPr lang="nb-NO" dirty="0" err="1"/>
            <a:t>changing</a:t>
          </a:r>
          <a:r>
            <a:rPr lang="nb-NO" dirty="0"/>
            <a:t> to </a:t>
          </a:r>
          <a:r>
            <a:rPr lang="nb-NO" dirty="0" err="1"/>
            <a:t>meet</a:t>
          </a:r>
          <a:r>
            <a:rPr lang="nb-NO" dirty="0"/>
            <a:t> </a:t>
          </a:r>
          <a:r>
            <a:rPr lang="nb-NO" dirty="0" err="1"/>
            <a:t>the</a:t>
          </a:r>
          <a:r>
            <a:rPr lang="nb-NO" dirty="0"/>
            <a:t> </a:t>
          </a:r>
          <a:r>
            <a:rPr lang="nb-NO" dirty="0" err="1"/>
            <a:t>demands</a:t>
          </a:r>
          <a:r>
            <a:rPr lang="nb-NO" dirty="0"/>
            <a:t> of </a:t>
          </a:r>
          <a:r>
            <a:rPr lang="nb-NO" dirty="0" err="1"/>
            <a:t>the</a:t>
          </a:r>
          <a:r>
            <a:rPr lang="nb-NO" dirty="0"/>
            <a:t> </a:t>
          </a:r>
          <a:r>
            <a:rPr lang="nb-NO" dirty="0" err="1"/>
            <a:t>climate</a:t>
          </a:r>
          <a:r>
            <a:rPr lang="nb-NO" dirty="0"/>
            <a:t> </a:t>
          </a:r>
          <a:r>
            <a:rPr lang="nb-NO" dirty="0" err="1"/>
            <a:t>crisis</a:t>
          </a:r>
          <a:endParaRPr lang="nb-NO" dirty="0"/>
        </a:p>
      </dgm:t>
    </dgm:pt>
    <dgm:pt modelId="{4F68FC63-FEBD-40A0-B2A7-9C6DA06C7B69}" type="parTrans" cxnId="{0434D5CA-B745-4F94-B81F-8C882FBE6CB4}">
      <dgm:prSet/>
      <dgm:spPr/>
      <dgm:t>
        <a:bodyPr/>
        <a:lstStyle/>
        <a:p>
          <a:endParaRPr lang="nb-NO"/>
        </a:p>
      </dgm:t>
    </dgm:pt>
    <dgm:pt modelId="{14F0C019-2333-4C18-BE03-A35190604FB2}" type="sibTrans" cxnId="{0434D5CA-B745-4F94-B81F-8C882FBE6CB4}">
      <dgm:prSet/>
      <dgm:spPr/>
      <dgm:t>
        <a:bodyPr/>
        <a:lstStyle/>
        <a:p>
          <a:endParaRPr lang="nb-NO"/>
        </a:p>
      </dgm:t>
    </dgm:pt>
    <dgm:pt modelId="{BDA0D2A5-D070-4BA1-B681-EA6AD1D56E2B}">
      <dgm:prSet phldrT="[Text]"/>
      <dgm:spPr>
        <a:solidFill>
          <a:schemeClr val="accent1">
            <a:lumMod val="50000"/>
          </a:schemeClr>
        </a:solidFill>
      </dgm:spPr>
      <dgm:t>
        <a:bodyPr/>
        <a:lstStyle/>
        <a:p>
          <a:r>
            <a:rPr lang="nb-NO" dirty="0" err="1"/>
            <a:t>Asking</a:t>
          </a:r>
          <a:r>
            <a:rPr lang="nb-NO" dirty="0"/>
            <a:t> </a:t>
          </a:r>
          <a:r>
            <a:rPr lang="nb-NO" dirty="0" err="1"/>
            <a:t>what</a:t>
          </a:r>
          <a:r>
            <a:rPr lang="nb-NO" dirty="0"/>
            <a:t> </a:t>
          </a:r>
          <a:r>
            <a:rPr lang="nb-NO" dirty="0" err="1"/>
            <a:t>key</a:t>
          </a:r>
          <a:r>
            <a:rPr lang="nb-NO" dirty="0"/>
            <a:t> </a:t>
          </a:r>
          <a:r>
            <a:rPr lang="nb-NO" dirty="0" err="1"/>
            <a:t>workplace</a:t>
          </a:r>
          <a:r>
            <a:rPr lang="nb-NO" dirty="0"/>
            <a:t> </a:t>
          </a:r>
          <a:r>
            <a:rPr lang="nb-NO" dirty="0" err="1"/>
            <a:t>competencies</a:t>
          </a:r>
          <a:r>
            <a:rPr lang="nb-NO" dirty="0"/>
            <a:t> </a:t>
          </a:r>
          <a:r>
            <a:rPr lang="nb-NO" dirty="0" err="1"/>
            <a:t>might</a:t>
          </a:r>
          <a:r>
            <a:rPr lang="nb-NO" dirty="0"/>
            <a:t> be in a green business.  </a:t>
          </a:r>
          <a:r>
            <a:rPr lang="nb-NO" dirty="0" err="1"/>
            <a:t>Also</a:t>
          </a:r>
          <a:r>
            <a:rPr lang="nb-NO" dirty="0"/>
            <a:t> </a:t>
          </a:r>
          <a:r>
            <a:rPr lang="nb-NO" dirty="0" err="1"/>
            <a:t>discussing</a:t>
          </a:r>
          <a:r>
            <a:rPr lang="nb-NO" dirty="0"/>
            <a:t> </a:t>
          </a:r>
          <a:r>
            <a:rPr lang="nb-NO" dirty="0" err="1"/>
            <a:t>how</a:t>
          </a:r>
          <a:r>
            <a:rPr lang="nb-NO" dirty="0"/>
            <a:t> to </a:t>
          </a:r>
          <a:r>
            <a:rPr lang="nb-NO" dirty="0" err="1"/>
            <a:t>change</a:t>
          </a:r>
          <a:r>
            <a:rPr lang="nb-NO" dirty="0"/>
            <a:t> and </a:t>
          </a:r>
          <a:r>
            <a:rPr lang="nb-NO" dirty="0" err="1"/>
            <a:t>influence</a:t>
          </a:r>
          <a:r>
            <a:rPr lang="nb-NO" dirty="0"/>
            <a:t> </a:t>
          </a:r>
          <a:r>
            <a:rPr lang="nb-NO" dirty="0" err="1"/>
            <a:t>without</a:t>
          </a:r>
          <a:r>
            <a:rPr lang="nb-NO" dirty="0"/>
            <a:t> </a:t>
          </a:r>
          <a:r>
            <a:rPr lang="nb-NO" dirty="0" err="1"/>
            <a:t>endangering</a:t>
          </a:r>
          <a:r>
            <a:rPr lang="nb-NO" dirty="0"/>
            <a:t> </a:t>
          </a:r>
          <a:r>
            <a:rPr lang="nb-NO" dirty="0" err="1"/>
            <a:t>your</a:t>
          </a:r>
          <a:r>
            <a:rPr lang="nb-NO" dirty="0"/>
            <a:t> </a:t>
          </a:r>
          <a:r>
            <a:rPr lang="nb-NO" dirty="0" err="1"/>
            <a:t>employment</a:t>
          </a:r>
          <a:r>
            <a:rPr lang="nb-NO" dirty="0"/>
            <a:t>. </a:t>
          </a:r>
        </a:p>
      </dgm:t>
    </dgm:pt>
    <dgm:pt modelId="{833589BA-A88D-47A4-9748-36B5C2599A2D}" type="parTrans" cxnId="{85CC5359-AA82-4DDF-8763-CBFE7FA13123}">
      <dgm:prSet/>
      <dgm:spPr/>
      <dgm:t>
        <a:bodyPr/>
        <a:lstStyle/>
        <a:p>
          <a:endParaRPr lang="nb-NO"/>
        </a:p>
      </dgm:t>
    </dgm:pt>
    <dgm:pt modelId="{41A1BCDD-27C7-49F6-8C80-69DEB178EE2E}" type="sibTrans" cxnId="{85CC5359-AA82-4DDF-8763-CBFE7FA13123}">
      <dgm:prSet/>
      <dgm:spPr/>
      <dgm:t>
        <a:bodyPr/>
        <a:lstStyle/>
        <a:p>
          <a:endParaRPr lang="nb-NO"/>
        </a:p>
      </dgm:t>
    </dgm:pt>
    <dgm:pt modelId="{3BB4B7E8-D001-48ED-BF53-3A74F8729CE1}" type="pres">
      <dgm:prSet presAssocID="{E033BAEC-FB98-497E-94B3-A1B9A11BC856}" presName="Name0" presStyleCnt="0">
        <dgm:presLayoutVars>
          <dgm:chPref val="1"/>
          <dgm:dir/>
          <dgm:animOne val="branch"/>
          <dgm:animLvl val="lvl"/>
          <dgm:resizeHandles/>
        </dgm:presLayoutVars>
      </dgm:prSet>
      <dgm:spPr/>
    </dgm:pt>
    <dgm:pt modelId="{075DD31F-742A-4E19-8EDE-B0873E744ED8}" type="pres">
      <dgm:prSet presAssocID="{9971DE40-D8C3-4465-809F-23C0654456CC}" presName="vertOne" presStyleCnt="0"/>
      <dgm:spPr/>
    </dgm:pt>
    <dgm:pt modelId="{7625F6AD-22DE-4629-BE1E-D4047F14B35D}" type="pres">
      <dgm:prSet presAssocID="{9971DE40-D8C3-4465-809F-23C0654456CC}" presName="txOne" presStyleLbl="node0" presStyleIdx="0" presStyleCnt="2">
        <dgm:presLayoutVars>
          <dgm:chPref val="3"/>
        </dgm:presLayoutVars>
      </dgm:prSet>
      <dgm:spPr/>
    </dgm:pt>
    <dgm:pt modelId="{3B963539-30C9-4A4E-BC28-772C35AF3E61}" type="pres">
      <dgm:prSet presAssocID="{9971DE40-D8C3-4465-809F-23C0654456CC}" presName="parTransOne" presStyleCnt="0"/>
      <dgm:spPr/>
    </dgm:pt>
    <dgm:pt modelId="{EE789DF7-3258-4409-89E5-266BD7D83C0B}" type="pres">
      <dgm:prSet presAssocID="{9971DE40-D8C3-4465-809F-23C0654456CC}" presName="horzOne" presStyleCnt="0"/>
      <dgm:spPr/>
    </dgm:pt>
    <dgm:pt modelId="{D9CDBFD5-8A27-4FE7-8CF7-348AA1A321F8}" type="pres">
      <dgm:prSet presAssocID="{17560942-EF52-408B-9D3C-1D72E8010C5C}" presName="vertTwo" presStyleCnt="0"/>
      <dgm:spPr/>
    </dgm:pt>
    <dgm:pt modelId="{5145963D-1E73-4785-8A5E-CB16C0C5FDBB}" type="pres">
      <dgm:prSet presAssocID="{17560942-EF52-408B-9D3C-1D72E8010C5C}" presName="txTwo" presStyleLbl="node2" presStyleIdx="0" presStyleCnt="6">
        <dgm:presLayoutVars>
          <dgm:chPref val="3"/>
        </dgm:presLayoutVars>
      </dgm:prSet>
      <dgm:spPr/>
    </dgm:pt>
    <dgm:pt modelId="{8074581D-43CD-4970-AB97-536B9B0C19C9}" type="pres">
      <dgm:prSet presAssocID="{17560942-EF52-408B-9D3C-1D72E8010C5C}" presName="parTransTwo" presStyleCnt="0"/>
      <dgm:spPr/>
    </dgm:pt>
    <dgm:pt modelId="{A53F1878-3A8B-4531-AA5E-4B1A0F37E862}" type="pres">
      <dgm:prSet presAssocID="{17560942-EF52-408B-9D3C-1D72E8010C5C}" presName="horzTwo" presStyleCnt="0"/>
      <dgm:spPr/>
    </dgm:pt>
    <dgm:pt modelId="{343BD878-9F71-4AE6-9B09-F3F922B89ED1}" type="pres">
      <dgm:prSet presAssocID="{8DF775A4-8B56-49E6-A180-D0E16493F910}" presName="vertThree" presStyleCnt="0"/>
      <dgm:spPr/>
    </dgm:pt>
    <dgm:pt modelId="{3A9C04A3-80DD-4DB3-B11D-F4BECD2C6E07}" type="pres">
      <dgm:prSet presAssocID="{8DF775A4-8B56-49E6-A180-D0E16493F910}" presName="txThree" presStyleLbl="node3" presStyleIdx="0" presStyleCnt="6">
        <dgm:presLayoutVars>
          <dgm:chPref val="3"/>
        </dgm:presLayoutVars>
      </dgm:prSet>
      <dgm:spPr/>
    </dgm:pt>
    <dgm:pt modelId="{F7E490A5-14FD-40EB-BB0A-D5F8C8DCA124}" type="pres">
      <dgm:prSet presAssocID="{8DF775A4-8B56-49E6-A180-D0E16493F910}" presName="horzThree" presStyleCnt="0"/>
      <dgm:spPr/>
    </dgm:pt>
    <dgm:pt modelId="{1F2DD64F-E920-453E-8986-401D8A636485}" type="pres">
      <dgm:prSet presAssocID="{FEBC2225-F564-440C-9928-EB59AE24ED08}" presName="sibSpaceTwo" presStyleCnt="0"/>
      <dgm:spPr/>
    </dgm:pt>
    <dgm:pt modelId="{7ADD5903-6EA0-48D3-9FD4-31C8C8E969AB}" type="pres">
      <dgm:prSet presAssocID="{8606CF51-58FB-447D-8EC9-C11DE20904FB}" presName="vertTwo" presStyleCnt="0"/>
      <dgm:spPr/>
    </dgm:pt>
    <dgm:pt modelId="{CD6AE462-8207-439F-944E-D987388CEF4A}" type="pres">
      <dgm:prSet presAssocID="{8606CF51-58FB-447D-8EC9-C11DE20904FB}" presName="txTwo" presStyleLbl="node2" presStyleIdx="1" presStyleCnt="6">
        <dgm:presLayoutVars>
          <dgm:chPref val="3"/>
        </dgm:presLayoutVars>
      </dgm:prSet>
      <dgm:spPr/>
    </dgm:pt>
    <dgm:pt modelId="{916F8A36-98F2-42A5-90B0-E8A891FDD2C8}" type="pres">
      <dgm:prSet presAssocID="{8606CF51-58FB-447D-8EC9-C11DE20904FB}" presName="parTransTwo" presStyleCnt="0"/>
      <dgm:spPr/>
    </dgm:pt>
    <dgm:pt modelId="{F6B07122-BA68-46B8-A2AF-1211CB401DEB}" type="pres">
      <dgm:prSet presAssocID="{8606CF51-58FB-447D-8EC9-C11DE20904FB}" presName="horzTwo" presStyleCnt="0"/>
      <dgm:spPr/>
    </dgm:pt>
    <dgm:pt modelId="{E11958BD-5F0F-457C-8B4F-680B410836F6}" type="pres">
      <dgm:prSet presAssocID="{2D92B346-178F-4B02-96C3-1D7006BC1A67}" presName="vertThree" presStyleCnt="0"/>
      <dgm:spPr/>
    </dgm:pt>
    <dgm:pt modelId="{BD41602A-F106-47EA-AFBE-45A6A9D01D78}" type="pres">
      <dgm:prSet presAssocID="{2D92B346-178F-4B02-96C3-1D7006BC1A67}" presName="txThree" presStyleLbl="node3" presStyleIdx="1" presStyleCnt="6">
        <dgm:presLayoutVars>
          <dgm:chPref val="3"/>
        </dgm:presLayoutVars>
      </dgm:prSet>
      <dgm:spPr/>
    </dgm:pt>
    <dgm:pt modelId="{BD3726DD-32AC-409E-BC89-1DA59BA07904}" type="pres">
      <dgm:prSet presAssocID="{2D92B346-178F-4B02-96C3-1D7006BC1A67}" presName="horzThree" presStyleCnt="0"/>
      <dgm:spPr/>
    </dgm:pt>
    <dgm:pt modelId="{96D3C6E9-632C-43C9-AC2D-954500C81322}" type="pres">
      <dgm:prSet presAssocID="{D3A3DFD9-8CD0-48E9-B56E-1222D753CFBB}" presName="sibSpaceTwo" presStyleCnt="0"/>
      <dgm:spPr/>
    </dgm:pt>
    <dgm:pt modelId="{44452D87-AD83-457E-8B4F-D81AFE0AD5F6}" type="pres">
      <dgm:prSet presAssocID="{026CA38B-AB8B-43E9-9F95-B21EDAA7E1BE}" presName="vertTwo" presStyleCnt="0"/>
      <dgm:spPr/>
    </dgm:pt>
    <dgm:pt modelId="{B526B37E-1D44-4A09-AA76-3A23579F8B56}" type="pres">
      <dgm:prSet presAssocID="{026CA38B-AB8B-43E9-9F95-B21EDAA7E1BE}" presName="txTwo" presStyleLbl="node2" presStyleIdx="2" presStyleCnt="6">
        <dgm:presLayoutVars>
          <dgm:chPref val="3"/>
        </dgm:presLayoutVars>
      </dgm:prSet>
      <dgm:spPr/>
    </dgm:pt>
    <dgm:pt modelId="{AE2B4497-1A5A-4C18-A4C4-2D7DA27ECF79}" type="pres">
      <dgm:prSet presAssocID="{026CA38B-AB8B-43E9-9F95-B21EDAA7E1BE}" presName="parTransTwo" presStyleCnt="0"/>
      <dgm:spPr/>
    </dgm:pt>
    <dgm:pt modelId="{F11B2D88-0283-4738-A9F7-C8B25E3FEC80}" type="pres">
      <dgm:prSet presAssocID="{026CA38B-AB8B-43E9-9F95-B21EDAA7E1BE}" presName="horzTwo" presStyleCnt="0"/>
      <dgm:spPr/>
    </dgm:pt>
    <dgm:pt modelId="{1697DD62-8D8A-49DA-B02A-FA7A3BF02A5D}" type="pres">
      <dgm:prSet presAssocID="{CB213822-863C-4C05-B6BE-DF82F0D32F5B}" presName="vertThree" presStyleCnt="0"/>
      <dgm:spPr/>
    </dgm:pt>
    <dgm:pt modelId="{E6C2DF78-4C79-40F5-B22D-0059D477AD8C}" type="pres">
      <dgm:prSet presAssocID="{CB213822-863C-4C05-B6BE-DF82F0D32F5B}" presName="txThree" presStyleLbl="node3" presStyleIdx="2" presStyleCnt="6">
        <dgm:presLayoutVars>
          <dgm:chPref val="3"/>
        </dgm:presLayoutVars>
      </dgm:prSet>
      <dgm:spPr/>
    </dgm:pt>
    <dgm:pt modelId="{0A905F98-1059-40C6-B025-A59569B36FB4}" type="pres">
      <dgm:prSet presAssocID="{CB213822-863C-4C05-B6BE-DF82F0D32F5B}" presName="horzThree" presStyleCnt="0"/>
      <dgm:spPr/>
    </dgm:pt>
    <dgm:pt modelId="{D514B203-C04B-456D-A0B0-ED598D5657CB}" type="pres">
      <dgm:prSet presAssocID="{42C5AD59-1C60-4154-BDEC-E7E9D62A377B}" presName="sibSpaceOne" presStyleCnt="0"/>
      <dgm:spPr/>
    </dgm:pt>
    <dgm:pt modelId="{738A5F63-DFBD-48C8-AFA8-BDE364C9A61E}" type="pres">
      <dgm:prSet presAssocID="{7159D063-01AA-4F24-B04F-3F32A01BC0FD}" presName="vertOne" presStyleCnt="0"/>
      <dgm:spPr/>
    </dgm:pt>
    <dgm:pt modelId="{E1BF2A39-3E02-43F2-A987-D96BFDD499E4}" type="pres">
      <dgm:prSet presAssocID="{7159D063-01AA-4F24-B04F-3F32A01BC0FD}" presName="txOne" presStyleLbl="node0" presStyleIdx="1" presStyleCnt="2">
        <dgm:presLayoutVars>
          <dgm:chPref val="3"/>
        </dgm:presLayoutVars>
      </dgm:prSet>
      <dgm:spPr/>
    </dgm:pt>
    <dgm:pt modelId="{993850EC-84F2-478F-9C51-7B664247CAD9}" type="pres">
      <dgm:prSet presAssocID="{7159D063-01AA-4F24-B04F-3F32A01BC0FD}" presName="parTransOne" presStyleCnt="0"/>
      <dgm:spPr/>
    </dgm:pt>
    <dgm:pt modelId="{31FFD3CE-9EDF-4174-A048-A6F3CA519C5B}" type="pres">
      <dgm:prSet presAssocID="{7159D063-01AA-4F24-B04F-3F32A01BC0FD}" presName="horzOne" presStyleCnt="0"/>
      <dgm:spPr/>
    </dgm:pt>
    <dgm:pt modelId="{A76F45D8-CDE3-4F5F-B02C-68B508F6F508}" type="pres">
      <dgm:prSet presAssocID="{A21F89ED-685B-424D-B965-F0ACE61158AD}" presName="vertTwo" presStyleCnt="0"/>
      <dgm:spPr/>
    </dgm:pt>
    <dgm:pt modelId="{EAC790D1-8EA1-452B-80FD-A9FAEFD284F7}" type="pres">
      <dgm:prSet presAssocID="{A21F89ED-685B-424D-B965-F0ACE61158AD}" presName="txTwo" presStyleLbl="node2" presStyleIdx="3" presStyleCnt="6">
        <dgm:presLayoutVars>
          <dgm:chPref val="3"/>
        </dgm:presLayoutVars>
      </dgm:prSet>
      <dgm:spPr/>
    </dgm:pt>
    <dgm:pt modelId="{9D38AA2A-1B7C-46CD-B929-0B4DD41BEE57}" type="pres">
      <dgm:prSet presAssocID="{A21F89ED-685B-424D-B965-F0ACE61158AD}" presName="parTransTwo" presStyleCnt="0"/>
      <dgm:spPr/>
    </dgm:pt>
    <dgm:pt modelId="{5B7D4EB7-63BB-40ED-B67A-7626E2019D2D}" type="pres">
      <dgm:prSet presAssocID="{A21F89ED-685B-424D-B965-F0ACE61158AD}" presName="horzTwo" presStyleCnt="0"/>
      <dgm:spPr/>
    </dgm:pt>
    <dgm:pt modelId="{B9FF94AE-06F6-45AD-9C44-7483420656A6}" type="pres">
      <dgm:prSet presAssocID="{7837DB65-C868-4E26-8207-2CAFE018472B}" presName="vertThree" presStyleCnt="0"/>
      <dgm:spPr/>
    </dgm:pt>
    <dgm:pt modelId="{9FC71B86-DD09-4940-8DD3-06647EA56317}" type="pres">
      <dgm:prSet presAssocID="{7837DB65-C868-4E26-8207-2CAFE018472B}" presName="txThree" presStyleLbl="node3" presStyleIdx="3" presStyleCnt="6">
        <dgm:presLayoutVars>
          <dgm:chPref val="3"/>
        </dgm:presLayoutVars>
      </dgm:prSet>
      <dgm:spPr/>
    </dgm:pt>
    <dgm:pt modelId="{FA4B5574-D6B3-4C65-9EEF-F6960544D502}" type="pres">
      <dgm:prSet presAssocID="{7837DB65-C868-4E26-8207-2CAFE018472B}" presName="horzThree" presStyleCnt="0"/>
      <dgm:spPr/>
    </dgm:pt>
    <dgm:pt modelId="{DAF85832-2D85-45BB-96E8-1CFB6CE76897}" type="pres">
      <dgm:prSet presAssocID="{D0BD1B77-8891-4A71-A749-EF8B70FCC641}" presName="sibSpaceTwo" presStyleCnt="0"/>
      <dgm:spPr/>
    </dgm:pt>
    <dgm:pt modelId="{020E30A4-5854-40FA-A259-720C03EBA592}" type="pres">
      <dgm:prSet presAssocID="{DD341756-2BF4-4C29-98DB-CD6D95FBA7AB}" presName="vertTwo" presStyleCnt="0"/>
      <dgm:spPr/>
    </dgm:pt>
    <dgm:pt modelId="{E16C7512-8E4E-4BE7-95AF-15A85A871E9F}" type="pres">
      <dgm:prSet presAssocID="{DD341756-2BF4-4C29-98DB-CD6D95FBA7AB}" presName="txTwo" presStyleLbl="node2" presStyleIdx="4" presStyleCnt="6">
        <dgm:presLayoutVars>
          <dgm:chPref val="3"/>
        </dgm:presLayoutVars>
      </dgm:prSet>
      <dgm:spPr/>
    </dgm:pt>
    <dgm:pt modelId="{7814E238-1A39-4FBC-85D0-4C4981ACF0D4}" type="pres">
      <dgm:prSet presAssocID="{DD341756-2BF4-4C29-98DB-CD6D95FBA7AB}" presName="parTransTwo" presStyleCnt="0"/>
      <dgm:spPr/>
    </dgm:pt>
    <dgm:pt modelId="{5486675B-340F-45D3-AD3E-48AD2B7A391C}" type="pres">
      <dgm:prSet presAssocID="{DD341756-2BF4-4C29-98DB-CD6D95FBA7AB}" presName="horzTwo" presStyleCnt="0"/>
      <dgm:spPr/>
    </dgm:pt>
    <dgm:pt modelId="{310E1693-4F75-4A8C-8B43-F9979368D5A6}" type="pres">
      <dgm:prSet presAssocID="{0775C70F-FCE2-4568-9CEA-BDD31B88C315}" presName="vertThree" presStyleCnt="0"/>
      <dgm:spPr/>
    </dgm:pt>
    <dgm:pt modelId="{29058E3B-55BB-49E0-85C3-EE865082C0A1}" type="pres">
      <dgm:prSet presAssocID="{0775C70F-FCE2-4568-9CEA-BDD31B88C315}" presName="txThree" presStyleLbl="node3" presStyleIdx="4" presStyleCnt="6">
        <dgm:presLayoutVars>
          <dgm:chPref val="3"/>
        </dgm:presLayoutVars>
      </dgm:prSet>
      <dgm:spPr/>
    </dgm:pt>
    <dgm:pt modelId="{F58577C1-7126-4FD3-A0C1-1DCC9E56F0D1}" type="pres">
      <dgm:prSet presAssocID="{0775C70F-FCE2-4568-9CEA-BDD31B88C315}" presName="horzThree" presStyleCnt="0"/>
      <dgm:spPr/>
    </dgm:pt>
    <dgm:pt modelId="{185207D6-1406-43CC-B044-99307AA07E01}" type="pres">
      <dgm:prSet presAssocID="{5EE630DB-AFA0-4DEC-97AD-4410070E6E4A}" presName="sibSpaceTwo" presStyleCnt="0"/>
      <dgm:spPr/>
    </dgm:pt>
    <dgm:pt modelId="{E515B67F-1A51-429B-AFEA-FEDCCB65C818}" type="pres">
      <dgm:prSet presAssocID="{F2DEBB9A-C4CF-4E21-9A28-C138DF43555B}" presName="vertTwo" presStyleCnt="0"/>
      <dgm:spPr/>
    </dgm:pt>
    <dgm:pt modelId="{5F99FF3C-FDA7-4C94-BEFB-D1DC6E92AFE9}" type="pres">
      <dgm:prSet presAssocID="{F2DEBB9A-C4CF-4E21-9A28-C138DF43555B}" presName="txTwo" presStyleLbl="node2" presStyleIdx="5" presStyleCnt="6">
        <dgm:presLayoutVars>
          <dgm:chPref val="3"/>
        </dgm:presLayoutVars>
      </dgm:prSet>
      <dgm:spPr/>
    </dgm:pt>
    <dgm:pt modelId="{08B4828F-F17D-4E40-93A1-462D96A854DD}" type="pres">
      <dgm:prSet presAssocID="{F2DEBB9A-C4CF-4E21-9A28-C138DF43555B}" presName="parTransTwo" presStyleCnt="0"/>
      <dgm:spPr/>
    </dgm:pt>
    <dgm:pt modelId="{60530D97-F4E7-4220-9B31-81BBBFC2D969}" type="pres">
      <dgm:prSet presAssocID="{F2DEBB9A-C4CF-4E21-9A28-C138DF43555B}" presName="horzTwo" presStyleCnt="0"/>
      <dgm:spPr/>
    </dgm:pt>
    <dgm:pt modelId="{CC20F930-A3D8-4BBE-ADC5-4CFCD1CC29B9}" type="pres">
      <dgm:prSet presAssocID="{BDA0D2A5-D070-4BA1-B681-EA6AD1D56E2B}" presName="vertThree" presStyleCnt="0"/>
      <dgm:spPr/>
    </dgm:pt>
    <dgm:pt modelId="{BEBF1C87-EDFC-4470-A36E-A6136AA7452F}" type="pres">
      <dgm:prSet presAssocID="{BDA0D2A5-D070-4BA1-B681-EA6AD1D56E2B}" presName="txThree" presStyleLbl="node3" presStyleIdx="5" presStyleCnt="6">
        <dgm:presLayoutVars>
          <dgm:chPref val="3"/>
        </dgm:presLayoutVars>
      </dgm:prSet>
      <dgm:spPr/>
    </dgm:pt>
    <dgm:pt modelId="{F15D3C04-229A-4B73-AA79-43672370F32A}" type="pres">
      <dgm:prSet presAssocID="{BDA0D2A5-D070-4BA1-B681-EA6AD1D56E2B}" presName="horzThree" presStyleCnt="0"/>
      <dgm:spPr/>
    </dgm:pt>
  </dgm:ptLst>
  <dgm:cxnLst>
    <dgm:cxn modelId="{09790307-B28D-4CFD-A303-53E6F8A35762}" srcId="{7159D063-01AA-4F24-B04F-3F32A01BC0FD}" destId="{F2DEBB9A-C4CF-4E21-9A28-C138DF43555B}" srcOrd="2" destOrd="0" parTransId="{C8146649-CE0C-4AF4-9822-1538A30406AA}" sibTransId="{D0B3362B-3B04-4DC5-8CB2-33F0FDDFDA87}"/>
    <dgm:cxn modelId="{E4931024-FC8D-474D-BB84-FA829F02C9A8}" type="presOf" srcId="{A21F89ED-685B-424D-B965-F0ACE61158AD}" destId="{EAC790D1-8EA1-452B-80FD-A9FAEFD284F7}" srcOrd="0" destOrd="0" presId="urn:microsoft.com/office/officeart/2005/8/layout/hierarchy4"/>
    <dgm:cxn modelId="{F199BB2B-224B-467E-A799-2C4E4F78ACE4}" type="presOf" srcId="{DD341756-2BF4-4C29-98DB-CD6D95FBA7AB}" destId="{E16C7512-8E4E-4BE7-95AF-15A85A871E9F}" srcOrd="0" destOrd="0" presId="urn:microsoft.com/office/officeart/2005/8/layout/hierarchy4"/>
    <dgm:cxn modelId="{6B84E835-45EE-4A41-88A4-E4B02DDEF0BE}" srcId="{9971DE40-D8C3-4465-809F-23C0654456CC}" destId="{8606CF51-58FB-447D-8EC9-C11DE20904FB}" srcOrd="1" destOrd="0" parTransId="{1946D621-1B01-486B-9758-3491278FCA37}" sibTransId="{D3A3DFD9-8CD0-48E9-B56E-1222D753CFBB}"/>
    <dgm:cxn modelId="{FBE5EE37-C80B-4DE2-BA35-7F63B7B2E0EA}" srcId="{E033BAEC-FB98-497E-94B3-A1B9A11BC856}" destId="{9971DE40-D8C3-4465-809F-23C0654456CC}" srcOrd="0" destOrd="0" parTransId="{E57E1129-C449-4265-B4F2-DE94120473C9}" sibTransId="{42C5AD59-1C60-4154-BDEC-E7E9D62A377B}"/>
    <dgm:cxn modelId="{81027B44-AC1E-4E5D-8DDD-C612C5FBE56E}" type="presOf" srcId="{17560942-EF52-408B-9D3C-1D72E8010C5C}" destId="{5145963D-1E73-4785-8A5E-CB16C0C5FDBB}" srcOrd="0" destOrd="0" presId="urn:microsoft.com/office/officeart/2005/8/layout/hierarchy4"/>
    <dgm:cxn modelId="{692DB144-0CDB-4A9E-B5CA-803F955517FA}" srcId="{9971DE40-D8C3-4465-809F-23C0654456CC}" destId="{17560942-EF52-408B-9D3C-1D72E8010C5C}" srcOrd="0" destOrd="0" parTransId="{708CBAFD-FE90-4470-81FF-CC6D932E6C57}" sibTransId="{FEBC2225-F564-440C-9928-EB59AE24ED08}"/>
    <dgm:cxn modelId="{4E467867-A6AA-4905-B814-D0C2864FCEC4}" srcId="{7159D063-01AA-4F24-B04F-3F32A01BC0FD}" destId="{DD341756-2BF4-4C29-98DB-CD6D95FBA7AB}" srcOrd="1" destOrd="0" parTransId="{89A54D70-6A3D-49EA-8C04-57EE5FC852EC}" sibTransId="{5EE630DB-AFA0-4DEC-97AD-4410070E6E4A}"/>
    <dgm:cxn modelId="{C0C8F867-4643-4AF7-8400-6653FB0731F7}" type="presOf" srcId="{E033BAEC-FB98-497E-94B3-A1B9A11BC856}" destId="{3BB4B7E8-D001-48ED-BF53-3A74F8729CE1}" srcOrd="0" destOrd="0" presId="urn:microsoft.com/office/officeart/2005/8/layout/hierarchy4"/>
    <dgm:cxn modelId="{752A126B-ED24-4577-961B-934AFD628728}" type="presOf" srcId="{7159D063-01AA-4F24-B04F-3F32A01BC0FD}" destId="{E1BF2A39-3E02-43F2-A987-D96BFDD499E4}" srcOrd="0" destOrd="0" presId="urn:microsoft.com/office/officeart/2005/8/layout/hierarchy4"/>
    <dgm:cxn modelId="{F715236E-A840-484C-B312-498F044A9D3F}" srcId="{026CA38B-AB8B-43E9-9F95-B21EDAA7E1BE}" destId="{CB213822-863C-4C05-B6BE-DF82F0D32F5B}" srcOrd="0" destOrd="0" parTransId="{ECFDD534-3800-4FA6-AFE1-810D994B3B24}" sibTransId="{D29B088B-7F80-4FA6-B52D-80E220641411}"/>
    <dgm:cxn modelId="{152A036F-00A1-4133-B37E-4705FCF74269}" type="presOf" srcId="{8DF775A4-8B56-49E6-A180-D0E16493F910}" destId="{3A9C04A3-80DD-4DB3-B11D-F4BECD2C6E07}" srcOrd="0" destOrd="0" presId="urn:microsoft.com/office/officeart/2005/8/layout/hierarchy4"/>
    <dgm:cxn modelId="{A50A2472-826D-4075-9630-41588DBBEAD6}" type="presOf" srcId="{2D92B346-178F-4B02-96C3-1D7006BC1A67}" destId="{BD41602A-F106-47EA-AFBE-45A6A9D01D78}" srcOrd="0" destOrd="0" presId="urn:microsoft.com/office/officeart/2005/8/layout/hierarchy4"/>
    <dgm:cxn modelId="{1CB08275-72FC-442A-AE12-D2E1C7764EE2}" srcId="{8606CF51-58FB-447D-8EC9-C11DE20904FB}" destId="{2D92B346-178F-4B02-96C3-1D7006BC1A67}" srcOrd="0" destOrd="0" parTransId="{9848C3B3-B554-43E8-BAB5-9AFBF7727BE7}" sibTransId="{A9E00281-8501-40E4-9B57-3AB57A8277C3}"/>
    <dgm:cxn modelId="{CA3CFC58-110C-4784-A403-086FD3A5F9C9}" type="presOf" srcId="{026CA38B-AB8B-43E9-9F95-B21EDAA7E1BE}" destId="{B526B37E-1D44-4A09-AA76-3A23579F8B56}" srcOrd="0" destOrd="0" presId="urn:microsoft.com/office/officeart/2005/8/layout/hierarchy4"/>
    <dgm:cxn modelId="{85CC5359-AA82-4DDF-8763-CBFE7FA13123}" srcId="{F2DEBB9A-C4CF-4E21-9A28-C138DF43555B}" destId="{BDA0D2A5-D070-4BA1-B681-EA6AD1D56E2B}" srcOrd="0" destOrd="0" parTransId="{833589BA-A88D-47A4-9748-36B5C2599A2D}" sibTransId="{41A1BCDD-27C7-49F6-8C80-69DEB178EE2E}"/>
    <dgm:cxn modelId="{E357D084-9965-4ABB-8C45-25593FA1C03E}" srcId="{7159D063-01AA-4F24-B04F-3F32A01BC0FD}" destId="{A21F89ED-685B-424D-B965-F0ACE61158AD}" srcOrd="0" destOrd="0" parTransId="{EB8DC58E-0DB8-4D34-85CD-A59A8789D6DA}" sibTransId="{D0BD1B77-8891-4A71-A749-EF8B70FCC641}"/>
    <dgm:cxn modelId="{4C006E89-6BA3-462D-A55B-917BA757D199}" type="presOf" srcId="{BDA0D2A5-D070-4BA1-B681-EA6AD1D56E2B}" destId="{BEBF1C87-EDFC-4470-A36E-A6136AA7452F}" srcOrd="0" destOrd="0" presId="urn:microsoft.com/office/officeart/2005/8/layout/hierarchy4"/>
    <dgm:cxn modelId="{EB65DF8D-8943-4E83-B326-D99A1E17D126}" type="presOf" srcId="{CB213822-863C-4C05-B6BE-DF82F0D32F5B}" destId="{E6C2DF78-4C79-40F5-B22D-0059D477AD8C}" srcOrd="0" destOrd="0" presId="urn:microsoft.com/office/officeart/2005/8/layout/hierarchy4"/>
    <dgm:cxn modelId="{DC47DE91-EB77-4102-9D0D-0C9F68EAEBC0}" type="presOf" srcId="{9971DE40-D8C3-4465-809F-23C0654456CC}" destId="{7625F6AD-22DE-4629-BE1E-D4047F14B35D}" srcOrd="0" destOrd="0" presId="urn:microsoft.com/office/officeart/2005/8/layout/hierarchy4"/>
    <dgm:cxn modelId="{036DF498-B6A3-49FD-9410-0DB34DE6CB71}" srcId="{9971DE40-D8C3-4465-809F-23C0654456CC}" destId="{026CA38B-AB8B-43E9-9F95-B21EDAA7E1BE}" srcOrd="2" destOrd="0" parTransId="{2F0D64AE-6AC7-490D-9CFE-D8E047A694E2}" sibTransId="{BD487984-8ABD-48F6-AC9F-C47030650945}"/>
    <dgm:cxn modelId="{AD16219F-DB59-47A8-B1C9-285EBCED4C2F}" type="presOf" srcId="{0775C70F-FCE2-4568-9CEA-BDD31B88C315}" destId="{29058E3B-55BB-49E0-85C3-EE865082C0A1}" srcOrd="0" destOrd="0" presId="urn:microsoft.com/office/officeart/2005/8/layout/hierarchy4"/>
    <dgm:cxn modelId="{85976BC2-5F66-4B78-BBD9-896ED4D7089A}" type="presOf" srcId="{8606CF51-58FB-447D-8EC9-C11DE20904FB}" destId="{CD6AE462-8207-439F-944E-D987388CEF4A}" srcOrd="0" destOrd="0" presId="urn:microsoft.com/office/officeart/2005/8/layout/hierarchy4"/>
    <dgm:cxn modelId="{0434D5CA-B745-4F94-B81F-8C882FBE6CB4}" srcId="{DD341756-2BF4-4C29-98DB-CD6D95FBA7AB}" destId="{0775C70F-FCE2-4568-9CEA-BDD31B88C315}" srcOrd="0" destOrd="0" parTransId="{4F68FC63-FEBD-40A0-B2A7-9C6DA06C7B69}" sibTransId="{14F0C019-2333-4C18-BE03-A35190604FB2}"/>
    <dgm:cxn modelId="{948E36D2-1590-4EC9-9147-49F3437D76F8}" type="presOf" srcId="{F2DEBB9A-C4CF-4E21-9A28-C138DF43555B}" destId="{5F99FF3C-FDA7-4C94-BEFB-D1DC6E92AFE9}" srcOrd="0" destOrd="0" presId="urn:microsoft.com/office/officeart/2005/8/layout/hierarchy4"/>
    <dgm:cxn modelId="{67F16ED3-82BE-4BFF-B498-979577BE8D17}" srcId="{E033BAEC-FB98-497E-94B3-A1B9A11BC856}" destId="{7159D063-01AA-4F24-B04F-3F32A01BC0FD}" srcOrd="1" destOrd="0" parTransId="{4106F150-58EC-4F75-B969-D9D621AEFF60}" sibTransId="{10DE0DF1-925C-48C5-AE35-B1701D3574A0}"/>
    <dgm:cxn modelId="{4C9FA2E7-78C7-4F70-A1F4-04336B500721}" srcId="{A21F89ED-685B-424D-B965-F0ACE61158AD}" destId="{7837DB65-C868-4E26-8207-2CAFE018472B}" srcOrd="0" destOrd="0" parTransId="{B86C86FA-4D8A-4F62-8B53-727F9D3BDD04}" sibTransId="{54F3ECB3-B93D-4056-8CCB-20DA11ED0393}"/>
    <dgm:cxn modelId="{64F2F2F1-320D-4F2B-80B0-D6B9F6E33240}" srcId="{17560942-EF52-408B-9D3C-1D72E8010C5C}" destId="{8DF775A4-8B56-49E6-A180-D0E16493F910}" srcOrd="0" destOrd="0" parTransId="{9D08BB19-19DD-4923-9480-1956E6D9C63A}" sibTransId="{F2F4C0A9-F384-4C75-82BB-04ABF4F5F31C}"/>
    <dgm:cxn modelId="{96281AFD-6305-475B-9532-8A3C3126FBBB}" type="presOf" srcId="{7837DB65-C868-4E26-8207-2CAFE018472B}" destId="{9FC71B86-DD09-4940-8DD3-06647EA56317}" srcOrd="0" destOrd="0" presId="urn:microsoft.com/office/officeart/2005/8/layout/hierarchy4"/>
    <dgm:cxn modelId="{0709F2B4-C3A3-448E-8ED3-C355C745FAA4}" type="presParOf" srcId="{3BB4B7E8-D001-48ED-BF53-3A74F8729CE1}" destId="{075DD31F-742A-4E19-8EDE-B0873E744ED8}" srcOrd="0" destOrd="0" presId="urn:microsoft.com/office/officeart/2005/8/layout/hierarchy4"/>
    <dgm:cxn modelId="{AE2F67DB-DB56-4A89-811A-B0FF673F51BE}" type="presParOf" srcId="{075DD31F-742A-4E19-8EDE-B0873E744ED8}" destId="{7625F6AD-22DE-4629-BE1E-D4047F14B35D}" srcOrd="0" destOrd="0" presId="urn:microsoft.com/office/officeart/2005/8/layout/hierarchy4"/>
    <dgm:cxn modelId="{E39E9E21-F883-4E0B-A62F-E9A1B7E7616A}" type="presParOf" srcId="{075DD31F-742A-4E19-8EDE-B0873E744ED8}" destId="{3B963539-30C9-4A4E-BC28-772C35AF3E61}" srcOrd="1" destOrd="0" presId="urn:microsoft.com/office/officeart/2005/8/layout/hierarchy4"/>
    <dgm:cxn modelId="{3DC5082D-7999-46BB-A8D2-2D27F93356C9}" type="presParOf" srcId="{075DD31F-742A-4E19-8EDE-B0873E744ED8}" destId="{EE789DF7-3258-4409-89E5-266BD7D83C0B}" srcOrd="2" destOrd="0" presId="urn:microsoft.com/office/officeart/2005/8/layout/hierarchy4"/>
    <dgm:cxn modelId="{D2CD531C-4DAA-4177-9975-750F5B60EB3B}" type="presParOf" srcId="{EE789DF7-3258-4409-89E5-266BD7D83C0B}" destId="{D9CDBFD5-8A27-4FE7-8CF7-348AA1A321F8}" srcOrd="0" destOrd="0" presId="urn:microsoft.com/office/officeart/2005/8/layout/hierarchy4"/>
    <dgm:cxn modelId="{6BE442E8-24B5-46A9-8E6F-7ADE8D725B28}" type="presParOf" srcId="{D9CDBFD5-8A27-4FE7-8CF7-348AA1A321F8}" destId="{5145963D-1E73-4785-8A5E-CB16C0C5FDBB}" srcOrd="0" destOrd="0" presId="urn:microsoft.com/office/officeart/2005/8/layout/hierarchy4"/>
    <dgm:cxn modelId="{B2800984-8B76-4BED-8D45-4C479585F686}" type="presParOf" srcId="{D9CDBFD5-8A27-4FE7-8CF7-348AA1A321F8}" destId="{8074581D-43CD-4970-AB97-536B9B0C19C9}" srcOrd="1" destOrd="0" presId="urn:microsoft.com/office/officeart/2005/8/layout/hierarchy4"/>
    <dgm:cxn modelId="{44B60306-B342-40EB-80E9-FD26C22E7B3D}" type="presParOf" srcId="{D9CDBFD5-8A27-4FE7-8CF7-348AA1A321F8}" destId="{A53F1878-3A8B-4531-AA5E-4B1A0F37E862}" srcOrd="2" destOrd="0" presId="urn:microsoft.com/office/officeart/2005/8/layout/hierarchy4"/>
    <dgm:cxn modelId="{EF9366DC-27C8-40C6-8185-0C098A42A270}" type="presParOf" srcId="{A53F1878-3A8B-4531-AA5E-4B1A0F37E862}" destId="{343BD878-9F71-4AE6-9B09-F3F922B89ED1}" srcOrd="0" destOrd="0" presId="urn:microsoft.com/office/officeart/2005/8/layout/hierarchy4"/>
    <dgm:cxn modelId="{3312D996-AB2F-49C5-907D-E6EF0161C2D6}" type="presParOf" srcId="{343BD878-9F71-4AE6-9B09-F3F922B89ED1}" destId="{3A9C04A3-80DD-4DB3-B11D-F4BECD2C6E07}" srcOrd="0" destOrd="0" presId="urn:microsoft.com/office/officeart/2005/8/layout/hierarchy4"/>
    <dgm:cxn modelId="{1B9D45D9-77ED-44D7-AA92-BFAB7FE34FEC}" type="presParOf" srcId="{343BD878-9F71-4AE6-9B09-F3F922B89ED1}" destId="{F7E490A5-14FD-40EB-BB0A-D5F8C8DCA124}" srcOrd="1" destOrd="0" presId="urn:microsoft.com/office/officeart/2005/8/layout/hierarchy4"/>
    <dgm:cxn modelId="{1B932D46-1F8C-46A6-AC87-C8B4BA474897}" type="presParOf" srcId="{EE789DF7-3258-4409-89E5-266BD7D83C0B}" destId="{1F2DD64F-E920-453E-8986-401D8A636485}" srcOrd="1" destOrd="0" presId="urn:microsoft.com/office/officeart/2005/8/layout/hierarchy4"/>
    <dgm:cxn modelId="{39AB27DF-B241-474A-B382-515CF1F82B07}" type="presParOf" srcId="{EE789DF7-3258-4409-89E5-266BD7D83C0B}" destId="{7ADD5903-6EA0-48D3-9FD4-31C8C8E969AB}" srcOrd="2" destOrd="0" presId="urn:microsoft.com/office/officeart/2005/8/layout/hierarchy4"/>
    <dgm:cxn modelId="{5387A082-005C-4330-82E6-FC59973EB98F}" type="presParOf" srcId="{7ADD5903-6EA0-48D3-9FD4-31C8C8E969AB}" destId="{CD6AE462-8207-439F-944E-D987388CEF4A}" srcOrd="0" destOrd="0" presId="urn:microsoft.com/office/officeart/2005/8/layout/hierarchy4"/>
    <dgm:cxn modelId="{C5D0A0E0-0CCA-4022-A756-28FBCA33F215}" type="presParOf" srcId="{7ADD5903-6EA0-48D3-9FD4-31C8C8E969AB}" destId="{916F8A36-98F2-42A5-90B0-E8A891FDD2C8}" srcOrd="1" destOrd="0" presId="urn:microsoft.com/office/officeart/2005/8/layout/hierarchy4"/>
    <dgm:cxn modelId="{6CB3B201-7D3B-44A8-9DD2-0CE2ED7D66B5}" type="presParOf" srcId="{7ADD5903-6EA0-48D3-9FD4-31C8C8E969AB}" destId="{F6B07122-BA68-46B8-A2AF-1211CB401DEB}" srcOrd="2" destOrd="0" presId="urn:microsoft.com/office/officeart/2005/8/layout/hierarchy4"/>
    <dgm:cxn modelId="{062323D2-CD4C-4123-96A9-483B5D432A91}" type="presParOf" srcId="{F6B07122-BA68-46B8-A2AF-1211CB401DEB}" destId="{E11958BD-5F0F-457C-8B4F-680B410836F6}" srcOrd="0" destOrd="0" presId="urn:microsoft.com/office/officeart/2005/8/layout/hierarchy4"/>
    <dgm:cxn modelId="{54A960DD-A369-468D-B0A6-C1BA91CD0BEE}" type="presParOf" srcId="{E11958BD-5F0F-457C-8B4F-680B410836F6}" destId="{BD41602A-F106-47EA-AFBE-45A6A9D01D78}" srcOrd="0" destOrd="0" presId="urn:microsoft.com/office/officeart/2005/8/layout/hierarchy4"/>
    <dgm:cxn modelId="{EFFCDBBC-9BD7-4B10-9459-5800BC3974C3}" type="presParOf" srcId="{E11958BD-5F0F-457C-8B4F-680B410836F6}" destId="{BD3726DD-32AC-409E-BC89-1DA59BA07904}" srcOrd="1" destOrd="0" presId="urn:microsoft.com/office/officeart/2005/8/layout/hierarchy4"/>
    <dgm:cxn modelId="{F7D7D300-300B-4B86-85F1-4F369BE9B16F}" type="presParOf" srcId="{EE789DF7-3258-4409-89E5-266BD7D83C0B}" destId="{96D3C6E9-632C-43C9-AC2D-954500C81322}" srcOrd="3" destOrd="0" presId="urn:microsoft.com/office/officeart/2005/8/layout/hierarchy4"/>
    <dgm:cxn modelId="{434D3F84-20B0-4208-96C7-48672238F19D}" type="presParOf" srcId="{EE789DF7-3258-4409-89E5-266BD7D83C0B}" destId="{44452D87-AD83-457E-8B4F-D81AFE0AD5F6}" srcOrd="4" destOrd="0" presId="urn:microsoft.com/office/officeart/2005/8/layout/hierarchy4"/>
    <dgm:cxn modelId="{48E2E64B-1300-4FF5-920B-C4364B01BC72}" type="presParOf" srcId="{44452D87-AD83-457E-8B4F-D81AFE0AD5F6}" destId="{B526B37E-1D44-4A09-AA76-3A23579F8B56}" srcOrd="0" destOrd="0" presId="urn:microsoft.com/office/officeart/2005/8/layout/hierarchy4"/>
    <dgm:cxn modelId="{D2D2E36C-A817-4A73-B652-19EF5A89AEC3}" type="presParOf" srcId="{44452D87-AD83-457E-8B4F-D81AFE0AD5F6}" destId="{AE2B4497-1A5A-4C18-A4C4-2D7DA27ECF79}" srcOrd="1" destOrd="0" presId="urn:microsoft.com/office/officeart/2005/8/layout/hierarchy4"/>
    <dgm:cxn modelId="{07804337-EE7A-45C0-8825-5BA6CBE39746}" type="presParOf" srcId="{44452D87-AD83-457E-8B4F-D81AFE0AD5F6}" destId="{F11B2D88-0283-4738-A9F7-C8B25E3FEC80}" srcOrd="2" destOrd="0" presId="urn:microsoft.com/office/officeart/2005/8/layout/hierarchy4"/>
    <dgm:cxn modelId="{1733EFA5-7995-4B7F-B4BF-B8CCCBB7A086}" type="presParOf" srcId="{F11B2D88-0283-4738-A9F7-C8B25E3FEC80}" destId="{1697DD62-8D8A-49DA-B02A-FA7A3BF02A5D}" srcOrd="0" destOrd="0" presId="urn:microsoft.com/office/officeart/2005/8/layout/hierarchy4"/>
    <dgm:cxn modelId="{34CA6F26-E5C0-47B1-ACAA-9A13E29EDA91}" type="presParOf" srcId="{1697DD62-8D8A-49DA-B02A-FA7A3BF02A5D}" destId="{E6C2DF78-4C79-40F5-B22D-0059D477AD8C}" srcOrd="0" destOrd="0" presId="urn:microsoft.com/office/officeart/2005/8/layout/hierarchy4"/>
    <dgm:cxn modelId="{E03197A5-5801-4B65-9246-448E44654E2B}" type="presParOf" srcId="{1697DD62-8D8A-49DA-B02A-FA7A3BF02A5D}" destId="{0A905F98-1059-40C6-B025-A59569B36FB4}" srcOrd="1" destOrd="0" presId="urn:microsoft.com/office/officeart/2005/8/layout/hierarchy4"/>
    <dgm:cxn modelId="{32808316-4C75-481C-B26B-0A5E333EA5E3}" type="presParOf" srcId="{3BB4B7E8-D001-48ED-BF53-3A74F8729CE1}" destId="{D514B203-C04B-456D-A0B0-ED598D5657CB}" srcOrd="1" destOrd="0" presId="urn:microsoft.com/office/officeart/2005/8/layout/hierarchy4"/>
    <dgm:cxn modelId="{AD2B377A-A7AC-4145-BF9E-3991B1CD6050}" type="presParOf" srcId="{3BB4B7E8-D001-48ED-BF53-3A74F8729CE1}" destId="{738A5F63-DFBD-48C8-AFA8-BDE364C9A61E}" srcOrd="2" destOrd="0" presId="urn:microsoft.com/office/officeart/2005/8/layout/hierarchy4"/>
    <dgm:cxn modelId="{E62BFCAD-B84F-40AA-99C0-2E01A7601E4F}" type="presParOf" srcId="{738A5F63-DFBD-48C8-AFA8-BDE364C9A61E}" destId="{E1BF2A39-3E02-43F2-A987-D96BFDD499E4}" srcOrd="0" destOrd="0" presId="urn:microsoft.com/office/officeart/2005/8/layout/hierarchy4"/>
    <dgm:cxn modelId="{9E93F53E-FC03-4CA6-9D2B-36DC311C54E0}" type="presParOf" srcId="{738A5F63-DFBD-48C8-AFA8-BDE364C9A61E}" destId="{993850EC-84F2-478F-9C51-7B664247CAD9}" srcOrd="1" destOrd="0" presId="urn:microsoft.com/office/officeart/2005/8/layout/hierarchy4"/>
    <dgm:cxn modelId="{36951166-D650-484E-88A3-184AF1B408A7}" type="presParOf" srcId="{738A5F63-DFBD-48C8-AFA8-BDE364C9A61E}" destId="{31FFD3CE-9EDF-4174-A048-A6F3CA519C5B}" srcOrd="2" destOrd="0" presId="urn:microsoft.com/office/officeart/2005/8/layout/hierarchy4"/>
    <dgm:cxn modelId="{3E107BE6-D764-43FA-93C9-8C1466586B94}" type="presParOf" srcId="{31FFD3CE-9EDF-4174-A048-A6F3CA519C5B}" destId="{A76F45D8-CDE3-4F5F-B02C-68B508F6F508}" srcOrd="0" destOrd="0" presId="urn:microsoft.com/office/officeart/2005/8/layout/hierarchy4"/>
    <dgm:cxn modelId="{02FB15CE-A258-4898-AA53-3C39CBD1F8DE}" type="presParOf" srcId="{A76F45D8-CDE3-4F5F-B02C-68B508F6F508}" destId="{EAC790D1-8EA1-452B-80FD-A9FAEFD284F7}" srcOrd="0" destOrd="0" presId="urn:microsoft.com/office/officeart/2005/8/layout/hierarchy4"/>
    <dgm:cxn modelId="{D2241A32-4EDA-4962-ADBE-368E1B7C9B23}" type="presParOf" srcId="{A76F45D8-CDE3-4F5F-B02C-68B508F6F508}" destId="{9D38AA2A-1B7C-46CD-B929-0B4DD41BEE57}" srcOrd="1" destOrd="0" presId="urn:microsoft.com/office/officeart/2005/8/layout/hierarchy4"/>
    <dgm:cxn modelId="{BC350003-9BDE-46B7-BDC4-3EF6942CBC7E}" type="presParOf" srcId="{A76F45D8-CDE3-4F5F-B02C-68B508F6F508}" destId="{5B7D4EB7-63BB-40ED-B67A-7626E2019D2D}" srcOrd="2" destOrd="0" presId="urn:microsoft.com/office/officeart/2005/8/layout/hierarchy4"/>
    <dgm:cxn modelId="{40288266-E58E-4FE4-A6D4-C998332ADCF4}" type="presParOf" srcId="{5B7D4EB7-63BB-40ED-B67A-7626E2019D2D}" destId="{B9FF94AE-06F6-45AD-9C44-7483420656A6}" srcOrd="0" destOrd="0" presId="urn:microsoft.com/office/officeart/2005/8/layout/hierarchy4"/>
    <dgm:cxn modelId="{7FEFFB8C-7601-4F14-BC80-6D1F16BD78BB}" type="presParOf" srcId="{B9FF94AE-06F6-45AD-9C44-7483420656A6}" destId="{9FC71B86-DD09-4940-8DD3-06647EA56317}" srcOrd="0" destOrd="0" presId="urn:microsoft.com/office/officeart/2005/8/layout/hierarchy4"/>
    <dgm:cxn modelId="{DE5E5D3C-FC9A-4737-B5BF-139D2B52E27C}" type="presParOf" srcId="{B9FF94AE-06F6-45AD-9C44-7483420656A6}" destId="{FA4B5574-D6B3-4C65-9EEF-F6960544D502}" srcOrd="1" destOrd="0" presId="urn:microsoft.com/office/officeart/2005/8/layout/hierarchy4"/>
    <dgm:cxn modelId="{BDA8D24F-1249-4363-AA85-04855D796BCB}" type="presParOf" srcId="{31FFD3CE-9EDF-4174-A048-A6F3CA519C5B}" destId="{DAF85832-2D85-45BB-96E8-1CFB6CE76897}" srcOrd="1" destOrd="0" presId="urn:microsoft.com/office/officeart/2005/8/layout/hierarchy4"/>
    <dgm:cxn modelId="{6A628B76-FDFC-47DA-A9AB-421472E5B5CF}" type="presParOf" srcId="{31FFD3CE-9EDF-4174-A048-A6F3CA519C5B}" destId="{020E30A4-5854-40FA-A259-720C03EBA592}" srcOrd="2" destOrd="0" presId="urn:microsoft.com/office/officeart/2005/8/layout/hierarchy4"/>
    <dgm:cxn modelId="{7AB1E539-215C-4AFB-B74B-F647789A21A7}" type="presParOf" srcId="{020E30A4-5854-40FA-A259-720C03EBA592}" destId="{E16C7512-8E4E-4BE7-95AF-15A85A871E9F}" srcOrd="0" destOrd="0" presId="urn:microsoft.com/office/officeart/2005/8/layout/hierarchy4"/>
    <dgm:cxn modelId="{C51CC533-89D6-44CC-933E-2A6AAE8E5D49}" type="presParOf" srcId="{020E30A4-5854-40FA-A259-720C03EBA592}" destId="{7814E238-1A39-4FBC-85D0-4C4981ACF0D4}" srcOrd="1" destOrd="0" presId="urn:microsoft.com/office/officeart/2005/8/layout/hierarchy4"/>
    <dgm:cxn modelId="{A7CF58B8-E42E-4370-B1FC-00E1ACBC627F}" type="presParOf" srcId="{020E30A4-5854-40FA-A259-720C03EBA592}" destId="{5486675B-340F-45D3-AD3E-48AD2B7A391C}" srcOrd="2" destOrd="0" presId="urn:microsoft.com/office/officeart/2005/8/layout/hierarchy4"/>
    <dgm:cxn modelId="{5243C45F-4F93-4F11-AB8A-0DB43EFE6101}" type="presParOf" srcId="{5486675B-340F-45D3-AD3E-48AD2B7A391C}" destId="{310E1693-4F75-4A8C-8B43-F9979368D5A6}" srcOrd="0" destOrd="0" presId="urn:microsoft.com/office/officeart/2005/8/layout/hierarchy4"/>
    <dgm:cxn modelId="{E74E0656-955B-4350-892C-255B9F1B0789}" type="presParOf" srcId="{310E1693-4F75-4A8C-8B43-F9979368D5A6}" destId="{29058E3B-55BB-49E0-85C3-EE865082C0A1}" srcOrd="0" destOrd="0" presId="urn:microsoft.com/office/officeart/2005/8/layout/hierarchy4"/>
    <dgm:cxn modelId="{D4DA49FB-BBFF-4707-9DA7-BE77E36A729B}" type="presParOf" srcId="{310E1693-4F75-4A8C-8B43-F9979368D5A6}" destId="{F58577C1-7126-4FD3-A0C1-1DCC9E56F0D1}" srcOrd="1" destOrd="0" presId="urn:microsoft.com/office/officeart/2005/8/layout/hierarchy4"/>
    <dgm:cxn modelId="{06EBE044-9B53-4AC0-AD92-B326CF457D0C}" type="presParOf" srcId="{31FFD3CE-9EDF-4174-A048-A6F3CA519C5B}" destId="{185207D6-1406-43CC-B044-99307AA07E01}" srcOrd="3" destOrd="0" presId="urn:microsoft.com/office/officeart/2005/8/layout/hierarchy4"/>
    <dgm:cxn modelId="{D1532508-AA62-460C-BFDF-6C2C08A2EA3D}" type="presParOf" srcId="{31FFD3CE-9EDF-4174-A048-A6F3CA519C5B}" destId="{E515B67F-1A51-429B-AFEA-FEDCCB65C818}" srcOrd="4" destOrd="0" presId="urn:microsoft.com/office/officeart/2005/8/layout/hierarchy4"/>
    <dgm:cxn modelId="{A9106CF5-9ADA-4F50-9DB7-1BAF0DA831C2}" type="presParOf" srcId="{E515B67F-1A51-429B-AFEA-FEDCCB65C818}" destId="{5F99FF3C-FDA7-4C94-BEFB-D1DC6E92AFE9}" srcOrd="0" destOrd="0" presId="urn:microsoft.com/office/officeart/2005/8/layout/hierarchy4"/>
    <dgm:cxn modelId="{9F28E389-8592-4D82-A8B9-1997FF2C0BFC}" type="presParOf" srcId="{E515B67F-1A51-429B-AFEA-FEDCCB65C818}" destId="{08B4828F-F17D-4E40-93A1-462D96A854DD}" srcOrd="1" destOrd="0" presId="urn:microsoft.com/office/officeart/2005/8/layout/hierarchy4"/>
    <dgm:cxn modelId="{E7BFF372-E9A8-4533-B527-71FE0C035748}" type="presParOf" srcId="{E515B67F-1A51-429B-AFEA-FEDCCB65C818}" destId="{60530D97-F4E7-4220-9B31-81BBBFC2D969}" srcOrd="2" destOrd="0" presId="urn:microsoft.com/office/officeart/2005/8/layout/hierarchy4"/>
    <dgm:cxn modelId="{A69563B8-DC23-4455-A613-FA605073F926}" type="presParOf" srcId="{60530D97-F4E7-4220-9B31-81BBBFC2D969}" destId="{CC20F930-A3D8-4BBE-ADC5-4CFCD1CC29B9}" srcOrd="0" destOrd="0" presId="urn:microsoft.com/office/officeart/2005/8/layout/hierarchy4"/>
    <dgm:cxn modelId="{A8572969-D9A0-4FBE-823B-FE97CC72ABB2}" type="presParOf" srcId="{CC20F930-A3D8-4BBE-ADC5-4CFCD1CC29B9}" destId="{BEBF1C87-EDFC-4470-A36E-A6136AA7452F}" srcOrd="0" destOrd="0" presId="urn:microsoft.com/office/officeart/2005/8/layout/hierarchy4"/>
    <dgm:cxn modelId="{1B3978B4-7830-4A0C-AEBA-8B7A97F332D0}" type="presParOf" srcId="{CC20F930-A3D8-4BBE-ADC5-4CFCD1CC29B9}" destId="{F15D3C04-229A-4B73-AA79-43672370F32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B78F64-3A04-4155-A3C4-C552C02C1155}">
      <dsp:nvSpPr>
        <dsp:cNvPr id="0" name=""/>
        <dsp:cNvSpPr/>
      </dsp:nvSpPr>
      <dsp:spPr>
        <a:xfrm>
          <a:off x="0" y="3465486"/>
          <a:ext cx="5638800" cy="1137449"/>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nb-NO" sz="2200" kern="1200" dirty="0"/>
            <a:t>Fastest ‘</a:t>
          </a:r>
          <a:r>
            <a:rPr lang="nb-NO" sz="2200" kern="1200" dirty="0" err="1"/>
            <a:t>greening</a:t>
          </a:r>
          <a:r>
            <a:rPr lang="nb-NO" sz="2200" kern="1200" dirty="0"/>
            <a:t>’ jobs</a:t>
          </a:r>
        </a:p>
      </dsp:txBody>
      <dsp:txXfrm>
        <a:off x="0" y="3465486"/>
        <a:ext cx="5638800" cy="614222"/>
      </dsp:txXfrm>
    </dsp:sp>
    <dsp:sp modelId="{0DB4C426-70F0-45F4-8BDC-8AE295281472}">
      <dsp:nvSpPr>
        <dsp:cNvPr id="0" name=""/>
        <dsp:cNvSpPr/>
      </dsp:nvSpPr>
      <dsp:spPr>
        <a:xfrm>
          <a:off x="2753" y="4056960"/>
          <a:ext cx="1877764" cy="523226"/>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nb-NO" sz="1100" kern="1200" dirty="0"/>
            <a:t>Engineering</a:t>
          </a:r>
        </a:p>
      </dsp:txBody>
      <dsp:txXfrm>
        <a:off x="2753" y="4056960"/>
        <a:ext cx="1877764" cy="523226"/>
      </dsp:txXfrm>
    </dsp:sp>
    <dsp:sp modelId="{53DDA68C-77AD-4511-98AF-F2830C45E7FF}">
      <dsp:nvSpPr>
        <dsp:cNvPr id="0" name=""/>
        <dsp:cNvSpPr/>
      </dsp:nvSpPr>
      <dsp:spPr>
        <a:xfrm>
          <a:off x="1880517" y="4056960"/>
          <a:ext cx="1877764" cy="523226"/>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nb-NO" sz="1100" kern="1200" dirty="0"/>
            <a:t>HR</a:t>
          </a:r>
        </a:p>
      </dsp:txBody>
      <dsp:txXfrm>
        <a:off x="1880517" y="4056960"/>
        <a:ext cx="1877764" cy="523226"/>
      </dsp:txXfrm>
    </dsp:sp>
    <dsp:sp modelId="{60558D68-20A8-4F76-935C-97A059786234}">
      <dsp:nvSpPr>
        <dsp:cNvPr id="0" name=""/>
        <dsp:cNvSpPr/>
      </dsp:nvSpPr>
      <dsp:spPr>
        <a:xfrm>
          <a:off x="3758282" y="4056960"/>
          <a:ext cx="1877764" cy="523226"/>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nb-NO" sz="1100" kern="1200" dirty="0"/>
            <a:t>Risk management</a:t>
          </a:r>
        </a:p>
      </dsp:txBody>
      <dsp:txXfrm>
        <a:off x="3758282" y="4056960"/>
        <a:ext cx="1877764" cy="523226"/>
      </dsp:txXfrm>
    </dsp:sp>
    <dsp:sp modelId="{82D14934-DCB2-47CE-8A50-E19CBC8386B8}">
      <dsp:nvSpPr>
        <dsp:cNvPr id="0" name=""/>
        <dsp:cNvSpPr/>
      </dsp:nvSpPr>
      <dsp:spPr>
        <a:xfrm rot="10800000">
          <a:off x="0" y="1733150"/>
          <a:ext cx="5638800" cy="1749398"/>
        </a:xfrm>
        <a:prstGeom prst="upArrowCallou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nb-NO" sz="2200" kern="1200" dirty="0"/>
            <a:t>Fastest </a:t>
          </a:r>
          <a:r>
            <a:rPr lang="nb-NO" sz="2200" kern="1200" dirty="0" err="1"/>
            <a:t>growing</a:t>
          </a:r>
          <a:r>
            <a:rPr lang="nb-NO" sz="2200" kern="1200" dirty="0"/>
            <a:t> green jobs</a:t>
          </a:r>
        </a:p>
      </dsp:txBody>
      <dsp:txXfrm rot="-10800000">
        <a:off x="0" y="1733150"/>
        <a:ext cx="5638800" cy="614038"/>
      </dsp:txXfrm>
    </dsp:sp>
    <dsp:sp modelId="{BB07483B-DED5-4594-9FA6-4367558606AB}">
      <dsp:nvSpPr>
        <dsp:cNvPr id="0" name=""/>
        <dsp:cNvSpPr/>
      </dsp:nvSpPr>
      <dsp:spPr>
        <a:xfrm>
          <a:off x="2753" y="2347188"/>
          <a:ext cx="1877764" cy="523070"/>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nb-NO" sz="1100" kern="1200" dirty="0" err="1"/>
            <a:t>Sustainability</a:t>
          </a:r>
          <a:r>
            <a:rPr lang="nb-NO" sz="1100" kern="1200" dirty="0"/>
            <a:t> manager</a:t>
          </a:r>
        </a:p>
      </dsp:txBody>
      <dsp:txXfrm>
        <a:off x="2753" y="2347188"/>
        <a:ext cx="1877764" cy="523070"/>
      </dsp:txXfrm>
    </dsp:sp>
    <dsp:sp modelId="{877CD62C-CE80-4016-8B95-05916EB2D525}">
      <dsp:nvSpPr>
        <dsp:cNvPr id="0" name=""/>
        <dsp:cNvSpPr/>
      </dsp:nvSpPr>
      <dsp:spPr>
        <a:xfrm>
          <a:off x="1880517" y="2347188"/>
          <a:ext cx="1877764" cy="523070"/>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nb-NO" sz="1100" kern="1200" dirty="0" err="1"/>
            <a:t>Ecologist</a:t>
          </a:r>
          <a:endParaRPr lang="nb-NO" sz="1100" kern="1200" dirty="0"/>
        </a:p>
      </dsp:txBody>
      <dsp:txXfrm>
        <a:off x="1880517" y="2347188"/>
        <a:ext cx="1877764" cy="523070"/>
      </dsp:txXfrm>
    </dsp:sp>
    <dsp:sp modelId="{22906475-DFB8-4DE6-AE35-9659D20B1AF0}">
      <dsp:nvSpPr>
        <dsp:cNvPr id="0" name=""/>
        <dsp:cNvSpPr/>
      </dsp:nvSpPr>
      <dsp:spPr>
        <a:xfrm>
          <a:off x="3758282" y="2347188"/>
          <a:ext cx="1877764" cy="523070"/>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nb-NO" sz="1100" kern="1200" dirty="0" err="1"/>
            <a:t>Geologist</a:t>
          </a:r>
          <a:r>
            <a:rPr lang="nb-NO" sz="1100" kern="1200" dirty="0"/>
            <a:t> </a:t>
          </a:r>
        </a:p>
      </dsp:txBody>
      <dsp:txXfrm>
        <a:off x="3758282" y="2347188"/>
        <a:ext cx="1877764" cy="523070"/>
      </dsp:txXfrm>
    </dsp:sp>
    <dsp:sp modelId="{A1E10D64-9FA4-40C1-8239-6130A7F2F4A7}">
      <dsp:nvSpPr>
        <dsp:cNvPr id="0" name=""/>
        <dsp:cNvSpPr/>
      </dsp:nvSpPr>
      <dsp:spPr>
        <a:xfrm rot="10800000">
          <a:off x="0" y="813"/>
          <a:ext cx="5638800" cy="1749398"/>
        </a:xfrm>
        <a:prstGeom prst="upArrowCallou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nb-NO" sz="2200" kern="1200" dirty="0" err="1"/>
            <a:t>Sectors</a:t>
          </a:r>
          <a:r>
            <a:rPr lang="nb-NO" sz="2200" kern="1200" dirty="0"/>
            <a:t> </a:t>
          </a:r>
          <a:r>
            <a:rPr lang="nb-NO" sz="2200" kern="1200" dirty="0" err="1"/>
            <a:t>hiring</a:t>
          </a:r>
          <a:r>
            <a:rPr lang="nb-NO" sz="2200" kern="1200" dirty="0"/>
            <a:t> </a:t>
          </a:r>
          <a:r>
            <a:rPr lang="nb-NO" sz="2200" kern="1200" dirty="0" err="1"/>
            <a:t>the</a:t>
          </a:r>
          <a:r>
            <a:rPr lang="nb-NO" sz="2200" kern="1200" dirty="0"/>
            <a:t> most green talent</a:t>
          </a:r>
        </a:p>
      </dsp:txBody>
      <dsp:txXfrm rot="-10800000">
        <a:off x="0" y="813"/>
        <a:ext cx="5638800" cy="614038"/>
      </dsp:txXfrm>
    </dsp:sp>
    <dsp:sp modelId="{9AC4081F-4F12-44B7-A2DD-3C858577C1F7}">
      <dsp:nvSpPr>
        <dsp:cNvPr id="0" name=""/>
        <dsp:cNvSpPr/>
      </dsp:nvSpPr>
      <dsp:spPr>
        <a:xfrm>
          <a:off x="688" y="614852"/>
          <a:ext cx="1127484" cy="523070"/>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nb-NO" sz="1100" kern="1200" dirty="0"/>
            <a:t>Construction</a:t>
          </a:r>
        </a:p>
      </dsp:txBody>
      <dsp:txXfrm>
        <a:off x="688" y="614852"/>
        <a:ext cx="1127484" cy="523070"/>
      </dsp:txXfrm>
    </dsp:sp>
    <dsp:sp modelId="{6E16B08B-697F-4BFE-B123-C6E05D6A56A9}">
      <dsp:nvSpPr>
        <dsp:cNvPr id="0" name=""/>
        <dsp:cNvSpPr/>
      </dsp:nvSpPr>
      <dsp:spPr>
        <a:xfrm>
          <a:off x="1128172" y="614852"/>
          <a:ext cx="1127484" cy="523070"/>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nb-NO" sz="1100" kern="1200" dirty="0" err="1"/>
            <a:t>Corporate</a:t>
          </a:r>
          <a:r>
            <a:rPr lang="nb-NO" sz="1100" kern="1200" dirty="0"/>
            <a:t> services</a:t>
          </a:r>
        </a:p>
      </dsp:txBody>
      <dsp:txXfrm>
        <a:off x="1128172" y="614852"/>
        <a:ext cx="1127484" cy="523070"/>
      </dsp:txXfrm>
    </dsp:sp>
    <dsp:sp modelId="{670F2D86-7508-478C-842F-D9886BD238E5}">
      <dsp:nvSpPr>
        <dsp:cNvPr id="0" name=""/>
        <dsp:cNvSpPr/>
      </dsp:nvSpPr>
      <dsp:spPr>
        <a:xfrm>
          <a:off x="2255657" y="614852"/>
          <a:ext cx="1127484" cy="523070"/>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nb-NO" sz="1100" kern="1200" dirty="0"/>
            <a:t>Energy and </a:t>
          </a:r>
          <a:r>
            <a:rPr lang="nb-NO" sz="1100" kern="1200" dirty="0" err="1"/>
            <a:t>mining</a:t>
          </a:r>
          <a:endParaRPr lang="nb-NO" sz="1100" kern="1200" dirty="0"/>
        </a:p>
      </dsp:txBody>
      <dsp:txXfrm>
        <a:off x="2255657" y="614852"/>
        <a:ext cx="1127484" cy="523070"/>
      </dsp:txXfrm>
    </dsp:sp>
    <dsp:sp modelId="{5E630090-BED1-439D-A13C-8C2677E4777C}">
      <dsp:nvSpPr>
        <dsp:cNvPr id="0" name=""/>
        <dsp:cNvSpPr/>
      </dsp:nvSpPr>
      <dsp:spPr>
        <a:xfrm>
          <a:off x="3383142" y="614852"/>
          <a:ext cx="1127484" cy="523070"/>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nb-NO" sz="1100" kern="1200" dirty="0"/>
            <a:t>Public </a:t>
          </a:r>
          <a:r>
            <a:rPr lang="nb-NO" sz="1100" kern="1200" dirty="0" err="1"/>
            <a:t>administration</a:t>
          </a:r>
          <a:endParaRPr lang="nb-NO" sz="1100" kern="1200" dirty="0"/>
        </a:p>
      </dsp:txBody>
      <dsp:txXfrm>
        <a:off x="3383142" y="614852"/>
        <a:ext cx="1127484" cy="523070"/>
      </dsp:txXfrm>
    </dsp:sp>
    <dsp:sp modelId="{2B9B7F94-A156-4B3A-A9EF-87CB1EBD57AA}">
      <dsp:nvSpPr>
        <dsp:cNvPr id="0" name=""/>
        <dsp:cNvSpPr/>
      </dsp:nvSpPr>
      <dsp:spPr>
        <a:xfrm>
          <a:off x="4510627" y="614852"/>
          <a:ext cx="1127484" cy="523070"/>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nb-NO" sz="1100" kern="1200" dirty="0" err="1"/>
            <a:t>Manufacturing</a:t>
          </a:r>
          <a:endParaRPr lang="nb-NO" sz="1100" kern="1200" dirty="0"/>
        </a:p>
      </dsp:txBody>
      <dsp:txXfrm>
        <a:off x="4510627" y="614852"/>
        <a:ext cx="1127484" cy="5230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9112EC-4D81-4F9C-9202-01F7261F4460}">
      <dsp:nvSpPr>
        <dsp:cNvPr id="0" name=""/>
        <dsp:cNvSpPr/>
      </dsp:nvSpPr>
      <dsp:spPr>
        <a:xfrm>
          <a:off x="156995" y="3150"/>
          <a:ext cx="3207052" cy="1924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nb-NO" sz="3400" kern="1200"/>
            <a:t>Sustainability</a:t>
          </a:r>
          <a:endParaRPr lang="en-US" sz="3400" kern="1200"/>
        </a:p>
      </dsp:txBody>
      <dsp:txXfrm>
        <a:off x="156995" y="3150"/>
        <a:ext cx="3207052" cy="1924231"/>
      </dsp:txXfrm>
    </dsp:sp>
    <dsp:sp modelId="{E106E291-1FB6-433C-9061-247E0A93CBF0}">
      <dsp:nvSpPr>
        <dsp:cNvPr id="0" name=""/>
        <dsp:cNvSpPr/>
      </dsp:nvSpPr>
      <dsp:spPr>
        <a:xfrm>
          <a:off x="3684752" y="3150"/>
          <a:ext cx="3207052" cy="1924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nb-NO" sz="3400" kern="1200"/>
            <a:t>Environmental awareness</a:t>
          </a:r>
          <a:endParaRPr lang="en-US" sz="3400" kern="1200"/>
        </a:p>
      </dsp:txBody>
      <dsp:txXfrm>
        <a:off x="3684752" y="3150"/>
        <a:ext cx="3207052" cy="1924231"/>
      </dsp:txXfrm>
    </dsp:sp>
    <dsp:sp modelId="{42A4C99B-CBA8-4EB0-815D-78F9773A615B}">
      <dsp:nvSpPr>
        <dsp:cNvPr id="0" name=""/>
        <dsp:cNvSpPr/>
      </dsp:nvSpPr>
      <dsp:spPr>
        <a:xfrm>
          <a:off x="7212510" y="3150"/>
          <a:ext cx="3207052" cy="1924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nb-NO" sz="3400" kern="1200"/>
            <a:t>Environmental science</a:t>
          </a:r>
          <a:endParaRPr lang="en-US" sz="3400" kern="1200"/>
        </a:p>
      </dsp:txBody>
      <dsp:txXfrm>
        <a:off x="7212510" y="3150"/>
        <a:ext cx="3207052" cy="1924231"/>
      </dsp:txXfrm>
    </dsp:sp>
    <dsp:sp modelId="{779E7C75-6C25-47F2-89A2-A4BD22C892B4}">
      <dsp:nvSpPr>
        <dsp:cNvPr id="0" name=""/>
        <dsp:cNvSpPr/>
      </dsp:nvSpPr>
      <dsp:spPr>
        <a:xfrm>
          <a:off x="1920874" y="2248086"/>
          <a:ext cx="3207052" cy="1924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nb-NO" sz="3400" kern="1200"/>
            <a:t>Environmental management systems</a:t>
          </a:r>
          <a:endParaRPr lang="en-US" sz="3400" kern="1200"/>
        </a:p>
      </dsp:txBody>
      <dsp:txXfrm>
        <a:off x="1920874" y="2248086"/>
        <a:ext cx="3207052" cy="1924231"/>
      </dsp:txXfrm>
    </dsp:sp>
    <dsp:sp modelId="{99EFE3B2-D213-4296-AC7A-BC9E50CA6195}">
      <dsp:nvSpPr>
        <dsp:cNvPr id="0" name=""/>
        <dsp:cNvSpPr/>
      </dsp:nvSpPr>
      <dsp:spPr>
        <a:xfrm>
          <a:off x="5448631" y="2248086"/>
          <a:ext cx="3207052" cy="1924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nb-NO" sz="3400" kern="1200"/>
            <a:t>Environmental impact assessment</a:t>
          </a:r>
          <a:endParaRPr lang="en-US" sz="3400" kern="1200"/>
        </a:p>
      </dsp:txBody>
      <dsp:txXfrm>
        <a:off x="5448631" y="2248086"/>
        <a:ext cx="3207052" cy="19242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067854-DBD0-4442-A115-6884472C0B05}">
      <dsp:nvSpPr>
        <dsp:cNvPr id="0" name=""/>
        <dsp:cNvSpPr/>
      </dsp:nvSpPr>
      <dsp:spPr>
        <a:xfrm>
          <a:off x="51" y="62193"/>
          <a:ext cx="4942268" cy="6912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nb-NO" sz="2400" kern="1200"/>
            <a:t>Moral questions</a:t>
          </a:r>
          <a:endParaRPr lang="en-US" sz="2400" kern="1200"/>
        </a:p>
      </dsp:txBody>
      <dsp:txXfrm>
        <a:off x="51" y="62193"/>
        <a:ext cx="4942268" cy="691200"/>
      </dsp:txXfrm>
    </dsp:sp>
    <dsp:sp modelId="{FDBE4754-6665-4B85-8C35-A746E055C1E8}">
      <dsp:nvSpPr>
        <dsp:cNvPr id="0" name=""/>
        <dsp:cNvSpPr/>
      </dsp:nvSpPr>
      <dsp:spPr>
        <a:xfrm>
          <a:off x="51" y="753394"/>
          <a:ext cx="4942268" cy="335988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nb-NO" sz="2400" kern="1200"/>
            <a:t>What kind of work should I do (and not do)?</a:t>
          </a:r>
          <a:endParaRPr lang="en-US" sz="2400" kern="1200"/>
        </a:p>
        <a:p>
          <a:pPr marL="228600" lvl="1" indent="-228600" algn="l" defTabSz="1066800">
            <a:lnSpc>
              <a:spcPct val="90000"/>
            </a:lnSpc>
            <a:spcBef>
              <a:spcPct val="0"/>
            </a:spcBef>
            <a:spcAft>
              <a:spcPct val="15000"/>
            </a:spcAft>
            <a:buChar char="•"/>
          </a:pPr>
          <a:r>
            <a:rPr lang="nb-NO" sz="2400" kern="1200"/>
            <a:t>Do I understand the environmental implications of my work?</a:t>
          </a:r>
          <a:endParaRPr lang="en-US" sz="2400" kern="1200"/>
        </a:p>
        <a:p>
          <a:pPr marL="228600" lvl="1" indent="-228600" algn="l" defTabSz="1066800">
            <a:lnSpc>
              <a:spcPct val="90000"/>
            </a:lnSpc>
            <a:spcBef>
              <a:spcPct val="0"/>
            </a:spcBef>
            <a:spcAft>
              <a:spcPct val="15000"/>
            </a:spcAft>
            <a:buChar char="•"/>
          </a:pPr>
          <a:r>
            <a:rPr lang="nb-NO" sz="2400" kern="1200" dirty="0"/>
            <a:t>Do I have a </a:t>
          </a:r>
          <a:r>
            <a:rPr lang="nb-NO" sz="2400" kern="1200" dirty="0" err="1"/>
            <a:t>responsibility</a:t>
          </a:r>
          <a:r>
            <a:rPr lang="nb-NO" sz="2400" kern="1200" dirty="0"/>
            <a:t> to </a:t>
          </a:r>
          <a:r>
            <a:rPr lang="nb-NO" sz="2400" kern="1200" dirty="0" err="1"/>
            <a:t>try</a:t>
          </a:r>
          <a:r>
            <a:rPr lang="nb-NO" sz="2400" kern="1200" dirty="0"/>
            <a:t> and </a:t>
          </a:r>
          <a:r>
            <a:rPr lang="nb-NO" sz="2400" kern="1200" dirty="0" err="1"/>
            <a:t>change</a:t>
          </a:r>
          <a:r>
            <a:rPr lang="nb-NO" sz="2400" kern="1200" dirty="0"/>
            <a:t> </a:t>
          </a:r>
          <a:r>
            <a:rPr lang="nb-NO" sz="2400" kern="1200" dirty="0" err="1"/>
            <a:t>the</a:t>
          </a:r>
          <a:r>
            <a:rPr lang="nb-NO" sz="2400" kern="1200" dirty="0"/>
            <a:t> </a:t>
          </a:r>
          <a:r>
            <a:rPr lang="nb-NO" sz="2400" kern="1200" dirty="0" err="1"/>
            <a:t>environmental</a:t>
          </a:r>
          <a:r>
            <a:rPr lang="nb-NO" sz="2400" kern="1200" dirty="0"/>
            <a:t> </a:t>
          </a:r>
          <a:r>
            <a:rPr lang="nb-NO" sz="2400" kern="1200" dirty="0" err="1"/>
            <a:t>impact</a:t>
          </a:r>
          <a:r>
            <a:rPr lang="nb-NO" sz="2400" kern="1200" dirty="0"/>
            <a:t> of my </a:t>
          </a:r>
          <a:r>
            <a:rPr lang="nb-NO" sz="2400" kern="1200" dirty="0" err="1"/>
            <a:t>work</a:t>
          </a:r>
          <a:r>
            <a:rPr lang="nb-NO" sz="2400" kern="1200" dirty="0"/>
            <a:t> and my </a:t>
          </a:r>
          <a:r>
            <a:rPr lang="nb-NO" sz="2400" kern="1200" dirty="0" err="1"/>
            <a:t>organisation</a:t>
          </a:r>
          <a:r>
            <a:rPr lang="nb-NO" sz="2400" kern="1200" dirty="0"/>
            <a:t>?</a:t>
          </a:r>
          <a:endParaRPr lang="en-US" sz="2400" kern="1200" dirty="0"/>
        </a:p>
      </dsp:txBody>
      <dsp:txXfrm>
        <a:off x="51" y="753394"/>
        <a:ext cx="4942268" cy="3359880"/>
      </dsp:txXfrm>
    </dsp:sp>
    <dsp:sp modelId="{7013091C-F696-47A8-9CC7-6FC0CA882BCA}">
      <dsp:nvSpPr>
        <dsp:cNvPr id="0" name=""/>
        <dsp:cNvSpPr/>
      </dsp:nvSpPr>
      <dsp:spPr>
        <a:xfrm>
          <a:off x="5634237" y="62193"/>
          <a:ext cx="4942268" cy="6912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nb-NO" sz="2400" kern="1200"/>
            <a:t>Skills questions</a:t>
          </a:r>
          <a:endParaRPr lang="en-US" sz="2400" kern="1200"/>
        </a:p>
      </dsp:txBody>
      <dsp:txXfrm>
        <a:off x="5634237" y="62193"/>
        <a:ext cx="4942268" cy="691200"/>
      </dsp:txXfrm>
    </dsp:sp>
    <dsp:sp modelId="{1029E251-693D-4961-9C57-0169E102BAC0}">
      <dsp:nvSpPr>
        <dsp:cNvPr id="0" name=""/>
        <dsp:cNvSpPr/>
      </dsp:nvSpPr>
      <dsp:spPr>
        <a:xfrm>
          <a:off x="5634237" y="753394"/>
          <a:ext cx="4942268" cy="335988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nb-NO" sz="2400" kern="1200" dirty="0"/>
            <a:t>Do I have </a:t>
          </a:r>
          <a:r>
            <a:rPr lang="nb-NO" sz="2400" kern="1200" dirty="0" err="1"/>
            <a:t>the</a:t>
          </a:r>
          <a:r>
            <a:rPr lang="nb-NO" sz="2400" kern="1200" dirty="0"/>
            <a:t> skills to make a positive </a:t>
          </a:r>
          <a:r>
            <a:rPr lang="nb-NO" sz="2400" kern="1200" dirty="0" err="1"/>
            <a:t>contribution</a:t>
          </a:r>
          <a:r>
            <a:rPr lang="nb-NO" sz="2400" kern="1200" dirty="0"/>
            <a:t> to </a:t>
          </a:r>
          <a:r>
            <a:rPr lang="nb-NO" sz="2400" kern="1200" dirty="0" err="1"/>
            <a:t>the</a:t>
          </a:r>
          <a:r>
            <a:rPr lang="nb-NO" sz="2400" kern="1200" dirty="0"/>
            <a:t> </a:t>
          </a:r>
          <a:r>
            <a:rPr lang="nb-NO" sz="2400" kern="1200" dirty="0" err="1"/>
            <a:t>environment</a:t>
          </a:r>
          <a:r>
            <a:rPr lang="nb-NO" sz="2400" kern="1200" dirty="0"/>
            <a:t>?</a:t>
          </a:r>
          <a:endParaRPr lang="en-US" sz="2400" kern="1200" dirty="0"/>
        </a:p>
        <a:p>
          <a:pPr marL="228600" lvl="1" indent="-228600" algn="l" defTabSz="1066800">
            <a:lnSpc>
              <a:spcPct val="90000"/>
            </a:lnSpc>
            <a:spcBef>
              <a:spcPct val="0"/>
            </a:spcBef>
            <a:spcAft>
              <a:spcPct val="15000"/>
            </a:spcAft>
            <a:buChar char="•"/>
          </a:pPr>
          <a:r>
            <a:rPr lang="nb-NO" sz="2400" kern="1200" dirty="0"/>
            <a:t>How </a:t>
          </a:r>
          <a:r>
            <a:rPr lang="nb-NO" sz="2400" kern="1200" dirty="0" err="1"/>
            <a:t>are</a:t>
          </a:r>
          <a:r>
            <a:rPr lang="nb-NO" sz="2400" kern="1200" dirty="0"/>
            <a:t> my skills </a:t>
          </a:r>
          <a:r>
            <a:rPr lang="nb-NO" sz="2400" kern="1200" dirty="0" err="1"/>
            <a:t>going</a:t>
          </a:r>
          <a:r>
            <a:rPr lang="nb-NO" sz="2400" kern="1200" dirty="0"/>
            <a:t> to have to </a:t>
          </a:r>
          <a:r>
            <a:rPr lang="nb-NO" sz="2400" kern="1200" dirty="0" err="1"/>
            <a:t>change</a:t>
          </a:r>
          <a:r>
            <a:rPr lang="nb-NO" sz="2400" kern="1200" dirty="0"/>
            <a:t> as my </a:t>
          </a:r>
          <a:r>
            <a:rPr lang="nb-NO" sz="2400" kern="1200" dirty="0" err="1"/>
            <a:t>organisation</a:t>
          </a:r>
          <a:r>
            <a:rPr lang="nb-NO" sz="2400" kern="1200" dirty="0"/>
            <a:t> and </a:t>
          </a:r>
          <a:r>
            <a:rPr lang="nb-NO" sz="2400" kern="1200" dirty="0" err="1"/>
            <a:t>work</a:t>
          </a:r>
          <a:r>
            <a:rPr lang="nb-NO" sz="2400" kern="1200" dirty="0"/>
            <a:t> </a:t>
          </a:r>
          <a:r>
            <a:rPr lang="nb-NO" sz="2400" kern="1200" dirty="0" err="1"/>
            <a:t>changes</a:t>
          </a:r>
          <a:r>
            <a:rPr lang="nb-NO" sz="2400" kern="1200" dirty="0"/>
            <a:t>?</a:t>
          </a:r>
          <a:endParaRPr lang="en-US" sz="2400" kern="1200" dirty="0"/>
        </a:p>
        <a:p>
          <a:pPr marL="228600" lvl="1" indent="-228600" algn="l" defTabSz="1066800">
            <a:lnSpc>
              <a:spcPct val="90000"/>
            </a:lnSpc>
            <a:spcBef>
              <a:spcPct val="0"/>
            </a:spcBef>
            <a:spcAft>
              <a:spcPct val="15000"/>
            </a:spcAft>
            <a:buChar char="•"/>
          </a:pPr>
          <a:r>
            <a:rPr lang="nb-NO" sz="2400" kern="1200" dirty="0"/>
            <a:t>Do I have </a:t>
          </a:r>
          <a:r>
            <a:rPr lang="nb-NO" sz="2400" kern="1200" dirty="0" err="1"/>
            <a:t>the</a:t>
          </a:r>
          <a:r>
            <a:rPr lang="nb-NO" sz="2400" kern="1200" dirty="0"/>
            <a:t> skills to </a:t>
          </a:r>
          <a:r>
            <a:rPr lang="nb-NO" sz="2400" kern="1200" dirty="0" err="1"/>
            <a:t>influence</a:t>
          </a:r>
          <a:r>
            <a:rPr lang="nb-NO" sz="2400" kern="1200" dirty="0"/>
            <a:t> </a:t>
          </a:r>
          <a:r>
            <a:rPr lang="nb-NO" sz="2400" kern="1200" dirty="0" err="1"/>
            <a:t>environmental</a:t>
          </a:r>
          <a:r>
            <a:rPr lang="nb-NO" sz="2400" kern="1200" dirty="0"/>
            <a:t> </a:t>
          </a:r>
          <a:r>
            <a:rPr lang="nb-NO" sz="2400" kern="1200" dirty="0" err="1"/>
            <a:t>change</a:t>
          </a:r>
          <a:r>
            <a:rPr lang="nb-NO" sz="2400" kern="1200" dirty="0"/>
            <a:t> </a:t>
          </a:r>
          <a:r>
            <a:rPr lang="nb-NO" sz="2400" kern="1200" dirty="0" err="1"/>
            <a:t>within</a:t>
          </a:r>
          <a:r>
            <a:rPr lang="nb-NO" sz="2400" kern="1200" dirty="0"/>
            <a:t> my </a:t>
          </a:r>
          <a:r>
            <a:rPr lang="nb-NO" sz="2400" kern="1200" dirty="0" err="1"/>
            <a:t>organisation</a:t>
          </a:r>
          <a:r>
            <a:rPr lang="nb-NO" sz="2400" kern="1200" dirty="0"/>
            <a:t>?</a:t>
          </a:r>
          <a:endParaRPr lang="en-US" sz="2400" kern="1200" dirty="0"/>
        </a:p>
      </dsp:txBody>
      <dsp:txXfrm>
        <a:off x="5634237" y="753394"/>
        <a:ext cx="4942268" cy="33598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788508-DA8A-42A5-9EF1-AE920F492C21}">
      <dsp:nvSpPr>
        <dsp:cNvPr id="0" name=""/>
        <dsp:cNvSpPr/>
      </dsp:nvSpPr>
      <dsp:spPr>
        <a:xfrm>
          <a:off x="0" y="0"/>
          <a:ext cx="2278000" cy="369652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a:outerShdw blurRad="38100" dist="25400" dir="5400000" rotWithShape="0">
            <a:srgbClr val="000000">
              <a:alpha val="75000"/>
            </a:srgbClr>
          </a:outerShdw>
        </a:effectLst>
        <a:scene3d>
          <a:camera prst="orthographicFront">
            <a:rot lat="0" lon="0" rev="0"/>
          </a:camera>
          <a:lightRig rig="threePt" dir="tl"/>
        </a:scene3d>
        <a:sp3d>
          <a:bevelT w="0" h="0"/>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t" anchorCtr="1">
          <a:noAutofit/>
        </a:bodyPr>
        <a:lstStyle/>
        <a:p>
          <a:pPr marL="0" lvl="0" indent="0" algn="l" defTabSz="711200">
            <a:lnSpc>
              <a:spcPct val="90000"/>
            </a:lnSpc>
            <a:spcBef>
              <a:spcPct val="0"/>
            </a:spcBef>
            <a:spcAft>
              <a:spcPct val="35000"/>
            </a:spcAft>
            <a:buNone/>
          </a:pPr>
          <a:r>
            <a:rPr lang="en-US" sz="1600" kern="1200" dirty="0"/>
            <a:t>Build critical consciousness</a:t>
          </a:r>
          <a:endParaRPr lang="en-GB" sz="1600" kern="1200" dirty="0"/>
        </a:p>
        <a:p>
          <a:pPr marL="114300" lvl="1" indent="-114300" algn="l" defTabSz="533400">
            <a:lnSpc>
              <a:spcPct val="90000"/>
            </a:lnSpc>
            <a:spcBef>
              <a:spcPct val="0"/>
            </a:spcBef>
            <a:spcAft>
              <a:spcPct val="15000"/>
            </a:spcAft>
            <a:buChar char="•"/>
          </a:pPr>
          <a:r>
            <a:rPr lang="en-US" sz="1200" kern="1200" dirty="0"/>
            <a:t>Help people to understand the situation, not just to react to it on a personal level. </a:t>
          </a:r>
          <a:endParaRPr lang="en-GB" sz="1200" kern="1200" dirty="0"/>
        </a:p>
      </dsp:txBody>
      <dsp:txXfrm>
        <a:off x="0" y="1478609"/>
        <a:ext cx="2278000" cy="1478609"/>
      </dsp:txXfrm>
    </dsp:sp>
    <dsp:sp modelId="{58B14555-D78B-4202-89C6-CA6A29F7C2EA}">
      <dsp:nvSpPr>
        <dsp:cNvPr id="0" name=""/>
        <dsp:cNvSpPr/>
      </dsp:nvSpPr>
      <dsp:spPr>
        <a:xfrm>
          <a:off x="523529" y="221791"/>
          <a:ext cx="1230942" cy="1230942"/>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38100" dist="25400" dir="5400000" rotWithShape="0">
            <a:srgbClr val="000000">
              <a:alpha val="75000"/>
            </a:srgbClr>
          </a:outerShdw>
        </a:effectLst>
        <a:scene3d>
          <a:camera prst="orthographicFront">
            <a:rot lat="0" lon="0" rev="0"/>
          </a:camera>
          <a:lightRig rig="threePt" dir="tl"/>
        </a:scene3d>
        <a:sp3d>
          <a:bevelT w="0" h="0"/>
        </a:sp3d>
      </dsp:spPr>
      <dsp:style>
        <a:lnRef idx="0">
          <a:scrgbClr r="0" g="0" b="0"/>
        </a:lnRef>
        <a:fillRef idx="1">
          <a:scrgbClr r="0" g="0" b="0"/>
        </a:fillRef>
        <a:effectRef idx="3">
          <a:scrgbClr r="0" g="0" b="0"/>
        </a:effectRef>
        <a:fontRef idx="minor"/>
      </dsp:style>
    </dsp:sp>
    <dsp:sp modelId="{1E655D91-4598-4762-AF5E-123F53E47136}">
      <dsp:nvSpPr>
        <dsp:cNvPr id="0" name=""/>
        <dsp:cNvSpPr/>
      </dsp:nvSpPr>
      <dsp:spPr>
        <a:xfrm>
          <a:off x="2346340" y="0"/>
          <a:ext cx="2278000" cy="369652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a:outerShdw blurRad="38100" dist="25400" dir="5400000" rotWithShape="0">
            <a:srgbClr val="000000">
              <a:alpha val="75000"/>
            </a:srgbClr>
          </a:outerShdw>
        </a:effectLst>
        <a:scene3d>
          <a:camera prst="orthographicFront">
            <a:rot lat="0" lon="0" rev="0"/>
          </a:camera>
          <a:lightRig rig="threePt" dir="tl"/>
        </a:scene3d>
        <a:sp3d>
          <a:bevelT w="0" h="0"/>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t" anchorCtr="1">
          <a:noAutofit/>
        </a:bodyPr>
        <a:lstStyle/>
        <a:p>
          <a:pPr marL="0" lvl="0" indent="0" algn="l" defTabSz="711200">
            <a:lnSpc>
              <a:spcPct val="90000"/>
            </a:lnSpc>
            <a:spcBef>
              <a:spcPct val="0"/>
            </a:spcBef>
            <a:spcAft>
              <a:spcPct val="35000"/>
            </a:spcAft>
            <a:buNone/>
          </a:pPr>
          <a:r>
            <a:rPr lang="en-US" sz="1600" kern="1200" dirty="0"/>
            <a:t>Name </a:t>
          </a:r>
          <a:br>
            <a:rPr lang="en-US" sz="1600" kern="1200" dirty="0"/>
          </a:br>
          <a:r>
            <a:rPr lang="en-US" sz="1600" kern="1200" dirty="0"/>
            <a:t>oppression </a:t>
          </a:r>
          <a:endParaRPr lang="en-GB" sz="1600" kern="1200" dirty="0"/>
        </a:p>
        <a:p>
          <a:pPr marL="114300" lvl="1" indent="-114300" algn="l" defTabSz="533400">
            <a:lnSpc>
              <a:spcPct val="90000"/>
            </a:lnSpc>
            <a:spcBef>
              <a:spcPct val="0"/>
            </a:spcBef>
            <a:spcAft>
              <a:spcPct val="15000"/>
            </a:spcAft>
            <a:buChar char="•"/>
          </a:pPr>
          <a:r>
            <a:rPr lang="en-US" sz="1200" kern="1200" dirty="0"/>
            <a:t>Help people see injustice and </a:t>
          </a:r>
          <a:r>
            <a:rPr lang="en-US" sz="1200" kern="1200" dirty="0" err="1"/>
            <a:t>organise</a:t>
          </a:r>
          <a:r>
            <a:rPr lang="en-US" sz="1200" kern="1200" dirty="0"/>
            <a:t> in solidarity to access a decent career. </a:t>
          </a:r>
          <a:endParaRPr lang="en-GB" sz="1200" kern="1200" dirty="0"/>
        </a:p>
      </dsp:txBody>
      <dsp:txXfrm>
        <a:off x="2346340" y="1478609"/>
        <a:ext cx="2278000" cy="1478609"/>
      </dsp:txXfrm>
    </dsp:sp>
    <dsp:sp modelId="{D684F312-BFBA-461A-A440-85168DF443D8}">
      <dsp:nvSpPr>
        <dsp:cNvPr id="0" name=""/>
        <dsp:cNvSpPr/>
      </dsp:nvSpPr>
      <dsp:spPr>
        <a:xfrm>
          <a:off x="2869869" y="221791"/>
          <a:ext cx="1230942" cy="1230942"/>
        </a:xfrm>
        <a:prstGeom prst="ellipse">
          <a:avLst/>
        </a:prstGeom>
        <a:blipFill rotWithShape="1">
          <a:blip xmlns:r="http://schemas.openxmlformats.org/officeDocument/2006/relationships" r:embed="rId3">
            <a:lum bright="70000" contrast="-70000"/>
            <a:extLst>
              <a:ext uri="{28A0092B-C50C-407E-A947-70E740481C1C}">
                <a14:useLocalDpi xmlns:a14="http://schemas.microsoft.com/office/drawing/2010/main" val="0"/>
              </a:ext>
            </a:extLst>
          </a:blip>
          <a:srcRect/>
          <a:stretch>
            <a:fillRect/>
          </a:stretch>
        </a:blipFill>
        <a:ln>
          <a:noFill/>
        </a:ln>
        <a:effectLst>
          <a:outerShdw blurRad="38100" dist="25400" dir="5400000" rotWithShape="0">
            <a:srgbClr val="000000">
              <a:alpha val="75000"/>
            </a:srgbClr>
          </a:outerShdw>
        </a:effectLst>
        <a:scene3d>
          <a:camera prst="orthographicFront">
            <a:rot lat="0" lon="0" rev="0"/>
          </a:camera>
          <a:lightRig rig="threePt" dir="tl"/>
        </a:scene3d>
        <a:sp3d>
          <a:bevelT w="0" h="0"/>
        </a:sp3d>
      </dsp:spPr>
      <dsp:style>
        <a:lnRef idx="0">
          <a:scrgbClr r="0" g="0" b="0"/>
        </a:lnRef>
        <a:fillRef idx="1">
          <a:scrgbClr r="0" g="0" b="0"/>
        </a:fillRef>
        <a:effectRef idx="3">
          <a:scrgbClr r="0" g="0" b="0"/>
        </a:effectRef>
        <a:fontRef idx="minor"/>
      </dsp:style>
    </dsp:sp>
    <dsp:sp modelId="{E38F834A-EE09-4245-B477-417FA9B00FB5}">
      <dsp:nvSpPr>
        <dsp:cNvPr id="0" name=""/>
        <dsp:cNvSpPr/>
      </dsp:nvSpPr>
      <dsp:spPr>
        <a:xfrm>
          <a:off x="4692681" y="0"/>
          <a:ext cx="2278000" cy="369652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a:outerShdw blurRad="38100" dist="25400" dir="5400000" rotWithShape="0">
            <a:srgbClr val="000000">
              <a:alpha val="75000"/>
            </a:srgbClr>
          </a:outerShdw>
        </a:effectLst>
        <a:scene3d>
          <a:camera prst="orthographicFront">
            <a:rot lat="0" lon="0" rev="0"/>
          </a:camera>
          <a:lightRig rig="threePt" dir="tl"/>
        </a:scene3d>
        <a:sp3d>
          <a:bevelT w="0" h="0"/>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t" anchorCtr="1">
          <a:noAutofit/>
        </a:bodyPr>
        <a:lstStyle/>
        <a:p>
          <a:pPr marL="0" lvl="0" indent="0" algn="l" defTabSz="711200">
            <a:lnSpc>
              <a:spcPct val="90000"/>
            </a:lnSpc>
            <a:spcBef>
              <a:spcPct val="0"/>
            </a:spcBef>
            <a:spcAft>
              <a:spcPct val="35000"/>
            </a:spcAft>
            <a:buNone/>
          </a:pPr>
          <a:r>
            <a:rPr lang="en-US" sz="1600" kern="1200" dirty="0"/>
            <a:t>Question what is normal  </a:t>
          </a:r>
          <a:endParaRPr lang="en-GB" sz="1600" kern="1200" dirty="0"/>
        </a:p>
        <a:p>
          <a:pPr marL="114300" lvl="1" indent="-114300" algn="l" defTabSz="533400">
            <a:lnSpc>
              <a:spcPct val="90000"/>
            </a:lnSpc>
            <a:spcBef>
              <a:spcPct val="0"/>
            </a:spcBef>
            <a:spcAft>
              <a:spcPct val="15000"/>
            </a:spcAft>
            <a:buChar char="•"/>
          </a:pPr>
          <a:r>
            <a:rPr lang="en-US" sz="1200" kern="1200" dirty="0"/>
            <a:t>Spend time discussing what normal means and whether it is something desirable. </a:t>
          </a:r>
          <a:endParaRPr lang="en-GB" sz="1200" kern="1200" dirty="0"/>
        </a:p>
      </dsp:txBody>
      <dsp:txXfrm>
        <a:off x="4692681" y="1478609"/>
        <a:ext cx="2278000" cy="1478609"/>
      </dsp:txXfrm>
    </dsp:sp>
    <dsp:sp modelId="{9939BEAE-992B-4F9D-A6E5-F1C01B377553}">
      <dsp:nvSpPr>
        <dsp:cNvPr id="0" name=""/>
        <dsp:cNvSpPr/>
      </dsp:nvSpPr>
      <dsp:spPr>
        <a:xfrm>
          <a:off x="5216210" y="221791"/>
          <a:ext cx="1230942" cy="1230942"/>
        </a:xfrm>
        <a:prstGeom prst="ellipse">
          <a:avLst/>
        </a:prstGeom>
        <a:blipFill rotWithShape="1">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a:effectLst>
          <a:outerShdw blurRad="38100" dist="25400" dir="5400000" rotWithShape="0">
            <a:srgbClr val="000000">
              <a:alpha val="75000"/>
            </a:srgbClr>
          </a:outerShdw>
        </a:effectLst>
        <a:scene3d>
          <a:camera prst="orthographicFront">
            <a:rot lat="0" lon="0" rev="0"/>
          </a:camera>
          <a:lightRig rig="threePt" dir="tl"/>
        </a:scene3d>
        <a:sp3d>
          <a:bevelT w="0" h="0"/>
        </a:sp3d>
      </dsp:spPr>
      <dsp:style>
        <a:lnRef idx="0">
          <a:scrgbClr r="0" g="0" b="0"/>
        </a:lnRef>
        <a:fillRef idx="1">
          <a:scrgbClr r="0" g="0" b="0"/>
        </a:fillRef>
        <a:effectRef idx="3">
          <a:scrgbClr r="0" g="0" b="0"/>
        </a:effectRef>
        <a:fontRef idx="minor"/>
      </dsp:style>
    </dsp:sp>
    <dsp:sp modelId="{77A4720A-B5C7-4617-B580-E8D793BA6B44}">
      <dsp:nvSpPr>
        <dsp:cNvPr id="0" name=""/>
        <dsp:cNvSpPr/>
      </dsp:nvSpPr>
      <dsp:spPr>
        <a:xfrm>
          <a:off x="7039021" y="0"/>
          <a:ext cx="2278000" cy="369652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a:outerShdw blurRad="38100" dist="25400" dir="5400000" rotWithShape="0">
            <a:srgbClr val="000000">
              <a:alpha val="75000"/>
            </a:srgbClr>
          </a:outerShdw>
        </a:effectLst>
        <a:scene3d>
          <a:camera prst="orthographicFront">
            <a:rot lat="0" lon="0" rev="0"/>
          </a:camera>
          <a:lightRig rig="threePt" dir="tl"/>
        </a:scene3d>
        <a:sp3d>
          <a:bevelT w="0" h="0"/>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t" anchorCtr="1">
          <a:noAutofit/>
        </a:bodyPr>
        <a:lstStyle/>
        <a:p>
          <a:pPr marL="0" lvl="0" indent="0" algn="l" defTabSz="711200">
            <a:lnSpc>
              <a:spcPct val="90000"/>
            </a:lnSpc>
            <a:spcBef>
              <a:spcPct val="0"/>
            </a:spcBef>
            <a:spcAft>
              <a:spcPct val="35000"/>
            </a:spcAft>
            <a:buNone/>
          </a:pPr>
          <a:r>
            <a:rPr lang="en-US" sz="1600" kern="1200" dirty="0"/>
            <a:t>Encourage people to work together</a:t>
          </a:r>
          <a:endParaRPr lang="en-GB" sz="1600" kern="1200" dirty="0"/>
        </a:p>
        <a:p>
          <a:pPr marL="114300" lvl="1" indent="-114300" algn="l" defTabSz="533400">
            <a:lnSpc>
              <a:spcPct val="90000"/>
            </a:lnSpc>
            <a:spcBef>
              <a:spcPct val="0"/>
            </a:spcBef>
            <a:spcAft>
              <a:spcPct val="15000"/>
            </a:spcAft>
            <a:buChar char="•"/>
          </a:pPr>
          <a:r>
            <a:rPr lang="en-US" sz="1200" kern="1200" dirty="0"/>
            <a:t>Facilitate social interaction and collaboration</a:t>
          </a:r>
          <a:endParaRPr lang="en-GB" sz="1200" kern="1200" dirty="0"/>
        </a:p>
      </dsp:txBody>
      <dsp:txXfrm>
        <a:off x="7039021" y="1478609"/>
        <a:ext cx="2278000" cy="1478609"/>
      </dsp:txXfrm>
    </dsp:sp>
    <dsp:sp modelId="{5DD2F22F-7ED2-45DB-AE9D-5B7376EC1DC8}">
      <dsp:nvSpPr>
        <dsp:cNvPr id="0" name=""/>
        <dsp:cNvSpPr/>
      </dsp:nvSpPr>
      <dsp:spPr>
        <a:xfrm>
          <a:off x="7562551" y="221791"/>
          <a:ext cx="1230942" cy="1230942"/>
        </a:xfrm>
        <a:prstGeom prst="ellipse">
          <a:avLst/>
        </a:prstGeom>
        <a:blipFill rotWithShape="1">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a:ln>
          <a:noFill/>
        </a:ln>
        <a:effectLst>
          <a:outerShdw blurRad="38100" dist="25400" dir="5400000" rotWithShape="0">
            <a:srgbClr val="000000">
              <a:alpha val="75000"/>
            </a:srgbClr>
          </a:outerShdw>
        </a:effectLst>
        <a:scene3d>
          <a:camera prst="orthographicFront">
            <a:rot lat="0" lon="0" rev="0"/>
          </a:camera>
          <a:lightRig rig="threePt" dir="tl"/>
        </a:scene3d>
        <a:sp3d>
          <a:bevelT w="0" h="0"/>
        </a:sp3d>
      </dsp:spPr>
      <dsp:style>
        <a:lnRef idx="0">
          <a:scrgbClr r="0" g="0" b="0"/>
        </a:lnRef>
        <a:fillRef idx="1">
          <a:scrgbClr r="0" g="0" b="0"/>
        </a:fillRef>
        <a:effectRef idx="3">
          <a:scrgbClr r="0" g="0" b="0"/>
        </a:effectRef>
        <a:fontRef idx="minor"/>
      </dsp:style>
    </dsp:sp>
    <dsp:sp modelId="{566B9469-AB18-4168-8E28-C9810AFFE0E7}">
      <dsp:nvSpPr>
        <dsp:cNvPr id="0" name=""/>
        <dsp:cNvSpPr/>
      </dsp:nvSpPr>
      <dsp:spPr>
        <a:xfrm>
          <a:off x="9385362" y="0"/>
          <a:ext cx="2278000" cy="369652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a:outerShdw blurRad="38100" dist="25400" dir="5400000" rotWithShape="0">
            <a:srgbClr val="000000">
              <a:alpha val="75000"/>
            </a:srgbClr>
          </a:outerShdw>
        </a:effectLst>
        <a:scene3d>
          <a:camera prst="orthographicFront">
            <a:rot lat="0" lon="0" rev="0"/>
          </a:camera>
          <a:lightRig rig="threePt" dir="tl"/>
        </a:scene3d>
        <a:sp3d>
          <a:bevelT w="0" h="0"/>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t" anchorCtr="1">
          <a:noAutofit/>
        </a:bodyPr>
        <a:lstStyle/>
        <a:p>
          <a:pPr marL="0" lvl="0" indent="0" algn="l" defTabSz="711200">
            <a:lnSpc>
              <a:spcPct val="90000"/>
            </a:lnSpc>
            <a:spcBef>
              <a:spcPct val="0"/>
            </a:spcBef>
            <a:spcAft>
              <a:spcPct val="35000"/>
            </a:spcAft>
            <a:buNone/>
          </a:pPr>
          <a:r>
            <a:rPr lang="en-US" sz="1600" kern="1200" dirty="0"/>
            <a:t>Work at a </a:t>
          </a:r>
          <a:br>
            <a:rPr lang="en-US" sz="1600" kern="1200" dirty="0"/>
          </a:br>
          <a:r>
            <a:rPr lang="en-US" sz="1600" kern="1200" dirty="0"/>
            <a:t>range of levels</a:t>
          </a:r>
          <a:endParaRPr lang="en-GB" sz="1600" kern="1200" dirty="0"/>
        </a:p>
        <a:p>
          <a:pPr marL="114300" lvl="1" indent="-114300" algn="l" defTabSz="533400">
            <a:lnSpc>
              <a:spcPct val="90000"/>
            </a:lnSpc>
            <a:spcBef>
              <a:spcPct val="0"/>
            </a:spcBef>
            <a:spcAft>
              <a:spcPct val="15000"/>
            </a:spcAft>
            <a:buChar char="•"/>
          </a:pPr>
          <a:r>
            <a:rPr lang="en-US" sz="1200" kern="1200" dirty="0"/>
            <a:t>Intervene into individual, group,  </a:t>
          </a:r>
          <a:r>
            <a:rPr lang="en-US" sz="1200" kern="1200" dirty="0" err="1"/>
            <a:t>organisational</a:t>
          </a:r>
          <a:r>
            <a:rPr lang="en-US" sz="1200" kern="1200" dirty="0"/>
            <a:t>, social and political systems.</a:t>
          </a:r>
          <a:endParaRPr lang="en-GB" sz="1200" kern="1200" dirty="0"/>
        </a:p>
      </dsp:txBody>
      <dsp:txXfrm>
        <a:off x="9385362" y="1478609"/>
        <a:ext cx="2278000" cy="1478609"/>
      </dsp:txXfrm>
    </dsp:sp>
    <dsp:sp modelId="{6AF21297-9701-4C39-AE79-07B362482C40}">
      <dsp:nvSpPr>
        <dsp:cNvPr id="0" name=""/>
        <dsp:cNvSpPr/>
      </dsp:nvSpPr>
      <dsp:spPr>
        <a:xfrm>
          <a:off x="9908891" y="221791"/>
          <a:ext cx="1230942" cy="1230942"/>
        </a:xfrm>
        <a:prstGeom prst="ellipse">
          <a:avLst/>
        </a:prstGeom>
        <a:blipFill rotWithShape="1">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a:ln>
          <a:noFill/>
        </a:ln>
        <a:effectLst>
          <a:outerShdw blurRad="38100" dist="25400" dir="5400000" rotWithShape="0">
            <a:srgbClr val="000000">
              <a:alpha val="75000"/>
            </a:srgbClr>
          </a:outerShdw>
        </a:effectLst>
        <a:scene3d>
          <a:camera prst="orthographicFront">
            <a:rot lat="0" lon="0" rev="0"/>
          </a:camera>
          <a:lightRig rig="threePt" dir="tl"/>
        </a:scene3d>
        <a:sp3d>
          <a:bevelT w="0" h="0"/>
        </a:sp3d>
      </dsp:spPr>
      <dsp:style>
        <a:lnRef idx="0">
          <a:scrgbClr r="0" g="0" b="0"/>
        </a:lnRef>
        <a:fillRef idx="1">
          <a:scrgbClr r="0" g="0" b="0"/>
        </a:fillRef>
        <a:effectRef idx="3">
          <a:scrgbClr r="0" g="0" b="0"/>
        </a:effectRef>
        <a:fontRef idx="minor"/>
      </dsp:style>
    </dsp:sp>
    <dsp:sp modelId="{421793CD-3D6D-4AFB-90F5-75E64ECF9EA5}">
      <dsp:nvSpPr>
        <dsp:cNvPr id="0" name=""/>
        <dsp:cNvSpPr/>
      </dsp:nvSpPr>
      <dsp:spPr>
        <a:xfrm>
          <a:off x="466534" y="2957218"/>
          <a:ext cx="10730293" cy="554478"/>
        </a:xfrm>
        <a:prstGeom prst="leftRightArrow">
          <a:avLst/>
        </a:prstGeom>
        <a:gradFill rotWithShape="0">
          <a:gsLst>
            <a:gs pos="0">
              <a:schemeClr val="accent1">
                <a:tint val="60000"/>
                <a:hueOff val="0"/>
                <a:satOff val="0"/>
                <a:lumOff val="0"/>
                <a:alphaOff val="0"/>
                <a:tint val="98000"/>
                <a:satMod val="110000"/>
                <a:lumMod val="104000"/>
              </a:schemeClr>
            </a:gs>
            <a:gs pos="69000">
              <a:schemeClr val="accent1">
                <a:tint val="60000"/>
                <a:hueOff val="0"/>
                <a:satOff val="0"/>
                <a:lumOff val="0"/>
                <a:alphaOff val="0"/>
                <a:shade val="84000"/>
                <a:satMod val="130000"/>
                <a:lumMod val="92000"/>
              </a:schemeClr>
            </a:gs>
            <a:gs pos="100000">
              <a:schemeClr val="accent1">
                <a:tint val="60000"/>
                <a:hueOff val="0"/>
                <a:satOff val="0"/>
                <a:lumOff val="0"/>
                <a:alphaOff val="0"/>
                <a:shade val="76000"/>
                <a:satMod val="130000"/>
                <a:lumMod val="88000"/>
              </a:schemeClr>
            </a:gs>
          </a:gsLst>
          <a:lin ang="5400000" scaled="0"/>
        </a:gradFill>
        <a:ln>
          <a:noFill/>
        </a:ln>
        <a:effectLst>
          <a:outerShdw blurRad="38100" dist="25400" dir="5400000" rotWithShape="0">
            <a:srgbClr val="000000">
              <a:alpha val="75000"/>
            </a:srgbClr>
          </a:outerShdw>
        </a:effectLst>
        <a:scene3d>
          <a:camera prst="orthographicFront">
            <a:rot lat="0" lon="0" rev="0"/>
          </a:camera>
          <a:lightRig rig="threePt" dir="tl"/>
        </a:scene3d>
        <a:sp3d>
          <a:bevelT w="0" h="0"/>
        </a:sp3d>
      </dsp:spPr>
      <dsp:style>
        <a:lnRef idx="0">
          <a:scrgbClr r="0" g="0" b="0"/>
        </a:lnRef>
        <a:fillRef idx="3">
          <a:scrgbClr r="0" g="0" b="0"/>
        </a:fillRef>
        <a:effectRef idx="3">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396E8-6757-4D93-A7ED-EF0F1AB12C94}">
      <dsp:nvSpPr>
        <dsp:cNvPr id="0" name=""/>
        <dsp:cNvSpPr/>
      </dsp:nvSpPr>
      <dsp:spPr>
        <a:xfrm>
          <a:off x="15089" y="722818"/>
          <a:ext cx="2023044" cy="60691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59865" tIns="159865" rIns="159865" bIns="159865" numCol="1" spcCol="1270" anchor="ctr" anchorCtr="0">
          <a:noAutofit/>
        </a:bodyPr>
        <a:lstStyle/>
        <a:p>
          <a:pPr marL="0" lvl="0" indent="0" algn="ctr" defTabSz="622300">
            <a:lnSpc>
              <a:spcPct val="90000"/>
            </a:lnSpc>
            <a:spcBef>
              <a:spcPct val="0"/>
            </a:spcBef>
            <a:spcAft>
              <a:spcPct val="35000"/>
            </a:spcAft>
            <a:buNone/>
          </a:pPr>
          <a:r>
            <a:rPr lang="en-US" sz="1400" kern="1200" dirty="0"/>
            <a:t>Build critical consciousness</a:t>
          </a:r>
        </a:p>
      </dsp:txBody>
      <dsp:txXfrm>
        <a:off x="15089" y="722818"/>
        <a:ext cx="2023044" cy="606913"/>
      </dsp:txXfrm>
    </dsp:sp>
    <dsp:sp modelId="{EEDEF427-91A4-45FD-8110-467D864FB8EE}">
      <dsp:nvSpPr>
        <dsp:cNvPr id="0" name=""/>
        <dsp:cNvSpPr/>
      </dsp:nvSpPr>
      <dsp:spPr>
        <a:xfrm>
          <a:off x="15089" y="1329732"/>
          <a:ext cx="2023044" cy="2122917"/>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832" tIns="199832" rIns="199832" bIns="199832" numCol="1" spcCol="1270" anchor="t" anchorCtr="0">
          <a:noAutofit/>
        </a:bodyPr>
        <a:lstStyle/>
        <a:p>
          <a:pPr marL="0" lvl="0" indent="0" algn="l" defTabSz="488950">
            <a:lnSpc>
              <a:spcPct val="90000"/>
            </a:lnSpc>
            <a:spcBef>
              <a:spcPct val="0"/>
            </a:spcBef>
            <a:spcAft>
              <a:spcPct val="35000"/>
            </a:spcAft>
            <a:buNone/>
          </a:pPr>
          <a:r>
            <a:rPr lang="en-US" sz="1100" kern="1200" dirty="0"/>
            <a:t>Help people to understand the what is happening to the environment, what it means for their career and the career of others and think about how they might react to it. </a:t>
          </a:r>
        </a:p>
      </dsp:txBody>
      <dsp:txXfrm>
        <a:off x="15089" y="1329732"/>
        <a:ext cx="2023044" cy="2122917"/>
      </dsp:txXfrm>
    </dsp:sp>
    <dsp:sp modelId="{6F5FA385-1BEC-4BFA-ABFE-3E833060B08C}">
      <dsp:nvSpPr>
        <dsp:cNvPr id="0" name=""/>
        <dsp:cNvSpPr/>
      </dsp:nvSpPr>
      <dsp:spPr>
        <a:xfrm>
          <a:off x="2145923" y="722818"/>
          <a:ext cx="2023044" cy="60691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59865" tIns="159865" rIns="159865" bIns="159865" numCol="1" spcCol="1270" anchor="ctr" anchorCtr="0">
          <a:noAutofit/>
        </a:bodyPr>
        <a:lstStyle/>
        <a:p>
          <a:pPr marL="0" lvl="0" indent="0" algn="ctr" defTabSz="622300">
            <a:lnSpc>
              <a:spcPct val="90000"/>
            </a:lnSpc>
            <a:spcBef>
              <a:spcPct val="0"/>
            </a:spcBef>
            <a:spcAft>
              <a:spcPct val="35000"/>
            </a:spcAft>
            <a:buNone/>
          </a:pPr>
          <a:r>
            <a:rPr lang="en-US" sz="1400" kern="1200" dirty="0"/>
            <a:t>Name </a:t>
          </a:r>
          <a:br>
            <a:rPr lang="en-US" sz="1400" kern="1200" dirty="0"/>
          </a:br>
          <a:r>
            <a:rPr lang="en-US" sz="1400" kern="1200" dirty="0"/>
            <a:t>oppression </a:t>
          </a:r>
        </a:p>
      </dsp:txBody>
      <dsp:txXfrm>
        <a:off x="2145923" y="722818"/>
        <a:ext cx="2023044" cy="606913"/>
      </dsp:txXfrm>
    </dsp:sp>
    <dsp:sp modelId="{C85EB971-D647-46C3-B152-E916EC9237D2}">
      <dsp:nvSpPr>
        <dsp:cNvPr id="0" name=""/>
        <dsp:cNvSpPr/>
      </dsp:nvSpPr>
      <dsp:spPr>
        <a:xfrm>
          <a:off x="2145923" y="1329732"/>
          <a:ext cx="2023044" cy="2122917"/>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832" tIns="199832" rIns="199832" bIns="199832" numCol="1" spcCol="1270" anchor="t" anchorCtr="0">
          <a:noAutofit/>
        </a:bodyPr>
        <a:lstStyle/>
        <a:p>
          <a:pPr marL="0" lvl="0" indent="0" algn="l" defTabSz="488950">
            <a:lnSpc>
              <a:spcPct val="90000"/>
            </a:lnSpc>
            <a:spcBef>
              <a:spcPct val="0"/>
            </a:spcBef>
            <a:spcAft>
              <a:spcPct val="35000"/>
            </a:spcAft>
            <a:buNone/>
          </a:pPr>
          <a:r>
            <a:rPr lang="en-US" sz="1100" kern="1200"/>
            <a:t>Help people see where climate injustice exists and to notice where it is shaping their career. Support them to organise in solidarity with others experiencing similar issues. </a:t>
          </a:r>
        </a:p>
      </dsp:txBody>
      <dsp:txXfrm>
        <a:off x="2145923" y="1329732"/>
        <a:ext cx="2023044" cy="2122917"/>
      </dsp:txXfrm>
    </dsp:sp>
    <dsp:sp modelId="{D36790CC-E1EA-4978-A24B-B4659FBDB19D}">
      <dsp:nvSpPr>
        <dsp:cNvPr id="0" name=""/>
        <dsp:cNvSpPr/>
      </dsp:nvSpPr>
      <dsp:spPr>
        <a:xfrm>
          <a:off x="4276756" y="722818"/>
          <a:ext cx="2023044" cy="60691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59865" tIns="159865" rIns="159865" bIns="159865" numCol="1" spcCol="1270" anchor="ctr" anchorCtr="0">
          <a:noAutofit/>
        </a:bodyPr>
        <a:lstStyle/>
        <a:p>
          <a:pPr marL="0" lvl="0" indent="0" algn="ctr" defTabSz="622300">
            <a:lnSpc>
              <a:spcPct val="90000"/>
            </a:lnSpc>
            <a:spcBef>
              <a:spcPct val="0"/>
            </a:spcBef>
            <a:spcAft>
              <a:spcPct val="35000"/>
            </a:spcAft>
            <a:buNone/>
          </a:pPr>
          <a:r>
            <a:rPr lang="en-US" sz="1400" kern="1200" dirty="0"/>
            <a:t>Question what is normal  </a:t>
          </a:r>
        </a:p>
      </dsp:txBody>
      <dsp:txXfrm>
        <a:off x="4276756" y="722818"/>
        <a:ext cx="2023044" cy="606913"/>
      </dsp:txXfrm>
    </dsp:sp>
    <dsp:sp modelId="{8175B353-32EE-443B-996C-39E91A963B6B}">
      <dsp:nvSpPr>
        <dsp:cNvPr id="0" name=""/>
        <dsp:cNvSpPr/>
      </dsp:nvSpPr>
      <dsp:spPr>
        <a:xfrm>
          <a:off x="4276756" y="1329732"/>
          <a:ext cx="2023044" cy="2122917"/>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832" tIns="199832" rIns="199832" bIns="199832" numCol="1" spcCol="1270" anchor="t" anchorCtr="0">
          <a:noAutofit/>
        </a:bodyPr>
        <a:lstStyle/>
        <a:p>
          <a:pPr marL="0" lvl="0" indent="0" algn="l" defTabSz="488950">
            <a:lnSpc>
              <a:spcPct val="90000"/>
            </a:lnSpc>
            <a:spcBef>
              <a:spcPct val="0"/>
            </a:spcBef>
            <a:spcAft>
              <a:spcPct val="35000"/>
            </a:spcAft>
            <a:buNone/>
          </a:pPr>
          <a:r>
            <a:rPr lang="en-US" sz="1100" kern="1200" dirty="0"/>
            <a:t>The idea of ‘normal life’ and ‘normal politics’ have become very challenging. Career guidance should include talking to people about how the concept of normal life and career is changing under pressure from the climate crisis.  </a:t>
          </a:r>
        </a:p>
      </dsp:txBody>
      <dsp:txXfrm>
        <a:off x="4276756" y="1329732"/>
        <a:ext cx="2023044" cy="2122917"/>
      </dsp:txXfrm>
    </dsp:sp>
    <dsp:sp modelId="{BC99D632-A29C-4CDD-8FB7-71C83C6562AA}">
      <dsp:nvSpPr>
        <dsp:cNvPr id="0" name=""/>
        <dsp:cNvSpPr/>
      </dsp:nvSpPr>
      <dsp:spPr>
        <a:xfrm>
          <a:off x="6407590" y="722818"/>
          <a:ext cx="2023044" cy="60691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59865" tIns="159865" rIns="159865" bIns="159865" numCol="1" spcCol="1270" anchor="ctr" anchorCtr="0">
          <a:noAutofit/>
        </a:bodyPr>
        <a:lstStyle/>
        <a:p>
          <a:pPr marL="0" lvl="0" indent="0" algn="ctr" defTabSz="622300">
            <a:lnSpc>
              <a:spcPct val="90000"/>
            </a:lnSpc>
            <a:spcBef>
              <a:spcPct val="0"/>
            </a:spcBef>
            <a:spcAft>
              <a:spcPct val="35000"/>
            </a:spcAft>
            <a:buNone/>
          </a:pPr>
          <a:r>
            <a:rPr lang="en-US" sz="1400" kern="1200" dirty="0"/>
            <a:t>Encourage people to work together</a:t>
          </a:r>
        </a:p>
      </dsp:txBody>
      <dsp:txXfrm>
        <a:off x="6407590" y="722818"/>
        <a:ext cx="2023044" cy="606913"/>
      </dsp:txXfrm>
    </dsp:sp>
    <dsp:sp modelId="{141FD696-3C8A-47CD-8A92-BCE4005A09F3}">
      <dsp:nvSpPr>
        <dsp:cNvPr id="0" name=""/>
        <dsp:cNvSpPr/>
      </dsp:nvSpPr>
      <dsp:spPr>
        <a:xfrm>
          <a:off x="6407590" y="1329732"/>
          <a:ext cx="2023044" cy="2122917"/>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832" tIns="199832" rIns="199832" bIns="199832" numCol="1" spcCol="1270" anchor="t" anchorCtr="0">
          <a:noAutofit/>
        </a:bodyPr>
        <a:lstStyle/>
        <a:p>
          <a:pPr marL="0" lvl="0" indent="0" algn="l" defTabSz="488950">
            <a:lnSpc>
              <a:spcPct val="90000"/>
            </a:lnSpc>
            <a:spcBef>
              <a:spcPct val="0"/>
            </a:spcBef>
            <a:spcAft>
              <a:spcPct val="35000"/>
            </a:spcAft>
            <a:buNone/>
          </a:pPr>
          <a:r>
            <a:rPr lang="en-US" sz="1100" kern="1200" dirty="0"/>
            <a:t>Help people to </a:t>
          </a:r>
          <a:r>
            <a:rPr lang="en-US" sz="1100" kern="1200" dirty="0" err="1"/>
            <a:t>recognise</a:t>
          </a:r>
          <a:r>
            <a:rPr lang="en-US" sz="1100" kern="1200" dirty="0"/>
            <a:t> the limits to individual action. Support them to consider how they can come together with others to access support and enact change. </a:t>
          </a:r>
        </a:p>
      </dsp:txBody>
      <dsp:txXfrm>
        <a:off x="6407590" y="1329732"/>
        <a:ext cx="2023044" cy="2122917"/>
      </dsp:txXfrm>
    </dsp:sp>
    <dsp:sp modelId="{F031B9C6-3011-416A-BCC4-D48FC54175AD}">
      <dsp:nvSpPr>
        <dsp:cNvPr id="0" name=""/>
        <dsp:cNvSpPr/>
      </dsp:nvSpPr>
      <dsp:spPr>
        <a:xfrm>
          <a:off x="8538423" y="722818"/>
          <a:ext cx="2023044" cy="60691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59865" tIns="159865" rIns="159865" bIns="159865" numCol="1" spcCol="1270" anchor="ctr" anchorCtr="0">
          <a:noAutofit/>
        </a:bodyPr>
        <a:lstStyle/>
        <a:p>
          <a:pPr marL="0" lvl="0" indent="0" algn="ctr" defTabSz="622300">
            <a:lnSpc>
              <a:spcPct val="90000"/>
            </a:lnSpc>
            <a:spcBef>
              <a:spcPct val="0"/>
            </a:spcBef>
            <a:spcAft>
              <a:spcPct val="35000"/>
            </a:spcAft>
            <a:buNone/>
          </a:pPr>
          <a:r>
            <a:rPr lang="en-US" sz="1400" kern="1200" dirty="0"/>
            <a:t>Work at a </a:t>
          </a:r>
          <a:br>
            <a:rPr lang="en-US" sz="1400" kern="1200" dirty="0"/>
          </a:br>
          <a:r>
            <a:rPr lang="en-US" sz="1400" kern="1200" dirty="0"/>
            <a:t>range of levels</a:t>
          </a:r>
        </a:p>
      </dsp:txBody>
      <dsp:txXfrm>
        <a:off x="8538423" y="722818"/>
        <a:ext cx="2023044" cy="606913"/>
      </dsp:txXfrm>
    </dsp:sp>
    <dsp:sp modelId="{336AAC31-F7E4-4901-A3F4-381D4AA3AA26}">
      <dsp:nvSpPr>
        <dsp:cNvPr id="0" name=""/>
        <dsp:cNvSpPr/>
      </dsp:nvSpPr>
      <dsp:spPr>
        <a:xfrm>
          <a:off x="8538423" y="1329732"/>
          <a:ext cx="2023044" cy="2122917"/>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832" tIns="199832" rIns="199832" bIns="199832" numCol="1" spcCol="1270" anchor="t" anchorCtr="0">
          <a:noAutofit/>
        </a:bodyPr>
        <a:lstStyle/>
        <a:p>
          <a:pPr marL="0" lvl="0" indent="0" algn="l" defTabSz="488950">
            <a:lnSpc>
              <a:spcPct val="90000"/>
            </a:lnSpc>
            <a:spcBef>
              <a:spcPct val="0"/>
            </a:spcBef>
            <a:spcAft>
              <a:spcPct val="35000"/>
            </a:spcAft>
            <a:buNone/>
          </a:pPr>
          <a:r>
            <a:rPr lang="en-US" sz="1100" kern="1200" dirty="0"/>
            <a:t>As a professional you should raise these issues at an individual, group,  </a:t>
          </a:r>
          <a:r>
            <a:rPr lang="en-US" sz="1100" kern="1200" dirty="0" err="1"/>
            <a:t>organisational</a:t>
          </a:r>
          <a:r>
            <a:rPr lang="en-US" sz="1100" kern="1200" dirty="0"/>
            <a:t>, social and political level. </a:t>
          </a:r>
        </a:p>
        <a:p>
          <a:pPr marL="0" lvl="0" indent="0" algn="l" defTabSz="488950">
            <a:lnSpc>
              <a:spcPct val="90000"/>
            </a:lnSpc>
            <a:spcBef>
              <a:spcPct val="0"/>
            </a:spcBef>
            <a:spcAft>
              <a:spcPct val="35000"/>
            </a:spcAft>
            <a:buNone/>
          </a:pPr>
          <a:r>
            <a:rPr lang="en-US" sz="1100" kern="1200" dirty="0"/>
            <a:t>Also encourage your clients to </a:t>
          </a:r>
          <a:r>
            <a:rPr lang="en-US" sz="1100" kern="1200" dirty="0" err="1"/>
            <a:t>recognise</a:t>
          </a:r>
          <a:r>
            <a:rPr lang="en-US" sz="1100" kern="1200" dirty="0"/>
            <a:t> that they also need to act on various levels as they drive their careers forward. </a:t>
          </a:r>
        </a:p>
      </dsp:txBody>
      <dsp:txXfrm>
        <a:off x="8538423" y="1329732"/>
        <a:ext cx="2023044" cy="21229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79503C-20D2-4F9C-B4BF-ECCB045739B0}">
      <dsp:nvSpPr>
        <dsp:cNvPr id="0" name=""/>
        <dsp:cNvSpPr/>
      </dsp:nvSpPr>
      <dsp:spPr>
        <a:xfrm>
          <a:off x="3009073" y="-127117"/>
          <a:ext cx="4558411" cy="4558411"/>
        </a:xfrm>
        <a:prstGeom prst="circularArrow">
          <a:avLst>
            <a:gd name="adj1" fmla="val 4668"/>
            <a:gd name="adj2" fmla="val 272909"/>
            <a:gd name="adj3" fmla="val 12815810"/>
            <a:gd name="adj4" fmla="val 18041522"/>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FBB62B-C179-40F3-8DCB-FF3E7F6614C8}">
      <dsp:nvSpPr>
        <dsp:cNvPr id="0" name=""/>
        <dsp:cNvSpPr/>
      </dsp:nvSpPr>
      <dsp:spPr>
        <a:xfrm>
          <a:off x="3764800" y="301"/>
          <a:ext cx="3046957" cy="15234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nb-NO" sz="1400" kern="1200" dirty="0" err="1"/>
            <a:t>Clarifying</a:t>
          </a:r>
          <a:endParaRPr lang="nb-NO" sz="1400" kern="1200" dirty="0"/>
        </a:p>
        <a:p>
          <a:pPr marL="57150" lvl="1" indent="-57150" algn="l" defTabSz="488950">
            <a:lnSpc>
              <a:spcPct val="90000"/>
            </a:lnSpc>
            <a:spcBef>
              <a:spcPct val="0"/>
            </a:spcBef>
            <a:spcAft>
              <a:spcPct val="15000"/>
            </a:spcAft>
            <a:buChar char="•"/>
          </a:pPr>
          <a:r>
            <a:rPr lang="nb-NO" sz="1100" kern="1200" dirty="0"/>
            <a:t>Listen to </a:t>
          </a:r>
          <a:r>
            <a:rPr lang="nb-NO" sz="1100" kern="1200" dirty="0" err="1"/>
            <a:t>what</a:t>
          </a:r>
          <a:r>
            <a:rPr lang="nb-NO" sz="1100" kern="1200" dirty="0"/>
            <a:t> </a:t>
          </a:r>
          <a:r>
            <a:rPr lang="nb-NO" sz="1100" kern="1200" dirty="0" err="1"/>
            <a:t>the</a:t>
          </a:r>
          <a:r>
            <a:rPr lang="nb-NO" sz="1100" kern="1200" dirty="0"/>
            <a:t> </a:t>
          </a:r>
          <a:r>
            <a:rPr lang="nb-NO" sz="1100" kern="1200" dirty="0" err="1"/>
            <a:t>client</a:t>
          </a:r>
          <a:r>
            <a:rPr lang="nb-NO" sz="1100" kern="1200" dirty="0"/>
            <a:t> </a:t>
          </a:r>
          <a:r>
            <a:rPr lang="nb-NO" sz="1100" kern="1200" dirty="0" err="1"/>
            <a:t>wants</a:t>
          </a:r>
          <a:r>
            <a:rPr lang="nb-NO" sz="1100" kern="1200" dirty="0"/>
            <a:t>, </a:t>
          </a:r>
          <a:r>
            <a:rPr lang="nb-NO" sz="1100" kern="1200" dirty="0" err="1"/>
            <a:t>build</a:t>
          </a:r>
          <a:r>
            <a:rPr lang="nb-NO" sz="1100" kern="1200" dirty="0"/>
            <a:t> rapport, and </a:t>
          </a:r>
          <a:r>
            <a:rPr lang="nb-NO" sz="1100" kern="1200" dirty="0" err="1"/>
            <a:t>set</a:t>
          </a:r>
          <a:r>
            <a:rPr lang="nb-NO" sz="1100" kern="1200" dirty="0"/>
            <a:t> </a:t>
          </a:r>
          <a:r>
            <a:rPr lang="nb-NO" sz="1100" kern="1200" dirty="0" err="1"/>
            <a:t>out</a:t>
          </a:r>
          <a:r>
            <a:rPr lang="nb-NO" sz="1100" kern="1200" dirty="0"/>
            <a:t> </a:t>
          </a:r>
          <a:r>
            <a:rPr lang="nb-NO" sz="1100" kern="1200" dirty="0" err="1"/>
            <a:t>the</a:t>
          </a:r>
          <a:r>
            <a:rPr lang="nb-NO" sz="1100" kern="1200" dirty="0"/>
            <a:t> </a:t>
          </a:r>
          <a:r>
            <a:rPr lang="nb-NO" sz="1100" kern="1200" dirty="0" err="1"/>
            <a:t>contract</a:t>
          </a:r>
          <a:r>
            <a:rPr lang="nb-NO" sz="1100" kern="1200" dirty="0"/>
            <a:t>.</a:t>
          </a:r>
        </a:p>
        <a:p>
          <a:pPr marL="57150" lvl="1" indent="-57150" algn="l" defTabSz="488950">
            <a:lnSpc>
              <a:spcPct val="90000"/>
            </a:lnSpc>
            <a:spcBef>
              <a:spcPct val="0"/>
            </a:spcBef>
            <a:spcAft>
              <a:spcPct val="15000"/>
            </a:spcAft>
            <a:buChar char="•"/>
          </a:pPr>
          <a:r>
            <a:rPr lang="nb-NO" sz="1100" kern="1200" dirty="0"/>
            <a:t>Ask </a:t>
          </a:r>
          <a:r>
            <a:rPr lang="nb-NO" sz="1100" kern="1200" dirty="0" err="1"/>
            <a:t>them</a:t>
          </a:r>
          <a:r>
            <a:rPr lang="nb-NO" sz="1100" kern="1200" dirty="0"/>
            <a:t> </a:t>
          </a:r>
          <a:r>
            <a:rPr lang="nb-NO" sz="1100" kern="1200" dirty="0" err="1"/>
            <a:t>about</a:t>
          </a:r>
          <a:r>
            <a:rPr lang="nb-NO" sz="1100" kern="1200" dirty="0"/>
            <a:t> </a:t>
          </a:r>
          <a:r>
            <a:rPr lang="nb-NO" sz="1100" kern="1200" dirty="0" err="1"/>
            <a:t>whether</a:t>
          </a:r>
          <a:r>
            <a:rPr lang="nb-NO" sz="1100" kern="1200" dirty="0"/>
            <a:t> </a:t>
          </a:r>
          <a:r>
            <a:rPr lang="nb-NO" sz="1100" kern="1200" dirty="0" err="1"/>
            <a:t>they</a:t>
          </a:r>
          <a:r>
            <a:rPr lang="nb-NO" sz="1100" kern="1200" dirty="0"/>
            <a:t> </a:t>
          </a:r>
          <a:r>
            <a:rPr lang="nb-NO" sz="1100" kern="1200" dirty="0" err="1"/>
            <a:t>are</a:t>
          </a:r>
          <a:r>
            <a:rPr lang="nb-NO" sz="1100" kern="1200" dirty="0"/>
            <a:t> </a:t>
          </a:r>
          <a:r>
            <a:rPr lang="nb-NO" sz="1100" kern="1200" dirty="0" err="1"/>
            <a:t>concerned</a:t>
          </a:r>
          <a:r>
            <a:rPr lang="nb-NO" sz="1100" kern="1200" dirty="0"/>
            <a:t> </a:t>
          </a:r>
          <a:r>
            <a:rPr lang="nb-NO" sz="1100" kern="1200" dirty="0" err="1"/>
            <a:t>about</a:t>
          </a:r>
          <a:r>
            <a:rPr lang="nb-NO" sz="1100" kern="1200" dirty="0"/>
            <a:t> </a:t>
          </a:r>
          <a:r>
            <a:rPr lang="nb-NO" sz="1100" kern="1200" dirty="0" err="1"/>
            <a:t>the</a:t>
          </a:r>
          <a:r>
            <a:rPr lang="nb-NO" sz="1100" kern="1200" dirty="0"/>
            <a:t> </a:t>
          </a:r>
          <a:r>
            <a:rPr lang="nb-NO" sz="1100" kern="1200" dirty="0" err="1"/>
            <a:t>environment</a:t>
          </a:r>
          <a:r>
            <a:rPr lang="nb-NO" sz="1100" kern="1200" dirty="0"/>
            <a:t> and </a:t>
          </a:r>
          <a:r>
            <a:rPr lang="nb-NO" sz="1100" kern="1200" dirty="0" err="1"/>
            <a:t>whether</a:t>
          </a:r>
          <a:r>
            <a:rPr lang="nb-NO" sz="1100" kern="1200" dirty="0"/>
            <a:t> </a:t>
          </a:r>
          <a:r>
            <a:rPr lang="nb-NO" sz="1100" kern="1200" dirty="0" err="1"/>
            <a:t>this</a:t>
          </a:r>
          <a:r>
            <a:rPr lang="nb-NO" sz="1100" kern="1200" dirty="0"/>
            <a:t> is part of </a:t>
          </a:r>
          <a:r>
            <a:rPr lang="nb-NO" sz="1100" kern="1200" dirty="0" err="1"/>
            <a:t>their</a:t>
          </a:r>
          <a:r>
            <a:rPr lang="nb-NO" sz="1100" kern="1200" dirty="0"/>
            <a:t> story or </a:t>
          </a:r>
          <a:r>
            <a:rPr lang="nb-NO" sz="1100" kern="1200" dirty="0" err="1"/>
            <a:t>future</a:t>
          </a:r>
          <a:r>
            <a:rPr lang="nb-NO" sz="1100" kern="1200" dirty="0"/>
            <a:t>?</a:t>
          </a:r>
        </a:p>
      </dsp:txBody>
      <dsp:txXfrm>
        <a:off x="3839170" y="74671"/>
        <a:ext cx="2898217" cy="1374738"/>
      </dsp:txXfrm>
    </dsp:sp>
    <dsp:sp modelId="{7F675151-F315-462B-87CD-695EC58F85EE}">
      <dsp:nvSpPr>
        <dsp:cNvPr id="0" name=""/>
        <dsp:cNvSpPr/>
      </dsp:nvSpPr>
      <dsp:spPr>
        <a:xfrm>
          <a:off x="5401572" y="1637074"/>
          <a:ext cx="3046957" cy="15234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nb-NO" sz="1400" kern="1200" dirty="0" err="1"/>
            <a:t>Exploring</a:t>
          </a:r>
          <a:endParaRPr lang="nb-NO" sz="1400" kern="1200" dirty="0"/>
        </a:p>
        <a:p>
          <a:pPr marL="57150" lvl="1" indent="-57150" algn="l" defTabSz="488950">
            <a:lnSpc>
              <a:spcPct val="90000"/>
            </a:lnSpc>
            <a:spcBef>
              <a:spcPct val="0"/>
            </a:spcBef>
            <a:spcAft>
              <a:spcPct val="15000"/>
            </a:spcAft>
            <a:buChar char="•"/>
          </a:pPr>
          <a:r>
            <a:rPr lang="nb-NO" sz="1100" kern="1200" dirty="0" err="1"/>
            <a:t>Exploring</a:t>
          </a:r>
          <a:r>
            <a:rPr lang="nb-NO" sz="1100" kern="1200" dirty="0"/>
            <a:t> </a:t>
          </a:r>
          <a:r>
            <a:rPr lang="nb-NO" sz="1100" kern="1200" dirty="0" err="1"/>
            <a:t>possibilities</a:t>
          </a:r>
          <a:r>
            <a:rPr lang="nb-NO" sz="1100" kern="1200" dirty="0"/>
            <a:t> and </a:t>
          </a:r>
          <a:r>
            <a:rPr lang="nb-NO" sz="1100" kern="1200" dirty="0" err="1"/>
            <a:t>what</a:t>
          </a:r>
          <a:r>
            <a:rPr lang="nb-NO" sz="1100" kern="1200" dirty="0"/>
            <a:t> </a:t>
          </a:r>
          <a:r>
            <a:rPr lang="nb-NO" sz="1100" kern="1200" dirty="0" err="1"/>
            <a:t>they</a:t>
          </a:r>
          <a:r>
            <a:rPr lang="nb-NO" sz="1100" kern="1200" dirty="0"/>
            <a:t> </a:t>
          </a:r>
          <a:r>
            <a:rPr lang="nb-NO" sz="1100" kern="1200" dirty="0" err="1"/>
            <a:t>want</a:t>
          </a:r>
          <a:r>
            <a:rPr lang="nb-NO" sz="1100" kern="1200" dirty="0"/>
            <a:t> to </a:t>
          </a:r>
          <a:r>
            <a:rPr lang="nb-NO" sz="1100" kern="1200" dirty="0" err="1"/>
            <a:t>achieve</a:t>
          </a:r>
          <a:r>
            <a:rPr lang="nb-NO" sz="1100" kern="1200" dirty="0"/>
            <a:t>. </a:t>
          </a:r>
        </a:p>
        <a:p>
          <a:pPr marL="57150" lvl="1" indent="-57150" algn="l" defTabSz="488950">
            <a:lnSpc>
              <a:spcPct val="90000"/>
            </a:lnSpc>
            <a:spcBef>
              <a:spcPct val="0"/>
            </a:spcBef>
            <a:spcAft>
              <a:spcPct val="15000"/>
            </a:spcAft>
            <a:buChar char="•"/>
          </a:pPr>
          <a:r>
            <a:rPr lang="nb-NO" sz="1100" kern="1200" dirty="0" err="1"/>
            <a:t>Consider</a:t>
          </a:r>
          <a:r>
            <a:rPr lang="nb-NO" sz="1100" kern="1200" dirty="0"/>
            <a:t> </a:t>
          </a:r>
          <a:r>
            <a:rPr lang="nb-NO" sz="1100" kern="1200" dirty="0" err="1"/>
            <a:t>how</a:t>
          </a:r>
          <a:r>
            <a:rPr lang="nb-NO" sz="1100" kern="1200" dirty="0"/>
            <a:t> </a:t>
          </a:r>
          <a:r>
            <a:rPr lang="nb-NO" sz="1100" kern="1200" dirty="0" err="1"/>
            <a:t>this</a:t>
          </a:r>
          <a:r>
            <a:rPr lang="nb-NO" sz="1100" kern="1200" dirty="0"/>
            <a:t> </a:t>
          </a:r>
          <a:r>
            <a:rPr lang="nb-NO" sz="1100" kern="1200" dirty="0" err="1"/>
            <a:t>interacts</a:t>
          </a:r>
          <a:r>
            <a:rPr lang="nb-NO" sz="1100" kern="1200" dirty="0"/>
            <a:t> </a:t>
          </a:r>
          <a:r>
            <a:rPr lang="nb-NO" sz="1100" kern="1200" dirty="0" err="1"/>
            <a:t>with</a:t>
          </a:r>
          <a:r>
            <a:rPr lang="nb-NO" sz="1100" kern="1200" dirty="0"/>
            <a:t> </a:t>
          </a:r>
          <a:r>
            <a:rPr lang="nb-NO" sz="1100" kern="1200" dirty="0" err="1"/>
            <a:t>environmental</a:t>
          </a:r>
          <a:r>
            <a:rPr lang="nb-NO" sz="1100" kern="1200" dirty="0"/>
            <a:t> </a:t>
          </a:r>
          <a:r>
            <a:rPr lang="nb-NO" sz="1100" kern="1200" dirty="0" err="1"/>
            <a:t>change</a:t>
          </a:r>
          <a:r>
            <a:rPr lang="nb-NO" sz="1100" kern="1200" dirty="0"/>
            <a:t> and </a:t>
          </a:r>
          <a:r>
            <a:rPr lang="nb-NO" sz="1100" kern="1200" dirty="0" err="1"/>
            <a:t>policies</a:t>
          </a:r>
          <a:r>
            <a:rPr lang="nb-NO" sz="1100" kern="1200" dirty="0"/>
            <a:t>. </a:t>
          </a:r>
          <a:r>
            <a:rPr lang="nb-NO" sz="1100" kern="1200" dirty="0" err="1"/>
            <a:t>What</a:t>
          </a:r>
          <a:r>
            <a:rPr lang="nb-NO" sz="1100" kern="1200" dirty="0"/>
            <a:t> </a:t>
          </a:r>
          <a:r>
            <a:rPr lang="nb-NO" sz="1100" kern="1200" dirty="0" err="1"/>
            <a:t>influence</a:t>
          </a:r>
          <a:r>
            <a:rPr lang="nb-NO" sz="1100" kern="1200" dirty="0"/>
            <a:t> </a:t>
          </a:r>
          <a:r>
            <a:rPr lang="nb-NO" sz="1100" kern="1200" dirty="0" err="1"/>
            <a:t>can</a:t>
          </a:r>
          <a:r>
            <a:rPr lang="nb-NO" sz="1100" kern="1200" dirty="0"/>
            <a:t> </a:t>
          </a:r>
          <a:r>
            <a:rPr lang="nb-NO" sz="1100" kern="1200" dirty="0" err="1"/>
            <a:t>they</a:t>
          </a:r>
          <a:r>
            <a:rPr lang="nb-NO" sz="1100" kern="1200" dirty="0"/>
            <a:t> </a:t>
          </a:r>
          <a:r>
            <a:rPr lang="nb-NO" sz="1100" kern="1200" dirty="0" err="1"/>
            <a:t>exert</a:t>
          </a:r>
          <a:r>
            <a:rPr lang="nb-NO" sz="1100" kern="1200" dirty="0"/>
            <a:t>?</a:t>
          </a:r>
        </a:p>
      </dsp:txBody>
      <dsp:txXfrm>
        <a:off x="5475942" y="1711444"/>
        <a:ext cx="2898217" cy="1374738"/>
      </dsp:txXfrm>
    </dsp:sp>
    <dsp:sp modelId="{11D5A0FF-6BF8-4D39-8767-BF187886CAF5}">
      <dsp:nvSpPr>
        <dsp:cNvPr id="0" name=""/>
        <dsp:cNvSpPr/>
      </dsp:nvSpPr>
      <dsp:spPr>
        <a:xfrm>
          <a:off x="3764800" y="3273846"/>
          <a:ext cx="3046957" cy="15234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nb-NO" sz="1400" kern="1200" dirty="0" err="1"/>
            <a:t>Evaluating</a:t>
          </a:r>
          <a:endParaRPr lang="nb-NO" sz="1400" kern="1200" dirty="0"/>
        </a:p>
        <a:p>
          <a:pPr marL="57150" lvl="1" indent="-57150" algn="l" defTabSz="488950">
            <a:lnSpc>
              <a:spcPct val="90000"/>
            </a:lnSpc>
            <a:spcBef>
              <a:spcPct val="0"/>
            </a:spcBef>
            <a:spcAft>
              <a:spcPct val="15000"/>
            </a:spcAft>
            <a:buChar char="•"/>
          </a:pPr>
          <a:r>
            <a:rPr lang="nb-NO" sz="1100" kern="1200" dirty="0"/>
            <a:t>Challenge </a:t>
          </a:r>
          <a:r>
            <a:rPr lang="nb-NO" sz="1100" kern="1200" dirty="0" err="1"/>
            <a:t>inconsistencies</a:t>
          </a:r>
          <a:r>
            <a:rPr lang="nb-NO" sz="1100" kern="1200" dirty="0"/>
            <a:t>, </a:t>
          </a:r>
          <a:r>
            <a:rPr lang="nb-NO" sz="1100" kern="1200" dirty="0" err="1"/>
            <a:t>weigh</a:t>
          </a:r>
          <a:r>
            <a:rPr lang="nb-NO" sz="1100" kern="1200" dirty="0"/>
            <a:t> up </a:t>
          </a:r>
          <a:r>
            <a:rPr lang="nb-NO" sz="1100" kern="1200" dirty="0" err="1"/>
            <a:t>pros</a:t>
          </a:r>
          <a:r>
            <a:rPr lang="nb-NO" sz="1100" kern="1200" dirty="0"/>
            <a:t> and </a:t>
          </a:r>
          <a:r>
            <a:rPr lang="nb-NO" sz="1100" kern="1200" dirty="0" err="1"/>
            <a:t>cons</a:t>
          </a:r>
          <a:r>
            <a:rPr lang="nb-NO" sz="1100" kern="1200" dirty="0"/>
            <a:t> and </a:t>
          </a:r>
          <a:r>
            <a:rPr lang="nb-NO" sz="1100" kern="1200" dirty="0" err="1"/>
            <a:t>prioritise</a:t>
          </a:r>
          <a:r>
            <a:rPr lang="nb-NO" sz="1100" kern="1200" dirty="0"/>
            <a:t>.</a:t>
          </a:r>
        </a:p>
        <a:p>
          <a:pPr marL="57150" lvl="1" indent="-57150" algn="l" defTabSz="488950">
            <a:lnSpc>
              <a:spcPct val="90000"/>
            </a:lnSpc>
            <a:spcBef>
              <a:spcPct val="0"/>
            </a:spcBef>
            <a:spcAft>
              <a:spcPct val="15000"/>
            </a:spcAft>
            <a:buChar char="•"/>
          </a:pPr>
          <a:r>
            <a:rPr lang="nb-NO" sz="1100" kern="1200" dirty="0"/>
            <a:t>How </a:t>
          </a:r>
          <a:r>
            <a:rPr lang="nb-NO" sz="1100" kern="1200" dirty="0" err="1"/>
            <a:t>does</a:t>
          </a:r>
          <a:r>
            <a:rPr lang="nb-NO" sz="1100" kern="1200" dirty="0"/>
            <a:t> </a:t>
          </a:r>
          <a:r>
            <a:rPr lang="nb-NO" sz="1100" kern="1200" dirty="0" err="1"/>
            <a:t>environmental</a:t>
          </a:r>
          <a:r>
            <a:rPr lang="nb-NO" sz="1100" kern="1200" dirty="0"/>
            <a:t> </a:t>
          </a:r>
          <a:r>
            <a:rPr lang="nb-NO" sz="1100" kern="1200" dirty="0" err="1"/>
            <a:t>change</a:t>
          </a:r>
          <a:r>
            <a:rPr lang="nb-NO" sz="1100" kern="1200" dirty="0"/>
            <a:t> </a:t>
          </a:r>
          <a:r>
            <a:rPr lang="nb-NO" sz="1100" kern="1200" dirty="0" err="1"/>
            <a:t>shape</a:t>
          </a:r>
          <a:r>
            <a:rPr lang="nb-NO" sz="1100" kern="1200" dirty="0"/>
            <a:t> </a:t>
          </a:r>
          <a:r>
            <a:rPr lang="nb-NO" sz="1100" kern="1200" dirty="0" err="1"/>
            <a:t>this</a:t>
          </a:r>
          <a:r>
            <a:rPr lang="nb-NO" sz="1100" kern="1200" dirty="0"/>
            <a:t>? </a:t>
          </a:r>
          <a:r>
            <a:rPr lang="nb-NO" sz="1100" kern="1200" dirty="0" err="1"/>
            <a:t>What</a:t>
          </a:r>
          <a:r>
            <a:rPr lang="nb-NO" sz="1100" kern="1200" dirty="0"/>
            <a:t> </a:t>
          </a:r>
          <a:r>
            <a:rPr lang="nb-NO" sz="1100" kern="1200" dirty="0" err="1"/>
            <a:t>additional</a:t>
          </a:r>
          <a:r>
            <a:rPr lang="nb-NO" sz="1100" kern="1200" dirty="0"/>
            <a:t> </a:t>
          </a:r>
          <a:r>
            <a:rPr lang="nb-NO" sz="1100" kern="1200" dirty="0" err="1"/>
            <a:t>challenges</a:t>
          </a:r>
          <a:r>
            <a:rPr lang="nb-NO" sz="1100" kern="1200" dirty="0"/>
            <a:t> and </a:t>
          </a:r>
          <a:r>
            <a:rPr lang="nb-NO" sz="1100" kern="1200" dirty="0" err="1"/>
            <a:t>opportunities</a:t>
          </a:r>
          <a:r>
            <a:rPr lang="nb-NO" sz="1100" kern="1200" dirty="0"/>
            <a:t> </a:t>
          </a:r>
          <a:r>
            <a:rPr lang="nb-NO" sz="1100" kern="1200" dirty="0" err="1"/>
            <a:t>does</a:t>
          </a:r>
          <a:r>
            <a:rPr lang="nb-NO" sz="1100" kern="1200" dirty="0"/>
            <a:t> it present?</a:t>
          </a:r>
        </a:p>
      </dsp:txBody>
      <dsp:txXfrm>
        <a:off x="3839170" y="3348216"/>
        <a:ext cx="2898217" cy="1374738"/>
      </dsp:txXfrm>
    </dsp:sp>
    <dsp:sp modelId="{EC19AE04-801B-46CC-9815-B1283D7F763B}">
      <dsp:nvSpPr>
        <dsp:cNvPr id="0" name=""/>
        <dsp:cNvSpPr/>
      </dsp:nvSpPr>
      <dsp:spPr>
        <a:xfrm>
          <a:off x="2128027" y="1637074"/>
          <a:ext cx="3046957" cy="15234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nb-NO" sz="1400" kern="1200" dirty="0"/>
            <a:t>Action planning</a:t>
          </a:r>
        </a:p>
        <a:p>
          <a:pPr marL="57150" lvl="1" indent="-57150" algn="l" defTabSz="488950">
            <a:lnSpc>
              <a:spcPct val="90000"/>
            </a:lnSpc>
            <a:spcBef>
              <a:spcPct val="0"/>
            </a:spcBef>
            <a:spcAft>
              <a:spcPct val="15000"/>
            </a:spcAft>
            <a:buChar char="•"/>
          </a:pPr>
          <a:r>
            <a:rPr lang="nb-NO" sz="1100" kern="1200" dirty="0"/>
            <a:t>Strategising, planning and </a:t>
          </a:r>
          <a:r>
            <a:rPr lang="nb-NO" sz="1100" kern="1200" dirty="0" err="1"/>
            <a:t>moving</a:t>
          </a:r>
          <a:r>
            <a:rPr lang="nb-NO" sz="1100" kern="1200" dirty="0"/>
            <a:t> on. </a:t>
          </a:r>
        </a:p>
        <a:p>
          <a:pPr marL="57150" lvl="1" indent="-57150" algn="l" defTabSz="488950">
            <a:lnSpc>
              <a:spcPct val="90000"/>
            </a:lnSpc>
            <a:spcBef>
              <a:spcPct val="0"/>
            </a:spcBef>
            <a:spcAft>
              <a:spcPct val="15000"/>
            </a:spcAft>
            <a:buChar char="•"/>
          </a:pPr>
          <a:r>
            <a:rPr lang="nb-NO" sz="1100" kern="1200" dirty="0" err="1"/>
            <a:t>What</a:t>
          </a:r>
          <a:r>
            <a:rPr lang="nb-NO" sz="1100" kern="1200" dirty="0"/>
            <a:t> </a:t>
          </a:r>
          <a:r>
            <a:rPr lang="nb-NO" sz="1100" kern="1200" dirty="0" err="1"/>
            <a:t>can</a:t>
          </a:r>
          <a:r>
            <a:rPr lang="nb-NO" sz="1100" kern="1200" dirty="0"/>
            <a:t> </a:t>
          </a:r>
          <a:r>
            <a:rPr lang="nb-NO" sz="1100" kern="1200" dirty="0" err="1"/>
            <a:t>you</a:t>
          </a:r>
          <a:r>
            <a:rPr lang="nb-NO" sz="1100" kern="1200" dirty="0"/>
            <a:t> do to make a </a:t>
          </a:r>
          <a:r>
            <a:rPr lang="nb-NO" sz="1100" kern="1200" dirty="0" err="1"/>
            <a:t>difference</a:t>
          </a:r>
          <a:r>
            <a:rPr lang="nb-NO" sz="1100" kern="1200" dirty="0"/>
            <a:t> in </a:t>
          </a:r>
          <a:r>
            <a:rPr lang="nb-NO" sz="1100" kern="1200" dirty="0" err="1"/>
            <a:t>relation</a:t>
          </a:r>
          <a:r>
            <a:rPr lang="nb-NO" sz="1100" kern="1200" dirty="0"/>
            <a:t> to </a:t>
          </a:r>
          <a:r>
            <a:rPr lang="nb-NO" sz="1100" kern="1200" dirty="0" err="1"/>
            <a:t>the</a:t>
          </a:r>
          <a:r>
            <a:rPr lang="nb-NO" sz="1100" kern="1200" dirty="0"/>
            <a:t> </a:t>
          </a:r>
          <a:r>
            <a:rPr lang="nb-NO" sz="1100" kern="1200" dirty="0" err="1"/>
            <a:t>environment</a:t>
          </a:r>
          <a:r>
            <a:rPr lang="nb-NO" sz="1100" kern="1200" dirty="0"/>
            <a:t>?</a:t>
          </a:r>
        </a:p>
      </dsp:txBody>
      <dsp:txXfrm>
        <a:off x="2202397" y="1711444"/>
        <a:ext cx="2898217" cy="13747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25F6AD-22DE-4629-BE1E-D4047F14B35D}">
      <dsp:nvSpPr>
        <dsp:cNvPr id="0" name=""/>
        <dsp:cNvSpPr/>
      </dsp:nvSpPr>
      <dsp:spPr>
        <a:xfrm>
          <a:off x="5879" y="3030"/>
          <a:ext cx="4701028" cy="148120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nb-NO" sz="4000" kern="1200" dirty="0"/>
            <a:t>Skills for </a:t>
          </a:r>
          <a:r>
            <a:rPr lang="nb-NO" sz="4000" kern="1200" dirty="0" err="1"/>
            <a:t>learning</a:t>
          </a:r>
          <a:r>
            <a:rPr lang="nb-NO" sz="4000" kern="1200" dirty="0"/>
            <a:t> and </a:t>
          </a:r>
          <a:r>
            <a:rPr lang="nb-NO" sz="4000" kern="1200" dirty="0" err="1"/>
            <a:t>work</a:t>
          </a:r>
          <a:endParaRPr lang="nb-NO" sz="4000" kern="1200" dirty="0"/>
        </a:p>
      </dsp:txBody>
      <dsp:txXfrm>
        <a:off x="49262" y="46413"/>
        <a:ext cx="4614262" cy="1394443"/>
      </dsp:txXfrm>
    </dsp:sp>
    <dsp:sp modelId="{5145963D-1E73-4785-8A5E-CB16C0C5FDBB}">
      <dsp:nvSpPr>
        <dsp:cNvPr id="0" name=""/>
        <dsp:cNvSpPr/>
      </dsp:nvSpPr>
      <dsp:spPr>
        <a:xfrm>
          <a:off x="5879" y="1651758"/>
          <a:ext cx="1483910" cy="148120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b-NO" sz="1300" kern="1200" dirty="0"/>
            <a:t>Learning to </a:t>
          </a:r>
          <a:r>
            <a:rPr lang="nb-NO" sz="1300" kern="1200" dirty="0" err="1"/>
            <a:t>learn</a:t>
          </a:r>
          <a:endParaRPr lang="nb-NO" sz="1300" kern="1200" dirty="0"/>
        </a:p>
      </dsp:txBody>
      <dsp:txXfrm>
        <a:off x="49262" y="1695141"/>
        <a:ext cx="1397144" cy="1394443"/>
      </dsp:txXfrm>
    </dsp:sp>
    <dsp:sp modelId="{3A9C04A3-80DD-4DB3-B11D-F4BECD2C6E07}">
      <dsp:nvSpPr>
        <dsp:cNvPr id="0" name=""/>
        <dsp:cNvSpPr/>
      </dsp:nvSpPr>
      <dsp:spPr>
        <a:xfrm>
          <a:off x="5879" y="3300486"/>
          <a:ext cx="1483910" cy="1481209"/>
        </a:xfrm>
        <a:prstGeom prst="roundRect">
          <a:avLst>
            <a:gd name="adj" fmla="val 10000"/>
          </a:avLst>
        </a:prstGeom>
        <a:solidFill>
          <a:schemeClr val="accent1">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nb-NO" sz="1000" kern="1200" dirty="0" err="1"/>
            <a:t>What</a:t>
          </a:r>
          <a:r>
            <a:rPr lang="nb-NO" sz="1000" kern="1200" dirty="0"/>
            <a:t> </a:t>
          </a:r>
          <a:r>
            <a:rPr lang="nb-NO" sz="1000" kern="1200" dirty="0" err="1"/>
            <a:t>new</a:t>
          </a:r>
          <a:r>
            <a:rPr lang="nb-NO" sz="1000" kern="1200" dirty="0"/>
            <a:t> </a:t>
          </a:r>
          <a:r>
            <a:rPr lang="nb-NO" sz="1000" kern="1200" dirty="0" err="1"/>
            <a:t>learning</a:t>
          </a:r>
          <a:r>
            <a:rPr lang="nb-NO" sz="1000" kern="1200" dirty="0"/>
            <a:t> </a:t>
          </a:r>
          <a:r>
            <a:rPr lang="nb-NO" sz="1000" kern="1200" dirty="0" err="1"/>
            <a:t>does</a:t>
          </a:r>
          <a:r>
            <a:rPr lang="nb-NO" sz="1000" kern="1200" dirty="0"/>
            <a:t> </a:t>
          </a:r>
          <a:r>
            <a:rPr lang="nb-NO" sz="1000" kern="1200" dirty="0" err="1"/>
            <a:t>the</a:t>
          </a:r>
          <a:r>
            <a:rPr lang="nb-NO" sz="1000" kern="1200" dirty="0"/>
            <a:t> </a:t>
          </a:r>
          <a:r>
            <a:rPr lang="nb-NO" sz="1000" kern="1200" dirty="0" err="1"/>
            <a:t>climate</a:t>
          </a:r>
          <a:r>
            <a:rPr lang="nb-NO" sz="1000" kern="1200" dirty="0"/>
            <a:t> </a:t>
          </a:r>
          <a:r>
            <a:rPr lang="nb-NO" sz="1000" kern="1200" dirty="0" err="1"/>
            <a:t>crisis</a:t>
          </a:r>
          <a:r>
            <a:rPr lang="nb-NO" sz="1000" kern="1200" dirty="0"/>
            <a:t> </a:t>
          </a:r>
          <a:r>
            <a:rPr lang="nb-NO" sz="1000" kern="1200" dirty="0" err="1"/>
            <a:t>require</a:t>
          </a:r>
          <a:r>
            <a:rPr lang="nb-NO" sz="1000" kern="1200" dirty="0"/>
            <a:t>?</a:t>
          </a:r>
        </a:p>
      </dsp:txBody>
      <dsp:txXfrm>
        <a:off x="49262" y="3343869"/>
        <a:ext cx="1397144" cy="1394443"/>
      </dsp:txXfrm>
    </dsp:sp>
    <dsp:sp modelId="{CD6AE462-8207-439F-944E-D987388CEF4A}">
      <dsp:nvSpPr>
        <dsp:cNvPr id="0" name=""/>
        <dsp:cNvSpPr/>
      </dsp:nvSpPr>
      <dsp:spPr>
        <a:xfrm>
          <a:off x="1614438" y="1651758"/>
          <a:ext cx="1483910" cy="148120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b-NO" sz="1300" kern="1200" dirty="0"/>
            <a:t>Work skills</a:t>
          </a:r>
        </a:p>
      </dsp:txBody>
      <dsp:txXfrm>
        <a:off x="1657821" y="1695141"/>
        <a:ext cx="1397144" cy="1394443"/>
      </dsp:txXfrm>
    </dsp:sp>
    <dsp:sp modelId="{BD41602A-F106-47EA-AFBE-45A6A9D01D78}">
      <dsp:nvSpPr>
        <dsp:cNvPr id="0" name=""/>
        <dsp:cNvSpPr/>
      </dsp:nvSpPr>
      <dsp:spPr>
        <a:xfrm>
          <a:off x="1614438" y="3300486"/>
          <a:ext cx="1483910" cy="1481209"/>
        </a:xfrm>
        <a:prstGeom prst="roundRect">
          <a:avLst>
            <a:gd name="adj" fmla="val 10000"/>
          </a:avLst>
        </a:prstGeom>
        <a:solidFill>
          <a:schemeClr val="accent1">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nb-NO" sz="1000" kern="1200" dirty="0" err="1"/>
            <a:t>What</a:t>
          </a:r>
          <a:r>
            <a:rPr lang="nb-NO" sz="1000" kern="1200" dirty="0"/>
            <a:t> skills </a:t>
          </a:r>
          <a:r>
            <a:rPr lang="nb-NO" sz="1000" kern="1200" dirty="0" err="1"/>
            <a:t>will</a:t>
          </a:r>
          <a:r>
            <a:rPr lang="nb-NO" sz="1000" kern="1200" dirty="0"/>
            <a:t> be </a:t>
          </a:r>
          <a:r>
            <a:rPr lang="nb-NO" sz="1000" kern="1200" dirty="0" err="1"/>
            <a:t>necessary</a:t>
          </a:r>
          <a:r>
            <a:rPr lang="nb-NO" sz="1000" kern="1200" dirty="0"/>
            <a:t> to </a:t>
          </a:r>
          <a:r>
            <a:rPr lang="nb-NO" sz="1000" kern="1200" dirty="0" err="1"/>
            <a:t>take</a:t>
          </a:r>
          <a:r>
            <a:rPr lang="nb-NO" sz="1000" kern="1200" dirty="0"/>
            <a:t> Australia to Net Zero?</a:t>
          </a:r>
        </a:p>
      </dsp:txBody>
      <dsp:txXfrm>
        <a:off x="1657821" y="3343869"/>
        <a:ext cx="1397144" cy="1394443"/>
      </dsp:txXfrm>
    </dsp:sp>
    <dsp:sp modelId="{B526B37E-1D44-4A09-AA76-3A23579F8B56}">
      <dsp:nvSpPr>
        <dsp:cNvPr id="0" name=""/>
        <dsp:cNvSpPr/>
      </dsp:nvSpPr>
      <dsp:spPr>
        <a:xfrm>
          <a:off x="3222997" y="1651758"/>
          <a:ext cx="1483910" cy="148120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b-NO" sz="1300" kern="1200" dirty="0" err="1"/>
            <a:t>Entrepreneurial</a:t>
          </a:r>
          <a:r>
            <a:rPr lang="nb-NO" sz="1300" kern="1200" dirty="0"/>
            <a:t> </a:t>
          </a:r>
          <a:r>
            <a:rPr lang="nb-NO" sz="1300" kern="1200" dirty="0" err="1"/>
            <a:t>behaviours</a:t>
          </a:r>
          <a:endParaRPr lang="nb-NO" sz="1300" kern="1200" dirty="0"/>
        </a:p>
      </dsp:txBody>
      <dsp:txXfrm>
        <a:off x="3266380" y="1695141"/>
        <a:ext cx="1397144" cy="1394443"/>
      </dsp:txXfrm>
    </dsp:sp>
    <dsp:sp modelId="{E6C2DF78-4C79-40F5-B22D-0059D477AD8C}">
      <dsp:nvSpPr>
        <dsp:cNvPr id="0" name=""/>
        <dsp:cNvSpPr/>
      </dsp:nvSpPr>
      <dsp:spPr>
        <a:xfrm>
          <a:off x="3222997" y="3300486"/>
          <a:ext cx="1483910" cy="1481209"/>
        </a:xfrm>
        <a:prstGeom prst="roundRect">
          <a:avLst>
            <a:gd name="adj" fmla="val 10000"/>
          </a:avLst>
        </a:prstGeom>
        <a:solidFill>
          <a:schemeClr val="accent1">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nb-NO" sz="1000" kern="1200" dirty="0"/>
            <a:t>Learning </a:t>
          </a:r>
          <a:r>
            <a:rPr lang="nb-NO" sz="1000" kern="1200" dirty="0" err="1"/>
            <a:t>about</a:t>
          </a:r>
          <a:r>
            <a:rPr lang="nb-NO" sz="1000" kern="1200" dirty="0"/>
            <a:t> green </a:t>
          </a:r>
          <a:r>
            <a:rPr lang="nb-NO" sz="1000" kern="1200" dirty="0" err="1"/>
            <a:t>entrepreneurship</a:t>
          </a:r>
          <a:r>
            <a:rPr lang="nb-NO" sz="1000" kern="1200" dirty="0"/>
            <a:t> and </a:t>
          </a:r>
          <a:r>
            <a:rPr lang="nb-NO" sz="1000" kern="1200" dirty="0" err="1"/>
            <a:t>sustainable</a:t>
          </a:r>
          <a:r>
            <a:rPr lang="nb-NO" sz="1000" kern="1200" dirty="0"/>
            <a:t> business.</a:t>
          </a:r>
        </a:p>
      </dsp:txBody>
      <dsp:txXfrm>
        <a:off x="3266380" y="3343869"/>
        <a:ext cx="1397144" cy="1394443"/>
      </dsp:txXfrm>
    </dsp:sp>
    <dsp:sp modelId="{E1BF2A39-3E02-43F2-A987-D96BFDD499E4}">
      <dsp:nvSpPr>
        <dsp:cNvPr id="0" name=""/>
        <dsp:cNvSpPr/>
      </dsp:nvSpPr>
      <dsp:spPr>
        <a:xfrm>
          <a:off x="4956204" y="3030"/>
          <a:ext cx="4701028" cy="148120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nb-NO" sz="4000" kern="1200" dirty="0"/>
            <a:t>Career and life design</a:t>
          </a:r>
        </a:p>
      </dsp:txBody>
      <dsp:txXfrm>
        <a:off x="4999587" y="46413"/>
        <a:ext cx="4614262" cy="1394443"/>
      </dsp:txXfrm>
    </dsp:sp>
    <dsp:sp modelId="{EAC790D1-8EA1-452B-80FD-A9FAEFD284F7}">
      <dsp:nvSpPr>
        <dsp:cNvPr id="0" name=""/>
        <dsp:cNvSpPr/>
      </dsp:nvSpPr>
      <dsp:spPr>
        <a:xfrm>
          <a:off x="4956204" y="1651758"/>
          <a:ext cx="1483910" cy="148120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b-NO" sz="1300" kern="1200" dirty="0"/>
            <a:t>Career </a:t>
          </a:r>
          <a:r>
            <a:rPr lang="nb-NO" sz="1300" kern="1200" dirty="0" err="1"/>
            <a:t>development</a:t>
          </a:r>
          <a:r>
            <a:rPr lang="nb-NO" sz="1300" kern="1200" dirty="0"/>
            <a:t> and management</a:t>
          </a:r>
        </a:p>
      </dsp:txBody>
      <dsp:txXfrm>
        <a:off x="4999587" y="1695141"/>
        <a:ext cx="1397144" cy="1394443"/>
      </dsp:txXfrm>
    </dsp:sp>
    <dsp:sp modelId="{9FC71B86-DD09-4940-8DD3-06647EA56317}">
      <dsp:nvSpPr>
        <dsp:cNvPr id="0" name=""/>
        <dsp:cNvSpPr/>
      </dsp:nvSpPr>
      <dsp:spPr>
        <a:xfrm>
          <a:off x="4956204" y="3300486"/>
          <a:ext cx="1483910" cy="1481209"/>
        </a:xfrm>
        <a:prstGeom prst="roundRect">
          <a:avLst>
            <a:gd name="adj" fmla="val 10000"/>
          </a:avLst>
        </a:prstGeom>
        <a:solidFill>
          <a:schemeClr val="accent1">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nb-NO" sz="1000" kern="1200" dirty="0" err="1"/>
            <a:t>Considering</a:t>
          </a:r>
          <a:r>
            <a:rPr lang="nb-NO" sz="1000" kern="1200" dirty="0"/>
            <a:t> </a:t>
          </a:r>
          <a:r>
            <a:rPr lang="nb-NO" sz="1000" kern="1200" dirty="0" err="1"/>
            <a:t>how</a:t>
          </a:r>
          <a:r>
            <a:rPr lang="nb-NO" sz="1000" kern="1200" dirty="0"/>
            <a:t> </a:t>
          </a:r>
          <a:r>
            <a:rPr lang="nb-NO" sz="1000" kern="1200" dirty="0" err="1"/>
            <a:t>career</a:t>
          </a:r>
          <a:r>
            <a:rPr lang="nb-NO" sz="1000" kern="1200" dirty="0"/>
            <a:t> </a:t>
          </a:r>
          <a:r>
            <a:rPr lang="nb-NO" sz="1000" kern="1200" dirty="0" err="1"/>
            <a:t>choices</a:t>
          </a:r>
          <a:r>
            <a:rPr lang="nb-NO" sz="1000" kern="1200" dirty="0"/>
            <a:t> </a:t>
          </a:r>
          <a:r>
            <a:rPr lang="nb-NO" sz="1000" kern="1200" dirty="0" err="1"/>
            <a:t>interact</a:t>
          </a:r>
          <a:r>
            <a:rPr lang="nb-NO" sz="1000" kern="1200" dirty="0"/>
            <a:t> </a:t>
          </a:r>
          <a:r>
            <a:rPr lang="nb-NO" sz="1000" kern="1200" dirty="0" err="1"/>
            <a:t>with</a:t>
          </a:r>
          <a:r>
            <a:rPr lang="nb-NO" sz="1000" kern="1200" dirty="0"/>
            <a:t> </a:t>
          </a:r>
          <a:r>
            <a:rPr lang="nb-NO" sz="1000" kern="1200" dirty="0" err="1"/>
            <a:t>environemental</a:t>
          </a:r>
          <a:r>
            <a:rPr lang="nb-NO" sz="1000" kern="1200" dirty="0"/>
            <a:t> </a:t>
          </a:r>
          <a:r>
            <a:rPr lang="nb-NO" sz="1000" kern="1200" dirty="0" err="1"/>
            <a:t>change</a:t>
          </a:r>
          <a:r>
            <a:rPr lang="nb-NO" sz="1000" kern="1200" dirty="0"/>
            <a:t> </a:t>
          </a:r>
          <a:r>
            <a:rPr lang="nb-NO" sz="1000" kern="1200" dirty="0" err="1"/>
            <a:t>both</a:t>
          </a:r>
          <a:r>
            <a:rPr lang="nb-NO" sz="1000" kern="1200" dirty="0"/>
            <a:t> </a:t>
          </a:r>
          <a:r>
            <a:rPr lang="nb-NO" sz="1000" kern="1200" dirty="0" err="1"/>
            <a:t>responding</a:t>
          </a:r>
          <a:r>
            <a:rPr lang="nb-NO" sz="1000" kern="1200" dirty="0"/>
            <a:t> to it and shaping it. </a:t>
          </a:r>
        </a:p>
      </dsp:txBody>
      <dsp:txXfrm>
        <a:off x="4999587" y="3343869"/>
        <a:ext cx="1397144" cy="1394443"/>
      </dsp:txXfrm>
    </dsp:sp>
    <dsp:sp modelId="{E16C7512-8E4E-4BE7-95AF-15A85A871E9F}">
      <dsp:nvSpPr>
        <dsp:cNvPr id="0" name=""/>
        <dsp:cNvSpPr/>
      </dsp:nvSpPr>
      <dsp:spPr>
        <a:xfrm>
          <a:off x="6564764" y="1651758"/>
          <a:ext cx="1483910" cy="148120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b-NO" sz="1300" kern="1200" dirty="0"/>
            <a:t>The nature of </a:t>
          </a:r>
          <a:r>
            <a:rPr lang="nb-NO" sz="1300" kern="1200" dirty="0" err="1"/>
            <a:t>work</a:t>
          </a:r>
          <a:endParaRPr lang="nb-NO" sz="1300" kern="1200" dirty="0"/>
        </a:p>
      </dsp:txBody>
      <dsp:txXfrm>
        <a:off x="6608147" y="1695141"/>
        <a:ext cx="1397144" cy="1394443"/>
      </dsp:txXfrm>
    </dsp:sp>
    <dsp:sp modelId="{29058E3B-55BB-49E0-85C3-EE865082C0A1}">
      <dsp:nvSpPr>
        <dsp:cNvPr id="0" name=""/>
        <dsp:cNvSpPr/>
      </dsp:nvSpPr>
      <dsp:spPr>
        <a:xfrm>
          <a:off x="6564764" y="3300486"/>
          <a:ext cx="1483910" cy="1481209"/>
        </a:xfrm>
        <a:prstGeom prst="roundRect">
          <a:avLst>
            <a:gd name="adj" fmla="val 10000"/>
          </a:avLst>
        </a:prstGeom>
        <a:solidFill>
          <a:schemeClr val="accent1">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nb-NO" sz="1000" kern="1200" dirty="0" err="1"/>
            <a:t>Considering</a:t>
          </a:r>
          <a:r>
            <a:rPr lang="nb-NO" sz="1000" kern="1200" dirty="0"/>
            <a:t> </a:t>
          </a:r>
          <a:r>
            <a:rPr lang="nb-NO" sz="1000" kern="1200" dirty="0" err="1"/>
            <a:t>how</a:t>
          </a:r>
          <a:r>
            <a:rPr lang="nb-NO" sz="1000" kern="1200" dirty="0"/>
            <a:t> </a:t>
          </a:r>
          <a:r>
            <a:rPr lang="nb-NO" sz="1000" kern="1200" dirty="0" err="1"/>
            <a:t>the</a:t>
          </a:r>
          <a:r>
            <a:rPr lang="nb-NO" sz="1000" kern="1200" dirty="0"/>
            <a:t> nature of </a:t>
          </a:r>
          <a:r>
            <a:rPr lang="nb-NO" sz="1000" kern="1200" dirty="0" err="1"/>
            <a:t>work</a:t>
          </a:r>
          <a:r>
            <a:rPr lang="nb-NO" sz="1000" kern="1200" dirty="0"/>
            <a:t> is </a:t>
          </a:r>
          <a:r>
            <a:rPr lang="nb-NO" sz="1000" kern="1200" dirty="0" err="1"/>
            <a:t>changing</a:t>
          </a:r>
          <a:r>
            <a:rPr lang="nb-NO" sz="1000" kern="1200" dirty="0"/>
            <a:t> to </a:t>
          </a:r>
          <a:r>
            <a:rPr lang="nb-NO" sz="1000" kern="1200" dirty="0" err="1"/>
            <a:t>meet</a:t>
          </a:r>
          <a:r>
            <a:rPr lang="nb-NO" sz="1000" kern="1200" dirty="0"/>
            <a:t> </a:t>
          </a:r>
          <a:r>
            <a:rPr lang="nb-NO" sz="1000" kern="1200" dirty="0" err="1"/>
            <a:t>the</a:t>
          </a:r>
          <a:r>
            <a:rPr lang="nb-NO" sz="1000" kern="1200" dirty="0"/>
            <a:t> </a:t>
          </a:r>
          <a:r>
            <a:rPr lang="nb-NO" sz="1000" kern="1200" dirty="0" err="1"/>
            <a:t>demands</a:t>
          </a:r>
          <a:r>
            <a:rPr lang="nb-NO" sz="1000" kern="1200" dirty="0"/>
            <a:t> of </a:t>
          </a:r>
          <a:r>
            <a:rPr lang="nb-NO" sz="1000" kern="1200" dirty="0" err="1"/>
            <a:t>the</a:t>
          </a:r>
          <a:r>
            <a:rPr lang="nb-NO" sz="1000" kern="1200" dirty="0"/>
            <a:t> </a:t>
          </a:r>
          <a:r>
            <a:rPr lang="nb-NO" sz="1000" kern="1200" dirty="0" err="1"/>
            <a:t>climate</a:t>
          </a:r>
          <a:r>
            <a:rPr lang="nb-NO" sz="1000" kern="1200" dirty="0"/>
            <a:t> </a:t>
          </a:r>
          <a:r>
            <a:rPr lang="nb-NO" sz="1000" kern="1200" dirty="0" err="1"/>
            <a:t>crisis</a:t>
          </a:r>
          <a:endParaRPr lang="nb-NO" sz="1000" kern="1200" dirty="0"/>
        </a:p>
      </dsp:txBody>
      <dsp:txXfrm>
        <a:off x="6608147" y="3343869"/>
        <a:ext cx="1397144" cy="1394443"/>
      </dsp:txXfrm>
    </dsp:sp>
    <dsp:sp modelId="{5F99FF3C-FDA7-4C94-BEFB-D1DC6E92AFE9}">
      <dsp:nvSpPr>
        <dsp:cNvPr id="0" name=""/>
        <dsp:cNvSpPr/>
      </dsp:nvSpPr>
      <dsp:spPr>
        <a:xfrm>
          <a:off x="8173323" y="1651758"/>
          <a:ext cx="1483910" cy="148120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nb-NO" sz="1300" kern="1200" dirty="0" err="1"/>
            <a:t>Gaining</a:t>
          </a:r>
          <a:r>
            <a:rPr lang="nb-NO" sz="1300" kern="1200" dirty="0"/>
            <a:t> and </a:t>
          </a:r>
          <a:r>
            <a:rPr lang="nb-NO" sz="1300" kern="1200" dirty="0" err="1"/>
            <a:t>keeping</a:t>
          </a:r>
          <a:r>
            <a:rPr lang="nb-NO" sz="1300" kern="1200" dirty="0"/>
            <a:t> </a:t>
          </a:r>
          <a:r>
            <a:rPr lang="nb-NO" sz="1300" kern="1200" dirty="0" err="1"/>
            <a:t>work</a:t>
          </a:r>
          <a:endParaRPr lang="nb-NO" sz="1300" kern="1200" dirty="0"/>
        </a:p>
      </dsp:txBody>
      <dsp:txXfrm>
        <a:off x="8216706" y="1695141"/>
        <a:ext cx="1397144" cy="1394443"/>
      </dsp:txXfrm>
    </dsp:sp>
    <dsp:sp modelId="{BEBF1C87-EDFC-4470-A36E-A6136AA7452F}">
      <dsp:nvSpPr>
        <dsp:cNvPr id="0" name=""/>
        <dsp:cNvSpPr/>
      </dsp:nvSpPr>
      <dsp:spPr>
        <a:xfrm>
          <a:off x="8173323" y="3300486"/>
          <a:ext cx="1483910" cy="1481209"/>
        </a:xfrm>
        <a:prstGeom prst="roundRect">
          <a:avLst>
            <a:gd name="adj" fmla="val 10000"/>
          </a:avLst>
        </a:prstGeom>
        <a:solidFill>
          <a:schemeClr val="accent1">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nb-NO" sz="1000" kern="1200" dirty="0" err="1"/>
            <a:t>Asking</a:t>
          </a:r>
          <a:r>
            <a:rPr lang="nb-NO" sz="1000" kern="1200" dirty="0"/>
            <a:t> </a:t>
          </a:r>
          <a:r>
            <a:rPr lang="nb-NO" sz="1000" kern="1200" dirty="0" err="1"/>
            <a:t>what</a:t>
          </a:r>
          <a:r>
            <a:rPr lang="nb-NO" sz="1000" kern="1200" dirty="0"/>
            <a:t> </a:t>
          </a:r>
          <a:r>
            <a:rPr lang="nb-NO" sz="1000" kern="1200" dirty="0" err="1"/>
            <a:t>key</a:t>
          </a:r>
          <a:r>
            <a:rPr lang="nb-NO" sz="1000" kern="1200" dirty="0"/>
            <a:t> </a:t>
          </a:r>
          <a:r>
            <a:rPr lang="nb-NO" sz="1000" kern="1200" dirty="0" err="1"/>
            <a:t>workplace</a:t>
          </a:r>
          <a:r>
            <a:rPr lang="nb-NO" sz="1000" kern="1200" dirty="0"/>
            <a:t> </a:t>
          </a:r>
          <a:r>
            <a:rPr lang="nb-NO" sz="1000" kern="1200" dirty="0" err="1"/>
            <a:t>competencies</a:t>
          </a:r>
          <a:r>
            <a:rPr lang="nb-NO" sz="1000" kern="1200" dirty="0"/>
            <a:t> </a:t>
          </a:r>
          <a:r>
            <a:rPr lang="nb-NO" sz="1000" kern="1200" dirty="0" err="1"/>
            <a:t>might</a:t>
          </a:r>
          <a:r>
            <a:rPr lang="nb-NO" sz="1000" kern="1200" dirty="0"/>
            <a:t> be in a green business.  </a:t>
          </a:r>
          <a:r>
            <a:rPr lang="nb-NO" sz="1000" kern="1200" dirty="0" err="1"/>
            <a:t>Also</a:t>
          </a:r>
          <a:r>
            <a:rPr lang="nb-NO" sz="1000" kern="1200" dirty="0"/>
            <a:t> </a:t>
          </a:r>
          <a:r>
            <a:rPr lang="nb-NO" sz="1000" kern="1200" dirty="0" err="1"/>
            <a:t>discussing</a:t>
          </a:r>
          <a:r>
            <a:rPr lang="nb-NO" sz="1000" kern="1200" dirty="0"/>
            <a:t> </a:t>
          </a:r>
          <a:r>
            <a:rPr lang="nb-NO" sz="1000" kern="1200" dirty="0" err="1"/>
            <a:t>how</a:t>
          </a:r>
          <a:r>
            <a:rPr lang="nb-NO" sz="1000" kern="1200" dirty="0"/>
            <a:t> to </a:t>
          </a:r>
          <a:r>
            <a:rPr lang="nb-NO" sz="1000" kern="1200" dirty="0" err="1"/>
            <a:t>change</a:t>
          </a:r>
          <a:r>
            <a:rPr lang="nb-NO" sz="1000" kern="1200" dirty="0"/>
            <a:t> and </a:t>
          </a:r>
          <a:r>
            <a:rPr lang="nb-NO" sz="1000" kern="1200" dirty="0" err="1"/>
            <a:t>influence</a:t>
          </a:r>
          <a:r>
            <a:rPr lang="nb-NO" sz="1000" kern="1200" dirty="0"/>
            <a:t> </a:t>
          </a:r>
          <a:r>
            <a:rPr lang="nb-NO" sz="1000" kern="1200" dirty="0" err="1"/>
            <a:t>without</a:t>
          </a:r>
          <a:r>
            <a:rPr lang="nb-NO" sz="1000" kern="1200" dirty="0"/>
            <a:t> </a:t>
          </a:r>
          <a:r>
            <a:rPr lang="nb-NO" sz="1000" kern="1200" dirty="0" err="1"/>
            <a:t>endangering</a:t>
          </a:r>
          <a:r>
            <a:rPr lang="nb-NO" sz="1000" kern="1200" dirty="0"/>
            <a:t> </a:t>
          </a:r>
          <a:r>
            <a:rPr lang="nb-NO" sz="1000" kern="1200" dirty="0" err="1"/>
            <a:t>your</a:t>
          </a:r>
          <a:r>
            <a:rPr lang="nb-NO" sz="1000" kern="1200" dirty="0"/>
            <a:t> </a:t>
          </a:r>
          <a:r>
            <a:rPr lang="nb-NO" sz="1000" kern="1200" dirty="0" err="1"/>
            <a:t>employment</a:t>
          </a:r>
          <a:r>
            <a:rPr lang="nb-NO" sz="1000" kern="1200" dirty="0"/>
            <a:t>. </a:t>
          </a:r>
        </a:p>
      </dsp:txBody>
      <dsp:txXfrm>
        <a:off x="8216706" y="3343869"/>
        <a:ext cx="1397144" cy="139444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64F0E216-BA48-4F04-AC4F-645AA0DD6AC6}" type="datetimeFigureOut">
              <a:rPr lang="en-US" smtClean="0"/>
              <a:t>10/5/2022</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D39607A7-8386-47DB-8578-DDEDD194E5D4}" type="slidenum">
              <a:rPr lang="en-US" smtClean="0"/>
              <a:t>‹#›</a:t>
            </a:fld>
            <a:endParaRPr lang="en-US" dirty="0"/>
          </a:p>
        </p:txBody>
      </p:sp>
    </p:spTree>
    <p:extLst>
      <p:ext uri="{BB962C8B-B14F-4D97-AF65-F5344CB8AC3E}">
        <p14:creationId xmlns:p14="http://schemas.microsoft.com/office/powerpoint/2010/main" val="1981639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403698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64F0E216-BA48-4F04-AC4F-645AA0DD6AC6}" type="datetimeFigureOut">
              <a:rPr lang="en-US" smtClean="0"/>
              <a:t>10/5/2022</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373732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64F0E216-BA48-4F04-AC4F-645AA0DD6AC6}" type="datetimeFigureOut">
              <a:rPr lang="en-US" smtClean="0"/>
              <a:t>10/5/2022</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906193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64F0E216-BA48-4F04-AC4F-645AA0DD6AC6}" type="datetimeFigureOut">
              <a:rPr lang="en-US" smtClean="0"/>
              <a:t>10/5/2022</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957074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E216-BA48-4F04-AC4F-645AA0DD6AC6}" type="datetimeFigureOut">
              <a:rPr lang="en-US" smtClean="0"/>
              <a:t>10/5/2022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379250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64F0E216-BA48-4F04-AC4F-645AA0DD6AC6}" type="datetimeFigureOut">
              <a:rPr lang="en-US" smtClean="0"/>
              <a:t>10/5/2022</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493840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F0E216-BA48-4F04-AC4F-645AA0DD6AC6}"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107349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64F0E216-BA48-4F04-AC4F-645AA0DD6AC6}" type="datetimeFigureOut">
              <a:rPr lang="en-US" smtClean="0"/>
              <a:t>10/5/2022</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282871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809577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64F0E216-BA48-4F04-AC4F-645AA0DD6AC6}" type="datetimeFigureOut">
              <a:rPr lang="en-US" smtClean="0"/>
              <a:t>10/5/2022</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5809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64F0E216-BA48-4F04-AC4F-645AA0DD6AC6}" type="datetimeFigureOut">
              <a:rPr lang="en-US" smtClean="0"/>
              <a:pPr/>
              <a:t>10/5/2022</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992184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careerguidancesocialjustice.wordpress.com/tag/green-guidance/"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3.xml.rels><?xml version="1.0" encoding="UTF-8" standalone="yes"?>
<Relationships xmlns="http://schemas.openxmlformats.org/package/2006/relationships"><Relationship Id="rId3" Type="http://schemas.openxmlformats.org/officeDocument/2006/relationships/hyperlink" Target="https://news.climate.columbia.edu/2019/06/20/climate-change-economy-impacts/" TargetMode="External"/><Relationship Id="rId2" Type="http://schemas.openxmlformats.org/officeDocument/2006/relationships/hyperlink" Target="https://corporatewatch.org/" TargetMode="External"/><Relationship Id="rId1" Type="http://schemas.openxmlformats.org/officeDocument/2006/relationships/slideLayout" Target="../slideLayouts/slideLayout4.xml"/><Relationship Id="rId5" Type="http://schemas.openxmlformats.org/officeDocument/2006/relationships/hyperlink" Target="https://www.cnbc.com/2014/10/22/7-industries-at-greatest-risk-from-climate-change.html%20/" TargetMode="External"/><Relationship Id="rId4" Type="http://schemas.openxmlformats.org/officeDocument/2006/relationships/hyperlink" Target="https://ourworldindata.org/emissions-by-sector%20/"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www.greencareer.net.au/" TargetMode="External"/><Relationship Id="rId3" Type="http://schemas.openxmlformats.org/officeDocument/2006/relationships/hyperlink" Target="https://climateactiontracker.org/countries/australia/" TargetMode="External"/><Relationship Id="rId7" Type="http://schemas.openxmlformats.org/officeDocument/2006/relationships/hyperlink" Target="https://www.ethicaljobs.com.au/" TargetMode="External"/><Relationship Id="rId2" Type="http://schemas.openxmlformats.org/officeDocument/2006/relationships/hyperlink" Target="https://www.wenfo.org/aer/" TargetMode="External"/><Relationship Id="rId1" Type="http://schemas.openxmlformats.org/officeDocument/2006/relationships/slideLayout" Target="../slideLayouts/slideLayout2.xml"/><Relationship Id="rId6" Type="http://schemas.openxmlformats.org/officeDocument/2006/relationships/hyperlink" Target="https://www.abs.gov.au/statistics/environment" TargetMode="External"/><Relationship Id="rId5" Type="http://schemas.openxmlformats.org/officeDocument/2006/relationships/hyperlink" Target="https://curiousclimate.org.au/schools/" TargetMode="External"/><Relationship Id="rId4" Type="http://schemas.openxmlformats.org/officeDocument/2006/relationships/hyperlink" Target="https://climatechangeeducation.net.au/"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zmescience.com/science/news-science/oil-corporations-lobbying-04235/" TargetMode="External"/><Relationship Id="rId3" Type="http://schemas.openxmlformats.org/officeDocument/2006/relationships/hyperlink" Target="https://www.tandfonline.com/doi/full/10.1080/03069885.2022.2058697" TargetMode="External"/><Relationship Id="rId7" Type="http://schemas.openxmlformats.org/officeDocument/2006/relationships/hyperlink" Target="https://www.theguardian.com/environment/true-north/2017/jul/17/neoliberalism-has-conned-us-into-fighting-climate-change-as-individuals" TargetMode="External"/><Relationship Id="rId2" Type="http://schemas.openxmlformats.org/officeDocument/2006/relationships/hyperlink" Target="https://www2.deloitte.com/us/en/insights/topics/strategy/impact-and-opportunities-of-climate-change-on-business.html" TargetMode="External"/><Relationship Id="rId1" Type="http://schemas.openxmlformats.org/officeDocument/2006/relationships/slideLayout" Target="../slideLayouts/slideLayout2.xml"/><Relationship Id="rId6" Type="http://schemas.openxmlformats.org/officeDocument/2006/relationships/hyperlink" Target="https://www.climate.gov/news-features/understanding-climate/climate-change-global-temperature" TargetMode="External"/><Relationship Id="rId5" Type="http://schemas.openxmlformats.org/officeDocument/2006/relationships/hyperlink" Target="https://economicgraph.linkedin.com/content/dam/me/economicgraph/en-us/global-green-skills-report/global-green-skills-report-pdf/li-green-economy-report-2022-annex.pdf" TargetMode="External"/><Relationship Id="rId4" Type="http://schemas.openxmlformats.org/officeDocument/2006/relationships/hyperlink" Target="https://doi.org/10.1080/03069885.2022.2058697"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adventuresincareerdevelopment.wordpress.com/" TargetMode="External"/><Relationship Id="rId2" Type="http://schemas.openxmlformats.org/officeDocument/2006/relationships/hyperlink" Target="mailto:tristram.hooley@inn.no" TargetMode="External"/><Relationship Id="rId1" Type="http://schemas.openxmlformats.org/officeDocument/2006/relationships/slideLayout" Target="../slideLayouts/slideLayout2.xml"/><Relationship Id="rId4" Type="http://schemas.openxmlformats.org/officeDocument/2006/relationships/hyperlink" Target="https://twitter.com/pigironjo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12" name="Rectangle 1030">
            <a:extLst>
              <a:ext uri="{FF2B5EF4-FFF2-40B4-BE49-F238E27FC236}">
                <a16:creationId xmlns:a16="http://schemas.microsoft.com/office/drawing/2014/main" id="{F8ACECC9-3772-43B0-9D4F-3AC1CC41C1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13" name="Group 1032">
            <a:extLst>
              <a:ext uri="{FF2B5EF4-FFF2-40B4-BE49-F238E27FC236}">
                <a16:creationId xmlns:a16="http://schemas.microsoft.com/office/drawing/2014/main" id="{1460CF34-56DB-4716-84C1-B62E665277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114" name="Freeform 5">
              <a:extLst>
                <a:ext uri="{FF2B5EF4-FFF2-40B4-BE49-F238E27FC236}">
                  <a16:creationId xmlns:a16="http://schemas.microsoft.com/office/drawing/2014/main" id="{1DAD93AC-3BDD-4C75-91FA-C7877D6E66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5" name="Freeform 6">
              <a:extLst>
                <a:ext uri="{FF2B5EF4-FFF2-40B4-BE49-F238E27FC236}">
                  <a16:creationId xmlns:a16="http://schemas.microsoft.com/office/drawing/2014/main" id="{345F05B2-E6A2-45B8-A05F-E27080B40D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6" name="Freeform 7">
              <a:extLst>
                <a:ext uri="{FF2B5EF4-FFF2-40B4-BE49-F238E27FC236}">
                  <a16:creationId xmlns:a16="http://schemas.microsoft.com/office/drawing/2014/main" id="{2850C448-77E9-4C82-B797-118A309B6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7" name="Freeform 8">
              <a:extLst>
                <a:ext uri="{FF2B5EF4-FFF2-40B4-BE49-F238E27FC236}">
                  <a16:creationId xmlns:a16="http://schemas.microsoft.com/office/drawing/2014/main" id="{25050AE0-4630-42A7-999D-FE27E86E16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8" name="Freeform 9">
              <a:extLst>
                <a:ext uri="{FF2B5EF4-FFF2-40B4-BE49-F238E27FC236}">
                  <a16:creationId xmlns:a16="http://schemas.microsoft.com/office/drawing/2014/main" id="{E960833C-E277-48FC-A999-AA46CACD1B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9" name="Freeform 10">
              <a:extLst>
                <a:ext uri="{FF2B5EF4-FFF2-40B4-BE49-F238E27FC236}">
                  <a16:creationId xmlns:a16="http://schemas.microsoft.com/office/drawing/2014/main" id="{ED6A3CED-6872-4E79-B64D-DDF3692668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0" name="Freeform 11">
              <a:extLst>
                <a:ext uri="{FF2B5EF4-FFF2-40B4-BE49-F238E27FC236}">
                  <a16:creationId xmlns:a16="http://schemas.microsoft.com/office/drawing/2014/main" id="{08B0944E-EBA0-4F6C-82CE-BE366AFF57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1" name="Freeform 12">
              <a:extLst>
                <a:ext uri="{FF2B5EF4-FFF2-40B4-BE49-F238E27FC236}">
                  <a16:creationId xmlns:a16="http://schemas.microsoft.com/office/drawing/2014/main" id="{F5FFD423-6975-46DF-95D0-0E316F328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2" name="Freeform 13">
              <a:extLst>
                <a:ext uri="{FF2B5EF4-FFF2-40B4-BE49-F238E27FC236}">
                  <a16:creationId xmlns:a16="http://schemas.microsoft.com/office/drawing/2014/main" id="{495E0ACD-8239-4EFD-9103-8C92FCE37F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3" name="Freeform 14">
              <a:extLst>
                <a:ext uri="{FF2B5EF4-FFF2-40B4-BE49-F238E27FC236}">
                  <a16:creationId xmlns:a16="http://schemas.microsoft.com/office/drawing/2014/main" id="{74E73A25-8640-474F-A275-FBAA2473DD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4" name="Freeform 15">
              <a:extLst>
                <a:ext uri="{FF2B5EF4-FFF2-40B4-BE49-F238E27FC236}">
                  <a16:creationId xmlns:a16="http://schemas.microsoft.com/office/drawing/2014/main" id="{4FD685A7-DA72-4DCB-9F0C-F2B4299F1E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5" name="Freeform 16">
              <a:extLst>
                <a:ext uri="{FF2B5EF4-FFF2-40B4-BE49-F238E27FC236}">
                  <a16:creationId xmlns:a16="http://schemas.microsoft.com/office/drawing/2014/main" id="{B0D768CF-56BB-4DD3-AC09-096E88DE6F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6" name="Freeform 17">
              <a:extLst>
                <a:ext uri="{FF2B5EF4-FFF2-40B4-BE49-F238E27FC236}">
                  <a16:creationId xmlns:a16="http://schemas.microsoft.com/office/drawing/2014/main" id="{0911B52F-E6C1-4A08-865F-16D8428B10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7" name="Freeform 18">
              <a:extLst>
                <a:ext uri="{FF2B5EF4-FFF2-40B4-BE49-F238E27FC236}">
                  <a16:creationId xmlns:a16="http://schemas.microsoft.com/office/drawing/2014/main" id="{12786CC1-EA0B-4F9E-885D-BB2BDEE2AF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8" name="Freeform 19">
              <a:extLst>
                <a:ext uri="{FF2B5EF4-FFF2-40B4-BE49-F238E27FC236}">
                  <a16:creationId xmlns:a16="http://schemas.microsoft.com/office/drawing/2014/main" id="{F54DBA36-C8F5-4A75-BB0C-00E1C9535B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9" name="Freeform 20">
              <a:extLst>
                <a:ext uri="{FF2B5EF4-FFF2-40B4-BE49-F238E27FC236}">
                  <a16:creationId xmlns:a16="http://schemas.microsoft.com/office/drawing/2014/main" id="{F7A616B9-C637-4880-BB08-606084D597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0" name="Freeform 21">
              <a:extLst>
                <a:ext uri="{FF2B5EF4-FFF2-40B4-BE49-F238E27FC236}">
                  <a16:creationId xmlns:a16="http://schemas.microsoft.com/office/drawing/2014/main" id="{82BC2612-2036-4EDB-A7F4-02AAD760C2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1" name="Freeform 22">
              <a:extLst>
                <a:ext uri="{FF2B5EF4-FFF2-40B4-BE49-F238E27FC236}">
                  <a16:creationId xmlns:a16="http://schemas.microsoft.com/office/drawing/2014/main" id="{974C292E-0F84-47A5-8E5B-ED2C7A3BB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2" name="Freeform 23">
              <a:extLst>
                <a:ext uri="{FF2B5EF4-FFF2-40B4-BE49-F238E27FC236}">
                  <a16:creationId xmlns:a16="http://schemas.microsoft.com/office/drawing/2014/main" id="{C0B640EF-5132-473E-9DA7-C3AC69A3E3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1026" name="Picture 2">
            <a:extLst>
              <a:ext uri="{FF2B5EF4-FFF2-40B4-BE49-F238E27FC236}">
                <a16:creationId xmlns:a16="http://schemas.microsoft.com/office/drawing/2014/main" id="{25839C93-5676-488C-967A-CFADAD92EF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5728"/>
          <a:stretch/>
        </p:blipFill>
        <p:spPr bwMode="auto">
          <a:xfrm>
            <a:off x="20" y="227"/>
            <a:ext cx="12191675"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133" name="Group 1053">
            <a:extLst>
              <a:ext uri="{FF2B5EF4-FFF2-40B4-BE49-F238E27FC236}">
                <a16:creationId xmlns:a16="http://schemas.microsoft.com/office/drawing/2014/main" id="{289F1675-7138-4C5E-ACBA-9C0DD65A5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63607" y="1186483"/>
            <a:ext cx="5659072" cy="4477933"/>
            <a:chOff x="3263607" y="1186483"/>
            <a:chExt cx="5659072" cy="4477933"/>
          </a:xfrm>
        </p:grpSpPr>
        <p:sp>
          <p:nvSpPr>
            <p:cNvPr id="1055" name="Rectangle 1054">
              <a:extLst>
                <a:ext uri="{FF2B5EF4-FFF2-40B4-BE49-F238E27FC236}">
                  <a16:creationId xmlns:a16="http://schemas.microsoft.com/office/drawing/2014/main" id="{E94778EB-0044-43BA-B5AE-39CAA14AC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67982" y="1186483"/>
              <a:ext cx="5654697" cy="716184"/>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4" name="Isosceles Triangle 39">
              <a:extLst>
                <a:ext uri="{FF2B5EF4-FFF2-40B4-BE49-F238E27FC236}">
                  <a16:creationId xmlns:a16="http://schemas.microsoft.com/office/drawing/2014/main" id="{D5A0508B-6180-4A50-8788-05DFAF4624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7" name="Rectangle 1056">
              <a:extLst>
                <a:ext uri="{FF2B5EF4-FFF2-40B4-BE49-F238E27FC236}">
                  <a16:creationId xmlns:a16="http://schemas.microsoft.com/office/drawing/2014/main" id="{3C922BBD-48AE-41AA-90A2-232729F7C8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63607" y="1991156"/>
              <a:ext cx="5659072" cy="3322196"/>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33B31E5-2EE2-42B0-B333-E8F5590FEB95}"/>
              </a:ext>
            </a:extLst>
          </p:cNvPr>
          <p:cNvSpPr>
            <a:spLocks noGrp="1"/>
          </p:cNvSpPr>
          <p:nvPr>
            <p:ph type="ctrTitle"/>
          </p:nvPr>
        </p:nvSpPr>
        <p:spPr>
          <a:xfrm>
            <a:off x="3339592" y="2075504"/>
            <a:ext cx="5496715" cy="1748729"/>
          </a:xfrm>
        </p:spPr>
        <p:txBody>
          <a:bodyPr>
            <a:normAutofit/>
          </a:bodyPr>
          <a:lstStyle/>
          <a:p>
            <a:r>
              <a:rPr lang="en-US"/>
              <a:t>Green guidance</a:t>
            </a:r>
            <a:endParaRPr lang="en-GB"/>
          </a:p>
        </p:txBody>
      </p:sp>
      <p:sp>
        <p:nvSpPr>
          <p:cNvPr id="3" name="Subtitle 2">
            <a:extLst>
              <a:ext uri="{FF2B5EF4-FFF2-40B4-BE49-F238E27FC236}">
                <a16:creationId xmlns:a16="http://schemas.microsoft.com/office/drawing/2014/main" id="{36EEB021-9F00-4DBF-934D-00E4C6537B6C}"/>
              </a:ext>
            </a:extLst>
          </p:cNvPr>
          <p:cNvSpPr>
            <a:spLocks noGrp="1"/>
          </p:cNvSpPr>
          <p:nvPr>
            <p:ph type="subTitle" idx="1"/>
          </p:nvPr>
        </p:nvSpPr>
        <p:spPr>
          <a:xfrm>
            <a:off x="3339592" y="3906266"/>
            <a:ext cx="5496716" cy="1322587"/>
          </a:xfrm>
        </p:spPr>
        <p:txBody>
          <a:bodyPr>
            <a:normAutofit/>
          </a:bodyPr>
          <a:lstStyle/>
          <a:p>
            <a:r>
              <a:rPr lang="en-US" dirty="0"/>
              <a:t>Why career development needs to pay attention to environmental change</a:t>
            </a:r>
          </a:p>
          <a:p>
            <a:r>
              <a:rPr lang="en-US" b="1" dirty="0"/>
              <a:t>Tristram Hooley</a:t>
            </a:r>
            <a:endParaRPr lang="en-GB" b="1" dirty="0"/>
          </a:p>
        </p:txBody>
      </p:sp>
    </p:spTree>
    <p:extLst>
      <p:ext uri="{BB962C8B-B14F-4D97-AF65-F5344CB8AC3E}">
        <p14:creationId xmlns:p14="http://schemas.microsoft.com/office/powerpoint/2010/main" val="3034024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CA970-2A6D-4B9D-869F-0DD442B36631}"/>
              </a:ext>
            </a:extLst>
          </p:cNvPr>
          <p:cNvSpPr>
            <a:spLocks noGrp="1"/>
          </p:cNvSpPr>
          <p:nvPr>
            <p:ph type="title"/>
          </p:nvPr>
        </p:nvSpPr>
        <p:spPr>
          <a:xfrm>
            <a:off x="1109980" y="4208424"/>
            <a:ext cx="9966960" cy="1325880"/>
          </a:xfrm>
        </p:spPr>
        <p:txBody>
          <a:bodyPr vert="horz" lIns="91440" tIns="45720" rIns="91440" bIns="45720" rtlCol="0" anchor="b" anchorCtr="0">
            <a:normAutofit/>
          </a:bodyPr>
          <a:lstStyle/>
          <a:p>
            <a:pPr algn="ctr">
              <a:lnSpc>
                <a:spcPct val="85000"/>
              </a:lnSpc>
            </a:pPr>
            <a:r>
              <a:rPr lang="en-US" sz="4600" b="1" cap="all" dirty="0">
                <a:solidFill>
                  <a:srgbClr val="FFFFFF"/>
                </a:solidFill>
              </a:rPr>
              <a:t>Last Year we had COP26…</a:t>
            </a:r>
          </a:p>
        </p:txBody>
      </p:sp>
      <p:pic>
        <p:nvPicPr>
          <p:cNvPr id="2052" name="Picture 4" descr="Thunberg leads climate protests in Italy ahead of COP26 | Climate Crisis  News | Al Jazeera">
            <a:extLst>
              <a:ext uri="{FF2B5EF4-FFF2-40B4-BE49-F238E27FC236}">
                <a16:creationId xmlns:a16="http://schemas.microsoft.com/office/drawing/2014/main" id="{DD5C565C-65F0-4BAC-BFB3-32F86F3752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613"/>
          <a:stretch/>
        </p:blipFill>
        <p:spPr bwMode="auto">
          <a:xfrm>
            <a:off x="243840" y="256540"/>
            <a:ext cx="7287768" cy="376427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he rocky road to COP26: the problems facing the latest UN climate summit –  The Oxford Student">
            <a:extLst>
              <a:ext uri="{FF2B5EF4-FFF2-40B4-BE49-F238E27FC236}">
                <a16:creationId xmlns:a16="http://schemas.microsoft.com/office/drawing/2014/main" id="{425247E0-E501-465F-B4D5-9A39953C30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46" r="20796" b="-1"/>
          <a:stretch/>
        </p:blipFill>
        <p:spPr bwMode="auto">
          <a:xfrm>
            <a:off x="7531608" y="256540"/>
            <a:ext cx="4420906" cy="3764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021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1" name="Group 1030">
            <a:extLst>
              <a:ext uri="{FF2B5EF4-FFF2-40B4-BE49-F238E27FC236}">
                <a16:creationId xmlns:a16="http://schemas.microsoft.com/office/drawing/2014/main" id="{5BD46425-1A1D-4A85-8298-B2D306740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032" name="Freeform 5">
              <a:extLst>
                <a:ext uri="{FF2B5EF4-FFF2-40B4-BE49-F238E27FC236}">
                  <a16:creationId xmlns:a16="http://schemas.microsoft.com/office/drawing/2014/main" id="{32D4BA3B-71CF-47E6-B1B4-F609DE0D3F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3" name="Freeform 6">
              <a:extLst>
                <a:ext uri="{FF2B5EF4-FFF2-40B4-BE49-F238E27FC236}">
                  <a16:creationId xmlns:a16="http://schemas.microsoft.com/office/drawing/2014/main" id="{58551517-8828-4A3F-A12C-9737076538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4" name="Freeform 7">
              <a:extLst>
                <a:ext uri="{FF2B5EF4-FFF2-40B4-BE49-F238E27FC236}">
                  <a16:creationId xmlns:a16="http://schemas.microsoft.com/office/drawing/2014/main" id="{BB07D1FC-7636-46B3-B3FD-ED176FC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35" name="Freeform 8">
              <a:extLst>
                <a:ext uri="{FF2B5EF4-FFF2-40B4-BE49-F238E27FC236}">
                  <a16:creationId xmlns:a16="http://schemas.microsoft.com/office/drawing/2014/main" id="{1F8F0514-0BF8-4767-8041-02C5EB5E6D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6" name="Freeform 9">
              <a:extLst>
                <a:ext uri="{FF2B5EF4-FFF2-40B4-BE49-F238E27FC236}">
                  <a16:creationId xmlns:a16="http://schemas.microsoft.com/office/drawing/2014/main" id="{10C4D70D-CC7C-469A-8112-6751D7C5C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7" name="Freeform 10">
              <a:extLst>
                <a:ext uri="{FF2B5EF4-FFF2-40B4-BE49-F238E27FC236}">
                  <a16:creationId xmlns:a16="http://schemas.microsoft.com/office/drawing/2014/main" id="{9B22CD3A-9DEF-4CA7-BCEA-A8FDEE1F5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8" name="Freeform 11">
              <a:extLst>
                <a:ext uri="{FF2B5EF4-FFF2-40B4-BE49-F238E27FC236}">
                  <a16:creationId xmlns:a16="http://schemas.microsoft.com/office/drawing/2014/main" id="{51D97B61-0DD7-406B-AA26-7D18AC60A8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9" name="Freeform 12">
              <a:extLst>
                <a:ext uri="{FF2B5EF4-FFF2-40B4-BE49-F238E27FC236}">
                  <a16:creationId xmlns:a16="http://schemas.microsoft.com/office/drawing/2014/main" id="{6E02D9B0-F1F5-4F02-933A-23444ADD8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0" name="Freeform 13">
              <a:extLst>
                <a:ext uri="{FF2B5EF4-FFF2-40B4-BE49-F238E27FC236}">
                  <a16:creationId xmlns:a16="http://schemas.microsoft.com/office/drawing/2014/main" id="{75CED5D4-541F-42BD-A0EC-684012EB8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41" name="Freeform 14">
              <a:extLst>
                <a:ext uri="{FF2B5EF4-FFF2-40B4-BE49-F238E27FC236}">
                  <a16:creationId xmlns:a16="http://schemas.microsoft.com/office/drawing/2014/main" id="{445A774D-6566-4A15-B81A-74407F615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42" name="Freeform 15">
              <a:extLst>
                <a:ext uri="{FF2B5EF4-FFF2-40B4-BE49-F238E27FC236}">
                  <a16:creationId xmlns:a16="http://schemas.microsoft.com/office/drawing/2014/main" id="{E548AE79-DD11-479E-9279-8E116D2B0A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43" name="Freeform 16">
              <a:extLst>
                <a:ext uri="{FF2B5EF4-FFF2-40B4-BE49-F238E27FC236}">
                  <a16:creationId xmlns:a16="http://schemas.microsoft.com/office/drawing/2014/main" id="{FCADD9C5-9C65-4CD4-96E1-C3581938ED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44" name="Freeform 17">
              <a:extLst>
                <a:ext uri="{FF2B5EF4-FFF2-40B4-BE49-F238E27FC236}">
                  <a16:creationId xmlns:a16="http://schemas.microsoft.com/office/drawing/2014/main" id="{A645A873-E20B-46FC-B9BB-C36CF251E2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5" name="Freeform 18">
              <a:extLst>
                <a:ext uri="{FF2B5EF4-FFF2-40B4-BE49-F238E27FC236}">
                  <a16:creationId xmlns:a16="http://schemas.microsoft.com/office/drawing/2014/main" id="{3C6EB4E3-4CBF-4658-8CA4-C8EAA0726F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6" name="Freeform 19">
              <a:extLst>
                <a:ext uri="{FF2B5EF4-FFF2-40B4-BE49-F238E27FC236}">
                  <a16:creationId xmlns:a16="http://schemas.microsoft.com/office/drawing/2014/main" id="{B6A95A13-3252-4058-8B4E-D86819FBB6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7" name="Freeform 20">
              <a:extLst>
                <a:ext uri="{FF2B5EF4-FFF2-40B4-BE49-F238E27FC236}">
                  <a16:creationId xmlns:a16="http://schemas.microsoft.com/office/drawing/2014/main" id="{5F42D653-69CC-49B0-BED9-97FB6A2B60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8" name="Freeform 21">
              <a:extLst>
                <a:ext uri="{FF2B5EF4-FFF2-40B4-BE49-F238E27FC236}">
                  <a16:creationId xmlns:a16="http://schemas.microsoft.com/office/drawing/2014/main" id="{4B356AFF-E927-4EA2-91B4-2CA411483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9" name="Freeform 22">
              <a:extLst>
                <a:ext uri="{FF2B5EF4-FFF2-40B4-BE49-F238E27FC236}">
                  <a16:creationId xmlns:a16="http://schemas.microsoft.com/office/drawing/2014/main" id="{54A60266-1E66-4523-AF44-990090BF4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50" name="Freeform 23">
              <a:extLst>
                <a:ext uri="{FF2B5EF4-FFF2-40B4-BE49-F238E27FC236}">
                  <a16:creationId xmlns:a16="http://schemas.microsoft.com/office/drawing/2014/main" id="{3FA49AC4-8840-4C3B-AE22-2BD2787EC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052" name="Group 1051">
            <a:extLst>
              <a:ext uri="{FF2B5EF4-FFF2-40B4-BE49-F238E27FC236}">
                <a16:creationId xmlns:a16="http://schemas.microsoft.com/office/drawing/2014/main" id="{5B00B80E-0BE0-4C6D-8BD5-FD0874C527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053" name="Rectangle 1052">
              <a:extLst>
                <a:ext uri="{FF2B5EF4-FFF2-40B4-BE49-F238E27FC236}">
                  <a16:creationId xmlns:a16="http://schemas.microsoft.com/office/drawing/2014/main" id="{9B24B417-22EA-421E-90D7-844E04D5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54" name="Isosceles Triangle 1053">
              <a:extLst>
                <a:ext uri="{FF2B5EF4-FFF2-40B4-BE49-F238E27FC236}">
                  <a16:creationId xmlns:a16="http://schemas.microsoft.com/office/drawing/2014/main" id="{CCA2A386-3A2C-45AA-BDED-530C2E0E7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55" name="Rectangle 1054">
              <a:extLst>
                <a:ext uri="{FF2B5EF4-FFF2-40B4-BE49-F238E27FC236}">
                  <a16:creationId xmlns:a16="http://schemas.microsoft.com/office/drawing/2014/main" id="{39C281C3-AA5C-41EA-97D0-7C7124152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057" name="Rectangle 1056">
            <a:extLst>
              <a:ext uri="{FF2B5EF4-FFF2-40B4-BE49-F238E27FC236}">
                <a16:creationId xmlns:a16="http://schemas.microsoft.com/office/drawing/2014/main" id="{D3D6CCD2-9141-41C8-AB66-70ADE5C4E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9" name="Group 1058">
            <a:extLst>
              <a:ext uri="{FF2B5EF4-FFF2-40B4-BE49-F238E27FC236}">
                <a16:creationId xmlns:a16="http://schemas.microsoft.com/office/drawing/2014/main" id="{99649389-E003-45D9-84A3-454971465F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060" name="Freeform 5">
              <a:extLst>
                <a:ext uri="{FF2B5EF4-FFF2-40B4-BE49-F238E27FC236}">
                  <a16:creationId xmlns:a16="http://schemas.microsoft.com/office/drawing/2014/main" id="{7F239B6F-2583-4353-A8DD-3FF5A9C537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1" name="Freeform 6">
              <a:extLst>
                <a:ext uri="{FF2B5EF4-FFF2-40B4-BE49-F238E27FC236}">
                  <a16:creationId xmlns:a16="http://schemas.microsoft.com/office/drawing/2014/main" id="{37FEBC39-2865-40C7-8DBF-7F68ABD079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2" name="Freeform 7">
              <a:extLst>
                <a:ext uri="{FF2B5EF4-FFF2-40B4-BE49-F238E27FC236}">
                  <a16:creationId xmlns:a16="http://schemas.microsoft.com/office/drawing/2014/main" id="{4A8413F1-E70F-4355-BE2D-CD01447F91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3" name="Freeform 8">
              <a:extLst>
                <a:ext uri="{FF2B5EF4-FFF2-40B4-BE49-F238E27FC236}">
                  <a16:creationId xmlns:a16="http://schemas.microsoft.com/office/drawing/2014/main" id="{5B20B5BE-34E5-48E8-9D42-E3256267ED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4" name="Freeform 9">
              <a:extLst>
                <a:ext uri="{FF2B5EF4-FFF2-40B4-BE49-F238E27FC236}">
                  <a16:creationId xmlns:a16="http://schemas.microsoft.com/office/drawing/2014/main" id="{0698C413-8EEA-4DC3-9477-68F0368273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5" name="Freeform 10">
              <a:extLst>
                <a:ext uri="{FF2B5EF4-FFF2-40B4-BE49-F238E27FC236}">
                  <a16:creationId xmlns:a16="http://schemas.microsoft.com/office/drawing/2014/main" id="{74FFFCBE-D164-45E3-959E-3E59BB5B66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6" name="Freeform 11">
              <a:extLst>
                <a:ext uri="{FF2B5EF4-FFF2-40B4-BE49-F238E27FC236}">
                  <a16:creationId xmlns:a16="http://schemas.microsoft.com/office/drawing/2014/main" id="{10531DCB-C3D3-49BF-8F97-0B8E5EB58C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7" name="Freeform 12">
              <a:extLst>
                <a:ext uri="{FF2B5EF4-FFF2-40B4-BE49-F238E27FC236}">
                  <a16:creationId xmlns:a16="http://schemas.microsoft.com/office/drawing/2014/main" id="{00A92194-460F-455C-A40F-CE9DE43228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8" name="Freeform 13">
              <a:extLst>
                <a:ext uri="{FF2B5EF4-FFF2-40B4-BE49-F238E27FC236}">
                  <a16:creationId xmlns:a16="http://schemas.microsoft.com/office/drawing/2014/main" id="{EB7273D6-274B-4B5D-A426-FE63438A2A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9" name="Freeform 14">
              <a:extLst>
                <a:ext uri="{FF2B5EF4-FFF2-40B4-BE49-F238E27FC236}">
                  <a16:creationId xmlns:a16="http://schemas.microsoft.com/office/drawing/2014/main" id="{8C7882D0-A59B-4A4A-9967-F93371299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0" name="Freeform 15">
              <a:extLst>
                <a:ext uri="{FF2B5EF4-FFF2-40B4-BE49-F238E27FC236}">
                  <a16:creationId xmlns:a16="http://schemas.microsoft.com/office/drawing/2014/main" id="{17FD8071-A9EF-4329-818B-048BE9D35D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1" name="Freeform 16">
              <a:extLst>
                <a:ext uri="{FF2B5EF4-FFF2-40B4-BE49-F238E27FC236}">
                  <a16:creationId xmlns:a16="http://schemas.microsoft.com/office/drawing/2014/main" id="{6C0D6BCE-1997-434A-AE4A-217B8D38E1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2" name="Freeform 17">
              <a:extLst>
                <a:ext uri="{FF2B5EF4-FFF2-40B4-BE49-F238E27FC236}">
                  <a16:creationId xmlns:a16="http://schemas.microsoft.com/office/drawing/2014/main" id="{C1CB51AE-08D5-4E00-BB96-4392B3526D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3" name="Freeform 18">
              <a:extLst>
                <a:ext uri="{FF2B5EF4-FFF2-40B4-BE49-F238E27FC236}">
                  <a16:creationId xmlns:a16="http://schemas.microsoft.com/office/drawing/2014/main" id="{E7FA8CF8-2BF4-43BD-8B75-D9ACAC88B3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4" name="Freeform 19">
              <a:extLst>
                <a:ext uri="{FF2B5EF4-FFF2-40B4-BE49-F238E27FC236}">
                  <a16:creationId xmlns:a16="http://schemas.microsoft.com/office/drawing/2014/main" id="{292B0545-14E1-4701-A77C-9DB7973788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5" name="Freeform 20">
              <a:extLst>
                <a:ext uri="{FF2B5EF4-FFF2-40B4-BE49-F238E27FC236}">
                  <a16:creationId xmlns:a16="http://schemas.microsoft.com/office/drawing/2014/main" id="{12CFAE32-DCF7-4079-B8BE-7557F171C0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6" name="Freeform 21">
              <a:extLst>
                <a:ext uri="{FF2B5EF4-FFF2-40B4-BE49-F238E27FC236}">
                  <a16:creationId xmlns:a16="http://schemas.microsoft.com/office/drawing/2014/main" id="{6123B635-585C-41AA-8801-1474C9C156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7" name="Freeform 22">
              <a:extLst>
                <a:ext uri="{FF2B5EF4-FFF2-40B4-BE49-F238E27FC236}">
                  <a16:creationId xmlns:a16="http://schemas.microsoft.com/office/drawing/2014/main" id="{F91306A8-4F96-4534-B76B-CC83866492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8" name="Freeform 23">
              <a:extLst>
                <a:ext uri="{FF2B5EF4-FFF2-40B4-BE49-F238E27FC236}">
                  <a16:creationId xmlns:a16="http://schemas.microsoft.com/office/drawing/2014/main" id="{A29CE8B7-CD12-47CB-80C8-AD9D2DA833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6CF12A02-084F-4053-B545-AFA72B9AD22E}"/>
              </a:ext>
            </a:extLst>
          </p:cNvPr>
          <p:cNvSpPr>
            <a:spLocks noGrp="1"/>
          </p:cNvSpPr>
          <p:nvPr>
            <p:ph type="title"/>
          </p:nvPr>
        </p:nvSpPr>
        <p:spPr>
          <a:xfrm>
            <a:off x="2047793" y="4614902"/>
            <a:ext cx="8081960" cy="943954"/>
          </a:xfrm>
        </p:spPr>
        <p:txBody>
          <a:bodyPr vert="horz" lIns="228600" tIns="228600" rIns="228600" bIns="0" rtlCol="0" anchor="b">
            <a:normAutofit fontScale="90000"/>
          </a:bodyPr>
          <a:lstStyle/>
          <a:p>
            <a:pPr>
              <a:lnSpc>
                <a:spcPct val="80000"/>
              </a:lnSpc>
            </a:pPr>
            <a:r>
              <a:rPr lang="en-US" dirty="0">
                <a:solidFill>
                  <a:schemeClr val="tx2"/>
                </a:solidFill>
              </a:rPr>
              <a:t>Earlier this year you had an election where climate change was a major issue</a:t>
            </a:r>
          </a:p>
        </p:txBody>
      </p:sp>
      <p:sp>
        <p:nvSpPr>
          <p:cNvPr id="1080" name="Isosceles Triangle 39">
            <a:extLst>
              <a:ext uri="{FF2B5EF4-FFF2-40B4-BE49-F238E27FC236}">
                <a16:creationId xmlns:a16="http://schemas.microsoft.com/office/drawing/2014/main" id="{4F37E7FB-7372-47E3-914E-7CF7E94B1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892384" y="4386808"/>
            <a:ext cx="407233" cy="351063"/>
          </a:xfrm>
          <a:prstGeom prst="triangle">
            <a:avLst/>
          </a:prstGeom>
          <a:solidFill>
            <a:srgbClr val="4E8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2" name="Rectangle 1081">
            <a:extLst>
              <a:ext uri="{FF2B5EF4-FFF2-40B4-BE49-F238E27FC236}">
                <a16:creationId xmlns:a16="http://schemas.microsoft.com/office/drawing/2014/main" id="{16E168E2-3256-43A5-9298-9E5A6AE8F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2847" y="954593"/>
            <a:ext cx="6086306" cy="3432215"/>
          </a:xfrm>
          <a:prstGeom prst="rect">
            <a:avLst/>
          </a:prstGeom>
          <a:solidFill>
            <a:schemeClr val="bg1"/>
          </a:solidFill>
          <a:ln w="19050">
            <a:solidFill>
              <a:srgbClr val="4E89C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ustralian election: Voters last chance to push action on climate change |  Environment | All topics from climate change to conservation | DW |  18.05.2022">
            <a:extLst>
              <a:ext uri="{FF2B5EF4-FFF2-40B4-BE49-F238E27FC236}">
                <a16:creationId xmlns:a16="http://schemas.microsoft.com/office/drawing/2014/main" id="{A124157F-0F58-482D-A513-D4D569456DE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 b="4340"/>
          <a:stretch/>
        </p:blipFill>
        <p:spPr bwMode="auto">
          <a:xfrm>
            <a:off x="3215640" y="1120792"/>
            <a:ext cx="5760720" cy="3099816"/>
          </a:xfrm>
          <a:prstGeom prst="rect">
            <a:avLst/>
          </a:prstGeom>
          <a:noFill/>
          <a:ln w="12700">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538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CA970-2A6D-4B9D-869F-0DD442B36631}"/>
              </a:ext>
            </a:extLst>
          </p:cNvPr>
          <p:cNvSpPr>
            <a:spLocks noGrp="1"/>
          </p:cNvSpPr>
          <p:nvPr>
            <p:ph type="title"/>
          </p:nvPr>
        </p:nvSpPr>
        <p:spPr>
          <a:xfrm>
            <a:off x="1109980" y="4208424"/>
            <a:ext cx="9966960" cy="1325880"/>
          </a:xfrm>
        </p:spPr>
        <p:txBody>
          <a:bodyPr vert="horz" lIns="91440" tIns="45720" rIns="91440" bIns="45720" rtlCol="0" anchor="b" anchorCtr="0">
            <a:normAutofit fontScale="90000"/>
          </a:bodyPr>
          <a:lstStyle/>
          <a:p>
            <a:pPr algn="ctr">
              <a:lnSpc>
                <a:spcPct val="85000"/>
              </a:lnSpc>
            </a:pPr>
            <a:r>
              <a:rPr lang="en-US" sz="5600" b="1" cap="all" dirty="0">
                <a:solidFill>
                  <a:srgbClr val="FFFFFF"/>
                </a:solidFill>
              </a:rPr>
              <a:t>COP27 will be happening in November 2022</a:t>
            </a:r>
          </a:p>
        </p:txBody>
      </p:sp>
      <p:pic>
        <p:nvPicPr>
          <p:cNvPr id="1030" name="Picture 6" descr="Egypt's Sharm El-Sheikh to host UN climate summit COP27 in 2022 - Daily  News Egypt">
            <a:extLst>
              <a:ext uri="{FF2B5EF4-FFF2-40B4-BE49-F238E27FC236}">
                <a16:creationId xmlns:a16="http://schemas.microsoft.com/office/drawing/2014/main" id="{1A3AC464-5CC8-44EA-9057-D65968EFDB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269" r="10646" b="1"/>
          <a:stretch/>
        </p:blipFill>
        <p:spPr bwMode="auto">
          <a:xfrm>
            <a:off x="243839" y="256540"/>
            <a:ext cx="3904488" cy="376427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OP27 🌍 (@COP27_Egypt) / Twitter">
            <a:extLst>
              <a:ext uri="{FF2B5EF4-FFF2-40B4-BE49-F238E27FC236}">
                <a16:creationId xmlns:a16="http://schemas.microsoft.com/office/drawing/2014/main" id="{E1489B78-5338-4C19-BD8B-4299FE5280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77" r="-2" b="2512"/>
          <a:stretch/>
        </p:blipFill>
        <p:spPr bwMode="auto">
          <a:xfrm>
            <a:off x="4148326" y="256540"/>
            <a:ext cx="3904488" cy="37642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p27 is in Egypt next year … but will anyone be allowed to protest? |  Climate crisis | The Guardian">
            <a:extLst>
              <a:ext uri="{FF2B5EF4-FFF2-40B4-BE49-F238E27FC236}">
                <a16:creationId xmlns:a16="http://schemas.microsoft.com/office/drawing/2014/main" id="{9FD96CE2-710A-4B7F-A806-1328D1C9487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203" r="25664" b="-3"/>
          <a:stretch/>
        </p:blipFill>
        <p:spPr bwMode="auto">
          <a:xfrm>
            <a:off x="8052817" y="256540"/>
            <a:ext cx="3897994" cy="3764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395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CD40E-AA84-4A68-928F-2021383DEE9E}"/>
              </a:ext>
            </a:extLst>
          </p:cNvPr>
          <p:cNvSpPr>
            <a:spLocks noGrp="1"/>
          </p:cNvSpPr>
          <p:nvPr>
            <p:ph type="title"/>
          </p:nvPr>
        </p:nvSpPr>
        <p:spPr>
          <a:xfrm>
            <a:off x="1109980" y="4208424"/>
            <a:ext cx="9966960" cy="1325880"/>
          </a:xfrm>
        </p:spPr>
        <p:txBody>
          <a:bodyPr vert="horz" lIns="91440" tIns="45720" rIns="91440" bIns="45720" rtlCol="0" anchor="b">
            <a:normAutofit/>
          </a:bodyPr>
          <a:lstStyle/>
          <a:p>
            <a:pPr algn="ctr">
              <a:lnSpc>
                <a:spcPct val="85000"/>
              </a:lnSpc>
            </a:pPr>
            <a:r>
              <a:rPr lang="en-US" sz="4600" b="1" cap="all">
                <a:solidFill>
                  <a:srgbClr val="FFFFFF"/>
                </a:solidFill>
              </a:rPr>
              <a:t>Climate change is the defining political issue of our times</a:t>
            </a:r>
          </a:p>
        </p:txBody>
      </p:sp>
      <p:pic>
        <p:nvPicPr>
          <p:cNvPr id="3074" name="Picture 2" descr="Politics with Amy Walter: The Politics of Climate Change | The Takeaway |  WNYC Studios">
            <a:extLst>
              <a:ext uri="{FF2B5EF4-FFF2-40B4-BE49-F238E27FC236}">
                <a16:creationId xmlns:a16="http://schemas.microsoft.com/office/drawing/2014/main" id="{871DA168-F0F5-4ADA-B435-083DD04206D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 b="22617"/>
          <a:stretch/>
        </p:blipFill>
        <p:spPr bwMode="auto">
          <a:xfrm>
            <a:off x="243840" y="256540"/>
            <a:ext cx="7287768" cy="37642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AFC21DD-40EC-4685-8583-071E2B31827B}"/>
              </a:ext>
            </a:extLst>
          </p:cNvPr>
          <p:cNvPicPr>
            <a:picLocks noChangeAspect="1"/>
          </p:cNvPicPr>
          <p:nvPr/>
        </p:nvPicPr>
        <p:blipFill rotWithShape="1">
          <a:blip r:embed="rId3"/>
          <a:srcRect l="16996" r="6375" b="3"/>
          <a:stretch/>
        </p:blipFill>
        <p:spPr>
          <a:xfrm>
            <a:off x="7531608" y="256540"/>
            <a:ext cx="4420906" cy="3764276"/>
          </a:xfrm>
          <a:prstGeom prst="rect">
            <a:avLst/>
          </a:prstGeom>
        </p:spPr>
      </p:pic>
    </p:spTree>
    <p:extLst>
      <p:ext uri="{BB962C8B-B14F-4D97-AF65-F5344CB8AC3E}">
        <p14:creationId xmlns:p14="http://schemas.microsoft.com/office/powerpoint/2010/main" val="2293161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49ED4-A2B2-4A3A-BE85-AB8FD8E9AB10}"/>
              </a:ext>
            </a:extLst>
          </p:cNvPr>
          <p:cNvSpPr>
            <a:spLocks noGrp="1"/>
          </p:cNvSpPr>
          <p:nvPr>
            <p:ph type="title"/>
          </p:nvPr>
        </p:nvSpPr>
        <p:spPr>
          <a:xfrm>
            <a:off x="1079500" y="1011237"/>
            <a:ext cx="2881546" cy="5304895"/>
          </a:xfrm>
        </p:spPr>
        <p:txBody>
          <a:bodyPr anchor="ctr">
            <a:normAutofit/>
          </a:bodyPr>
          <a:lstStyle/>
          <a:p>
            <a:r>
              <a:rPr lang="en-US" sz="2400" dirty="0"/>
              <a:t>global surface temperature since 1880 </a:t>
            </a:r>
            <a:r>
              <a:rPr lang="en-US" sz="2400" i="1" dirty="0"/>
              <a:t>(Compared to average 1901-2000)</a:t>
            </a:r>
            <a:endParaRPr lang="en-GB" sz="2400" i="1" dirty="0"/>
          </a:p>
        </p:txBody>
      </p:sp>
      <p:pic>
        <p:nvPicPr>
          <p:cNvPr id="2050" name="Picture 2">
            <a:extLst>
              <a:ext uri="{FF2B5EF4-FFF2-40B4-BE49-F238E27FC236}">
                <a16:creationId xmlns:a16="http://schemas.microsoft.com/office/drawing/2014/main" id="{EF06114C-2436-42F4-A34C-7FC30E858F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4499" y="1420373"/>
            <a:ext cx="7976191" cy="4039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285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100" name="Picture 4" descr="Comparing climate impacts at 1.5°C, 2°C, 3°C and 4°C - Climate Nexus">
            <a:extLst>
              <a:ext uri="{FF2B5EF4-FFF2-40B4-BE49-F238E27FC236}">
                <a16:creationId xmlns:a16="http://schemas.microsoft.com/office/drawing/2014/main" id="{91105ADB-D1A7-443E-8ECB-AC09CF72680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52872" y="662516"/>
            <a:ext cx="11081175" cy="5540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1274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7">
            <a:extLst>
              <a:ext uri="{FF2B5EF4-FFF2-40B4-BE49-F238E27FC236}">
                <a16:creationId xmlns:a16="http://schemas.microsoft.com/office/drawing/2014/main" id="{F3C5918A-1DC5-4CF3-AA27-00AA3088A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9">
            <a:extLst>
              <a:ext uri="{FF2B5EF4-FFF2-40B4-BE49-F238E27FC236}">
                <a16:creationId xmlns:a16="http://schemas.microsoft.com/office/drawing/2014/main" id="{B786683A-6FD6-4BF7-B3B0-DC3976773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274788" y="-15796"/>
            <a:ext cx="7911916" cy="6889592"/>
          </a:xfrm>
          <a:custGeom>
            <a:avLst/>
            <a:gdLst>
              <a:gd name="connsiteX0" fmla="*/ 1144064 w 7911916"/>
              <a:gd name="connsiteY0" fmla="*/ 0 h 6889592"/>
              <a:gd name="connsiteX1" fmla="*/ 7911916 w 7911916"/>
              <a:gd name="connsiteY1" fmla="*/ 0 h 6889592"/>
              <a:gd name="connsiteX2" fmla="*/ 7911916 w 7911916"/>
              <a:gd name="connsiteY2" fmla="*/ 6889592 h 6889592"/>
              <a:gd name="connsiteX3" fmla="*/ 1282780 w 7911916"/>
              <a:gd name="connsiteY3" fmla="*/ 6889592 h 6889592"/>
              <a:gd name="connsiteX4" fmla="*/ 1021588 w 7911916"/>
              <a:gd name="connsiteY4" fmla="*/ 6461391 h 6889592"/>
              <a:gd name="connsiteX5" fmla="*/ 841264 w 7911916"/>
              <a:gd name="connsiteY5" fmla="*/ 370936 h 6889592"/>
              <a:gd name="connsiteX6" fmla="*/ 1119707 w 7911916"/>
              <a:gd name="connsiteY6" fmla="*/ 26053 h 688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1916" h="6889592">
                <a:moveTo>
                  <a:pt x="1144064" y="0"/>
                </a:moveTo>
                <a:lnTo>
                  <a:pt x="7911916" y="0"/>
                </a:lnTo>
                <a:lnTo>
                  <a:pt x="7911916" y="6889592"/>
                </a:lnTo>
                <a:lnTo>
                  <a:pt x="1282780" y="6889592"/>
                </a:lnTo>
                <a:lnTo>
                  <a:pt x="1021588" y="6461391"/>
                </a:lnTo>
                <a:cubicBezTo>
                  <a:pt x="-73086" y="4533675"/>
                  <a:pt x="-509682" y="2192905"/>
                  <a:pt x="841264" y="370936"/>
                </a:cubicBezTo>
                <a:cubicBezTo>
                  <a:pt x="928899" y="253509"/>
                  <a:pt x="1021859" y="138477"/>
                  <a:pt x="1119707" y="26053"/>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Shape 11">
            <a:extLst>
              <a:ext uri="{FF2B5EF4-FFF2-40B4-BE49-F238E27FC236}">
                <a16:creationId xmlns:a16="http://schemas.microsoft.com/office/drawing/2014/main" id="{05169E50-59FB-4AEE-B61D-44A882A4C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49750" y="-6726"/>
            <a:ext cx="5931659" cy="6871452"/>
          </a:xfrm>
          <a:custGeom>
            <a:avLst/>
            <a:gdLst>
              <a:gd name="connsiteX0" fmla="*/ 2429503 w 5931659"/>
              <a:gd name="connsiteY0" fmla="*/ 0 h 6871452"/>
              <a:gd name="connsiteX1" fmla="*/ 5931659 w 5931659"/>
              <a:gd name="connsiteY1" fmla="*/ 0 h 6871452"/>
              <a:gd name="connsiteX2" fmla="*/ 5931659 w 5931659"/>
              <a:gd name="connsiteY2" fmla="*/ 6871452 h 6871452"/>
              <a:gd name="connsiteX3" fmla="*/ 1302090 w 5931659"/>
              <a:gd name="connsiteY3" fmla="*/ 6871452 h 6871452"/>
              <a:gd name="connsiteX4" fmla="*/ 1257860 w 5931659"/>
              <a:gd name="connsiteY4" fmla="*/ 6820098 h 6871452"/>
              <a:gd name="connsiteX5" fmla="*/ 456609 w 5931659"/>
              <a:gd name="connsiteY5" fmla="*/ 1965059 h 6871452"/>
              <a:gd name="connsiteX6" fmla="*/ 2356353 w 5931659"/>
              <a:gd name="connsiteY6" fmla="*/ 42030 h 687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659" h="6871452">
                <a:moveTo>
                  <a:pt x="2429503" y="0"/>
                </a:moveTo>
                <a:lnTo>
                  <a:pt x="5931659" y="0"/>
                </a:lnTo>
                <a:lnTo>
                  <a:pt x="5931659" y="6871452"/>
                </a:lnTo>
                <a:lnTo>
                  <a:pt x="1302090" y="6871452"/>
                </a:lnTo>
                <a:lnTo>
                  <a:pt x="1257860" y="6820098"/>
                </a:lnTo>
                <a:cubicBezTo>
                  <a:pt x="121068" y="5395213"/>
                  <a:pt x="-469022" y="3541076"/>
                  <a:pt x="456609" y="1965059"/>
                </a:cubicBezTo>
                <a:cubicBezTo>
                  <a:pt x="919425" y="1178905"/>
                  <a:pt x="1583566" y="524859"/>
                  <a:pt x="2356353" y="42030"/>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Shape 13">
            <a:extLst>
              <a:ext uri="{FF2B5EF4-FFF2-40B4-BE49-F238E27FC236}">
                <a16:creationId xmlns:a16="http://schemas.microsoft.com/office/drawing/2014/main" id="{117C30F0-5A38-4B60-B632-3AF7C2780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33528" y="-3116"/>
            <a:ext cx="6766974" cy="6864232"/>
          </a:xfrm>
          <a:custGeom>
            <a:avLst/>
            <a:gdLst>
              <a:gd name="connsiteX0" fmla="*/ 2135088 w 6766974"/>
              <a:gd name="connsiteY0" fmla="*/ 0 h 6864232"/>
              <a:gd name="connsiteX1" fmla="*/ 6766974 w 6766974"/>
              <a:gd name="connsiteY1" fmla="*/ 0 h 6864232"/>
              <a:gd name="connsiteX2" fmla="*/ 6766974 w 6766974"/>
              <a:gd name="connsiteY2" fmla="*/ 6864232 h 6864232"/>
              <a:gd name="connsiteX3" fmla="*/ 1128977 w 6766974"/>
              <a:gd name="connsiteY3" fmla="*/ 6864232 h 6864232"/>
              <a:gd name="connsiteX4" fmla="*/ 1004776 w 6766974"/>
              <a:gd name="connsiteY4" fmla="*/ 6687663 h 6864232"/>
              <a:gd name="connsiteX5" fmla="*/ 709736 w 6766974"/>
              <a:gd name="connsiteY5" fmla="*/ 1521351 h 6864232"/>
              <a:gd name="connsiteX6" fmla="*/ 1896284 w 6766974"/>
              <a:gd name="connsiteY6" fmla="*/ 197391 h 686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6974" h="6864232">
                <a:moveTo>
                  <a:pt x="2135088" y="0"/>
                </a:moveTo>
                <a:lnTo>
                  <a:pt x="6766974" y="0"/>
                </a:lnTo>
                <a:lnTo>
                  <a:pt x="6766974" y="6864232"/>
                </a:lnTo>
                <a:lnTo>
                  <a:pt x="1128977" y="6864232"/>
                </a:lnTo>
                <a:lnTo>
                  <a:pt x="1004776" y="6687663"/>
                </a:lnTo>
                <a:cubicBezTo>
                  <a:pt x="-54053" y="5122098"/>
                  <a:pt x="-463081" y="3202457"/>
                  <a:pt x="709736" y="1521351"/>
                </a:cubicBezTo>
                <a:cubicBezTo>
                  <a:pt x="1045443" y="1039181"/>
                  <a:pt x="1446565" y="592246"/>
                  <a:pt x="1896284" y="197391"/>
                </a:cubicBezTo>
                <a:close/>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Shape 15">
            <a:extLst>
              <a:ext uri="{FF2B5EF4-FFF2-40B4-BE49-F238E27FC236}">
                <a16:creationId xmlns:a16="http://schemas.microsoft.com/office/drawing/2014/main" id="{A200CBA5-3F2B-4AAC-9F86-99AFECC19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36" y="0"/>
            <a:ext cx="5238864" cy="6858000"/>
          </a:xfrm>
          <a:custGeom>
            <a:avLst/>
            <a:gdLst>
              <a:gd name="connsiteX0" fmla="*/ 2829115 w 5238864"/>
              <a:gd name="connsiteY0" fmla="*/ 0 h 6864726"/>
              <a:gd name="connsiteX1" fmla="*/ 5238864 w 5238864"/>
              <a:gd name="connsiteY1" fmla="*/ 0 h 6864726"/>
              <a:gd name="connsiteX2" fmla="*/ 5238864 w 5238864"/>
              <a:gd name="connsiteY2" fmla="*/ 6864726 h 6864726"/>
              <a:gd name="connsiteX3" fmla="*/ 1518091 w 5238864"/>
              <a:gd name="connsiteY3" fmla="*/ 6864726 h 6864726"/>
              <a:gd name="connsiteX4" fmla="*/ 1435414 w 5238864"/>
              <a:gd name="connsiteY4" fmla="*/ 6778879 h 6864726"/>
              <a:gd name="connsiteX5" fmla="*/ 406006 w 5238864"/>
              <a:gd name="connsiteY5" fmla="*/ 2093910 h 6864726"/>
              <a:gd name="connsiteX6" fmla="*/ 2559142 w 5238864"/>
              <a:gd name="connsiteY6" fmla="*/ 124487 h 686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864" h="6864726">
                <a:moveTo>
                  <a:pt x="2829115" y="0"/>
                </a:moveTo>
                <a:lnTo>
                  <a:pt x="5238864" y="0"/>
                </a:lnTo>
                <a:lnTo>
                  <a:pt x="5238864" y="6864726"/>
                </a:lnTo>
                <a:lnTo>
                  <a:pt x="1518091" y="6864726"/>
                </a:lnTo>
                <a:lnTo>
                  <a:pt x="1435414" y="6778879"/>
                </a:lnTo>
                <a:cubicBezTo>
                  <a:pt x="226066" y="5476104"/>
                  <a:pt x="-499346" y="3635393"/>
                  <a:pt x="406006" y="2093910"/>
                </a:cubicBezTo>
                <a:cubicBezTo>
                  <a:pt x="907547" y="1241972"/>
                  <a:pt x="1674986" y="564513"/>
                  <a:pt x="2559142" y="12448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698D9D1-9C40-4B6D-985A-EFA6CBF4D5DF}"/>
              </a:ext>
            </a:extLst>
          </p:cNvPr>
          <p:cNvSpPr>
            <a:spLocks noGrp="1"/>
          </p:cNvSpPr>
          <p:nvPr>
            <p:ph type="title"/>
          </p:nvPr>
        </p:nvSpPr>
        <p:spPr>
          <a:xfrm>
            <a:off x="7874928" y="1134142"/>
            <a:ext cx="3456122" cy="4589717"/>
          </a:xfrm>
        </p:spPr>
        <p:txBody>
          <a:bodyPr>
            <a:normAutofit/>
          </a:bodyPr>
          <a:lstStyle/>
          <a:p>
            <a:pPr algn="l"/>
            <a:r>
              <a:rPr lang="nb-NO" sz="4800"/>
              <a:t>So what does this mean?</a:t>
            </a:r>
          </a:p>
        </p:txBody>
      </p:sp>
      <p:sp>
        <p:nvSpPr>
          <p:cNvPr id="3" name="Content Placeholder 2">
            <a:extLst>
              <a:ext uri="{FF2B5EF4-FFF2-40B4-BE49-F238E27FC236}">
                <a16:creationId xmlns:a16="http://schemas.microsoft.com/office/drawing/2014/main" id="{E71F8BD9-FEB0-493E-AF5F-A23F59875F6D}"/>
              </a:ext>
            </a:extLst>
          </p:cNvPr>
          <p:cNvSpPr>
            <a:spLocks noGrp="1"/>
          </p:cNvSpPr>
          <p:nvPr>
            <p:ph idx="1"/>
          </p:nvPr>
        </p:nvSpPr>
        <p:spPr>
          <a:xfrm>
            <a:off x="798577" y="803186"/>
            <a:ext cx="5427137" cy="5248622"/>
          </a:xfrm>
        </p:spPr>
        <p:txBody>
          <a:bodyPr>
            <a:normAutofit/>
          </a:bodyPr>
          <a:lstStyle/>
          <a:p>
            <a:r>
              <a:rPr lang="nb-NO" sz="2400" dirty="0"/>
              <a:t>Rising </a:t>
            </a:r>
            <a:r>
              <a:rPr lang="nb-NO" sz="2400" dirty="0" err="1"/>
              <a:t>prices</a:t>
            </a:r>
            <a:endParaRPr lang="nb-NO" sz="2400" dirty="0"/>
          </a:p>
          <a:p>
            <a:r>
              <a:rPr lang="nb-NO" sz="2400" dirty="0" err="1"/>
              <a:t>Shortages</a:t>
            </a:r>
            <a:r>
              <a:rPr lang="nb-NO" sz="2400" dirty="0"/>
              <a:t> of </a:t>
            </a:r>
            <a:r>
              <a:rPr lang="nb-NO" sz="2400" dirty="0" err="1"/>
              <a:t>goods</a:t>
            </a:r>
            <a:endParaRPr lang="nb-NO" sz="2400" dirty="0"/>
          </a:p>
          <a:p>
            <a:r>
              <a:rPr lang="nb-NO" sz="2400" dirty="0" err="1"/>
              <a:t>Growing</a:t>
            </a:r>
            <a:r>
              <a:rPr lang="nb-NO" sz="2400" dirty="0"/>
              <a:t> </a:t>
            </a:r>
            <a:r>
              <a:rPr lang="nb-NO" sz="2400" dirty="0" err="1"/>
              <a:t>inequality</a:t>
            </a:r>
            <a:endParaRPr lang="nb-NO" sz="2400" dirty="0"/>
          </a:p>
          <a:p>
            <a:r>
              <a:rPr lang="nb-NO" sz="2400" dirty="0"/>
              <a:t>Health </a:t>
            </a:r>
            <a:r>
              <a:rPr lang="nb-NO" sz="2400" dirty="0" err="1"/>
              <a:t>issues</a:t>
            </a:r>
            <a:endParaRPr lang="nb-NO" sz="2400" dirty="0"/>
          </a:p>
          <a:p>
            <a:r>
              <a:rPr lang="nb-NO" sz="2400" dirty="0" err="1"/>
              <a:t>Increasing</a:t>
            </a:r>
            <a:r>
              <a:rPr lang="nb-NO" sz="2400" dirty="0"/>
              <a:t> </a:t>
            </a:r>
            <a:r>
              <a:rPr lang="nb-NO" sz="2400" dirty="0" err="1"/>
              <a:t>volumes</a:t>
            </a:r>
            <a:r>
              <a:rPr lang="nb-NO" sz="2400" dirty="0"/>
              <a:t> of </a:t>
            </a:r>
            <a:r>
              <a:rPr lang="nb-NO" sz="2400" dirty="0" err="1"/>
              <a:t>migration</a:t>
            </a:r>
            <a:endParaRPr lang="nb-NO" sz="2400" dirty="0"/>
          </a:p>
          <a:p>
            <a:endParaRPr lang="nb-NO" sz="2400" dirty="0"/>
          </a:p>
          <a:p>
            <a:r>
              <a:rPr lang="nb-NO" sz="2400" i="1" dirty="0"/>
              <a:t>And </a:t>
            </a:r>
            <a:r>
              <a:rPr lang="nb-NO" sz="2400" i="1" dirty="0" err="1"/>
              <a:t>critically</a:t>
            </a:r>
            <a:r>
              <a:rPr lang="nb-NO" sz="2400" i="1" dirty="0"/>
              <a:t> for </a:t>
            </a:r>
            <a:r>
              <a:rPr lang="nb-NO" sz="2400" i="1" dirty="0" err="1"/>
              <a:t>us</a:t>
            </a:r>
            <a:r>
              <a:rPr lang="nb-NO" sz="2400" i="1" dirty="0"/>
              <a:t>, </a:t>
            </a:r>
            <a:r>
              <a:rPr lang="nb-NO" sz="2400" i="1" dirty="0" err="1"/>
              <a:t>shifts</a:t>
            </a:r>
            <a:r>
              <a:rPr lang="nb-NO" sz="2400" i="1" dirty="0"/>
              <a:t> in </a:t>
            </a:r>
            <a:r>
              <a:rPr lang="nb-NO" sz="2400" i="1" dirty="0" err="1"/>
              <a:t>the</a:t>
            </a:r>
            <a:r>
              <a:rPr lang="nb-NO" sz="2400" i="1" dirty="0"/>
              <a:t> skills </a:t>
            </a:r>
            <a:r>
              <a:rPr lang="nb-NO" sz="2400" i="1" dirty="0" err="1"/>
              <a:t>needed</a:t>
            </a:r>
            <a:r>
              <a:rPr lang="nb-NO" sz="2400" i="1" dirty="0"/>
              <a:t>, </a:t>
            </a:r>
            <a:r>
              <a:rPr lang="nb-NO" sz="2400" i="1" dirty="0" err="1"/>
              <a:t>the</a:t>
            </a:r>
            <a:r>
              <a:rPr lang="nb-NO" sz="2400" i="1" dirty="0"/>
              <a:t> jobs </a:t>
            </a:r>
            <a:r>
              <a:rPr lang="nb-NO" sz="2400" i="1" dirty="0" err="1"/>
              <a:t>available</a:t>
            </a:r>
            <a:r>
              <a:rPr lang="nb-NO" sz="2400" i="1" dirty="0"/>
              <a:t> and </a:t>
            </a:r>
            <a:r>
              <a:rPr lang="nb-NO" sz="2400" i="1" dirty="0" err="1"/>
              <a:t>the</a:t>
            </a:r>
            <a:r>
              <a:rPr lang="nb-NO" sz="2400" i="1" dirty="0"/>
              <a:t> nature of </a:t>
            </a:r>
            <a:r>
              <a:rPr lang="nb-NO" sz="2400" i="1" dirty="0" err="1"/>
              <a:t>those</a:t>
            </a:r>
            <a:r>
              <a:rPr lang="nb-NO" sz="2400" i="1" dirty="0"/>
              <a:t> jobs.</a:t>
            </a:r>
          </a:p>
        </p:txBody>
      </p:sp>
    </p:spTree>
    <p:extLst>
      <p:ext uri="{BB962C8B-B14F-4D97-AF65-F5344CB8AC3E}">
        <p14:creationId xmlns:p14="http://schemas.microsoft.com/office/powerpoint/2010/main" val="1524285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09" name="Rectangle 3108">
            <a:extLst>
              <a:ext uri="{FF2B5EF4-FFF2-40B4-BE49-F238E27FC236}">
                <a16:creationId xmlns:a16="http://schemas.microsoft.com/office/drawing/2014/main" id="{9A547733-645F-44FC-87F2-2FF69829D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11" name="Group 3110">
            <a:extLst>
              <a:ext uri="{FF2B5EF4-FFF2-40B4-BE49-F238E27FC236}">
                <a16:creationId xmlns:a16="http://schemas.microsoft.com/office/drawing/2014/main" id="{22E65B64-738D-4B93-9601-7D9F17C5E4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112" name="Freeform 5">
              <a:extLst>
                <a:ext uri="{FF2B5EF4-FFF2-40B4-BE49-F238E27FC236}">
                  <a16:creationId xmlns:a16="http://schemas.microsoft.com/office/drawing/2014/main" id="{C862E4D6-5F53-46C3-8F24-FEB4D81C9C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3" name="Freeform 6">
              <a:extLst>
                <a:ext uri="{FF2B5EF4-FFF2-40B4-BE49-F238E27FC236}">
                  <a16:creationId xmlns:a16="http://schemas.microsoft.com/office/drawing/2014/main" id="{CBAFF239-3A1E-4757-89EA-D14FE686FD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4" name="Freeform 7">
              <a:extLst>
                <a:ext uri="{FF2B5EF4-FFF2-40B4-BE49-F238E27FC236}">
                  <a16:creationId xmlns:a16="http://schemas.microsoft.com/office/drawing/2014/main" id="{62616FA6-D4C9-4C63-AEFF-B2E8C04228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5" name="Freeform 8">
              <a:extLst>
                <a:ext uri="{FF2B5EF4-FFF2-40B4-BE49-F238E27FC236}">
                  <a16:creationId xmlns:a16="http://schemas.microsoft.com/office/drawing/2014/main" id="{D0AE0320-EB96-405D-863C-988E89A40E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6" name="Freeform 9">
              <a:extLst>
                <a:ext uri="{FF2B5EF4-FFF2-40B4-BE49-F238E27FC236}">
                  <a16:creationId xmlns:a16="http://schemas.microsoft.com/office/drawing/2014/main" id="{406D674D-737D-44B6-9D69-EB5B637DBE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7" name="Freeform 10">
              <a:extLst>
                <a:ext uri="{FF2B5EF4-FFF2-40B4-BE49-F238E27FC236}">
                  <a16:creationId xmlns:a16="http://schemas.microsoft.com/office/drawing/2014/main" id="{1500A74E-627B-4D9D-8314-83061B6545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8" name="Freeform 11">
              <a:extLst>
                <a:ext uri="{FF2B5EF4-FFF2-40B4-BE49-F238E27FC236}">
                  <a16:creationId xmlns:a16="http://schemas.microsoft.com/office/drawing/2014/main" id="{AA534AFE-CE81-4FD4-883C-B177FB338B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9" name="Freeform 12">
              <a:extLst>
                <a:ext uri="{FF2B5EF4-FFF2-40B4-BE49-F238E27FC236}">
                  <a16:creationId xmlns:a16="http://schemas.microsoft.com/office/drawing/2014/main" id="{EA2AB793-D30F-40CD-AD70-0F8DDB2651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0" name="Freeform 13">
              <a:extLst>
                <a:ext uri="{FF2B5EF4-FFF2-40B4-BE49-F238E27FC236}">
                  <a16:creationId xmlns:a16="http://schemas.microsoft.com/office/drawing/2014/main" id="{408830BC-0F82-4789-9AA7-8C47B06E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1" name="Freeform 14">
              <a:extLst>
                <a:ext uri="{FF2B5EF4-FFF2-40B4-BE49-F238E27FC236}">
                  <a16:creationId xmlns:a16="http://schemas.microsoft.com/office/drawing/2014/main" id="{D5B45203-500C-46E6-A6B2-2340E1E8F7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2" name="Freeform 15">
              <a:extLst>
                <a:ext uri="{FF2B5EF4-FFF2-40B4-BE49-F238E27FC236}">
                  <a16:creationId xmlns:a16="http://schemas.microsoft.com/office/drawing/2014/main" id="{23F06B41-6B08-444A-A5AE-604973C0EF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3" name="Freeform 16">
              <a:extLst>
                <a:ext uri="{FF2B5EF4-FFF2-40B4-BE49-F238E27FC236}">
                  <a16:creationId xmlns:a16="http://schemas.microsoft.com/office/drawing/2014/main" id="{BF3C1C96-DB89-41CB-B73D-A7757C8613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4" name="Freeform 17">
              <a:extLst>
                <a:ext uri="{FF2B5EF4-FFF2-40B4-BE49-F238E27FC236}">
                  <a16:creationId xmlns:a16="http://schemas.microsoft.com/office/drawing/2014/main" id="{7A3778E8-F4AC-4778-8120-F84AB5822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5" name="Freeform 18">
              <a:extLst>
                <a:ext uri="{FF2B5EF4-FFF2-40B4-BE49-F238E27FC236}">
                  <a16:creationId xmlns:a16="http://schemas.microsoft.com/office/drawing/2014/main" id="{943B6DC5-4AF1-49B7-80A9-10ADFB425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6" name="Freeform 19">
              <a:extLst>
                <a:ext uri="{FF2B5EF4-FFF2-40B4-BE49-F238E27FC236}">
                  <a16:creationId xmlns:a16="http://schemas.microsoft.com/office/drawing/2014/main" id="{CA73A884-DEFD-4B91-9A9A-CEF8F9653A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7" name="Freeform 20">
              <a:extLst>
                <a:ext uri="{FF2B5EF4-FFF2-40B4-BE49-F238E27FC236}">
                  <a16:creationId xmlns:a16="http://schemas.microsoft.com/office/drawing/2014/main" id="{7DA3F2BA-29F8-45F8-A636-967C55CE9B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8" name="Freeform 21">
              <a:extLst>
                <a:ext uri="{FF2B5EF4-FFF2-40B4-BE49-F238E27FC236}">
                  <a16:creationId xmlns:a16="http://schemas.microsoft.com/office/drawing/2014/main" id="{76B3E435-5F57-4766-A6DB-3DFBE16D78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9" name="Freeform 22">
              <a:extLst>
                <a:ext uri="{FF2B5EF4-FFF2-40B4-BE49-F238E27FC236}">
                  <a16:creationId xmlns:a16="http://schemas.microsoft.com/office/drawing/2014/main" id="{A4F483F5-C822-499C-891D-D47C7D2BB0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0" name="Freeform 23">
              <a:extLst>
                <a:ext uri="{FF2B5EF4-FFF2-40B4-BE49-F238E27FC236}">
                  <a16:creationId xmlns:a16="http://schemas.microsoft.com/office/drawing/2014/main" id="{BAEAE07B-06A9-4BCB-B891-E450DCB06B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1" name="Freeform 24">
              <a:extLst>
                <a:ext uri="{FF2B5EF4-FFF2-40B4-BE49-F238E27FC236}">
                  <a16:creationId xmlns:a16="http://schemas.microsoft.com/office/drawing/2014/main" id="{7F38C272-92A3-4C6E-BB36-F20F29AE30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2" name="Freeform 25">
              <a:extLst>
                <a:ext uri="{FF2B5EF4-FFF2-40B4-BE49-F238E27FC236}">
                  <a16:creationId xmlns:a16="http://schemas.microsoft.com/office/drawing/2014/main" id="{D851ECF0-59E8-4000-A645-747DAC4584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E13E7A38-138F-4755-840E-B58A2056904C}"/>
              </a:ext>
            </a:extLst>
          </p:cNvPr>
          <p:cNvSpPr>
            <a:spLocks noGrp="1"/>
          </p:cNvSpPr>
          <p:nvPr>
            <p:ph type="title"/>
          </p:nvPr>
        </p:nvSpPr>
        <p:spPr>
          <a:xfrm>
            <a:off x="904877" y="795527"/>
            <a:ext cx="10488547" cy="1190912"/>
          </a:xfrm>
        </p:spPr>
        <p:txBody>
          <a:bodyPr>
            <a:normAutofit/>
          </a:bodyPr>
          <a:lstStyle/>
          <a:p>
            <a:r>
              <a:rPr lang="en-US">
                <a:solidFill>
                  <a:schemeClr val="tx2"/>
                </a:solidFill>
              </a:rPr>
              <a:t>The environment is where we live</a:t>
            </a:r>
            <a:endParaRPr lang="en-GB">
              <a:solidFill>
                <a:schemeClr val="tx2"/>
              </a:solidFill>
            </a:endParaRPr>
          </a:p>
        </p:txBody>
      </p:sp>
      <p:sp>
        <p:nvSpPr>
          <p:cNvPr id="3134" name="Rectangle 3133">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5592D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Masses of rubbish emptied onto Southampton streets after being abandoned by  students | Daily Echo">
            <a:extLst>
              <a:ext uri="{FF2B5EF4-FFF2-40B4-BE49-F238E27FC236}">
                <a16:creationId xmlns:a16="http://schemas.microsoft.com/office/drawing/2014/main" id="{3A7A94F0-48A2-4D54-80B0-4D40B39B8D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27" r="-1" b="625"/>
          <a:stretch/>
        </p:blipFill>
        <p:spPr bwMode="auto">
          <a:xfrm>
            <a:off x="1103257" y="2416047"/>
            <a:ext cx="4626864" cy="3346704"/>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F487A98-46AE-4F52-BC19-7235BC63D1DB}"/>
              </a:ext>
            </a:extLst>
          </p:cNvPr>
          <p:cNvSpPr>
            <a:spLocks noGrp="1"/>
          </p:cNvSpPr>
          <p:nvPr>
            <p:ph idx="1"/>
          </p:nvPr>
        </p:nvSpPr>
        <p:spPr>
          <a:xfrm>
            <a:off x="6380703" y="2228850"/>
            <a:ext cx="5028928" cy="3699669"/>
          </a:xfrm>
        </p:spPr>
        <p:txBody>
          <a:bodyPr>
            <a:normAutofit/>
          </a:bodyPr>
          <a:lstStyle/>
          <a:p>
            <a:pPr>
              <a:lnSpc>
                <a:spcPct val="110000"/>
              </a:lnSpc>
              <a:buClr>
                <a:srgbClr val="5592D1"/>
              </a:buClr>
            </a:pPr>
            <a:r>
              <a:rPr lang="en-US" sz="1700"/>
              <a:t>Climate change is critical, but it isn’t the only environmental issue.</a:t>
            </a:r>
          </a:p>
          <a:p>
            <a:pPr>
              <a:lnSpc>
                <a:spcPct val="110000"/>
              </a:lnSpc>
              <a:buClr>
                <a:srgbClr val="5592D1"/>
              </a:buClr>
            </a:pPr>
            <a:r>
              <a:rPr lang="en-US" sz="1700"/>
              <a:t>The big picture matters because  it impacts on the conditions in which people live and work. </a:t>
            </a:r>
          </a:p>
          <a:p>
            <a:pPr>
              <a:lnSpc>
                <a:spcPct val="110000"/>
              </a:lnSpc>
              <a:buClr>
                <a:srgbClr val="5592D1"/>
              </a:buClr>
            </a:pPr>
            <a:r>
              <a:rPr lang="en-US" sz="1700"/>
              <a:t>But, our environment is also shaped by numerous small decisions and policies around us.</a:t>
            </a:r>
          </a:p>
          <a:p>
            <a:pPr>
              <a:lnSpc>
                <a:spcPct val="110000"/>
              </a:lnSpc>
              <a:buClr>
                <a:srgbClr val="5592D1"/>
              </a:buClr>
            </a:pPr>
            <a:r>
              <a:rPr lang="en-US" sz="1700"/>
              <a:t>These can have big impacts on our health, wellbeing and standard of living. They can also influence how we work and what jobs are available. </a:t>
            </a:r>
            <a:endParaRPr lang="en-GB" sz="1700"/>
          </a:p>
        </p:txBody>
      </p:sp>
    </p:spTree>
    <p:extLst>
      <p:ext uri="{BB962C8B-B14F-4D97-AF65-F5344CB8AC3E}">
        <p14:creationId xmlns:p14="http://schemas.microsoft.com/office/powerpoint/2010/main" val="619235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03" name="Group 4102">
            <a:extLst>
              <a:ext uri="{FF2B5EF4-FFF2-40B4-BE49-F238E27FC236}">
                <a16:creationId xmlns:a16="http://schemas.microsoft.com/office/drawing/2014/main" id="{5BD46425-1A1D-4A85-8298-B2D306740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104" name="Freeform 5">
              <a:extLst>
                <a:ext uri="{FF2B5EF4-FFF2-40B4-BE49-F238E27FC236}">
                  <a16:creationId xmlns:a16="http://schemas.microsoft.com/office/drawing/2014/main" id="{32D4BA3B-71CF-47E6-B1B4-F609DE0D3F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05" name="Freeform 6">
              <a:extLst>
                <a:ext uri="{FF2B5EF4-FFF2-40B4-BE49-F238E27FC236}">
                  <a16:creationId xmlns:a16="http://schemas.microsoft.com/office/drawing/2014/main" id="{58551517-8828-4A3F-A12C-9737076538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06" name="Freeform 7">
              <a:extLst>
                <a:ext uri="{FF2B5EF4-FFF2-40B4-BE49-F238E27FC236}">
                  <a16:creationId xmlns:a16="http://schemas.microsoft.com/office/drawing/2014/main" id="{BB07D1FC-7636-46B3-B3FD-ED176FC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107" name="Freeform 8">
              <a:extLst>
                <a:ext uri="{FF2B5EF4-FFF2-40B4-BE49-F238E27FC236}">
                  <a16:creationId xmlns:a16="http://schemas.microsoft.com/office/drawing/2014/main" id="{1F8F0514-0BF8-4767-8041-02C5EB5E6D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08" name="Freeform 9">
              <a:extLst>
                <a:ext uri="{FF2B5EF4-FFF2-40B4-BE49-F238E27FC236}">
                  <a16:creationId xmlns:a16="http://schemas.microsoft.com/office/drawing/2014/main" id="{10C4D70D-CC7C-469A-8112-6751D7C5C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09" name="Freeform 10">
              <a:extLst>
                <a:ext uri="{FF2B5EF4-FFF2-40B4-BE49-F238E27FC236}">
                  <a16:creationId xmlns:a16="http://schemas.microsoft.com/office/drawing/2014/main" id="{9B22CD3A-9DEF-4CA7-BCEA-A8FDEE1F5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10" name="Freeform 11">
              <a:extLst>
                <a:ext uri="{FF2B5EF4-FFF2-40B4-BE49-F238E27FC236}">
                  <a16:creationId xmlns:a16="http://schemas.microsoft.com/office/drawing/2014/main" id="{51D97B61-0DD7-406B-AA26-7D18AC60A8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11" name="Freeform 12">
              <a:extLst>
                <a:ext uri="{FF2B5EF4-FFF2-40B4-BE49-F238E27FC236}">
                  <a16:creationId xmlns:a16="http://schemas.microsoft.com/office/drawing/2014/main" id="{6E02D9B0-F1F5-4F02-933A-23444ADD8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12" name="Freeform 13">
              <a:extLst>
                <a:ext uri="{FF2B5EF4-FFF2-40B4-BE49-F238E27FC236}">
                  <a16:creationId xmlns:a16="http://schemas.microsoft.com/office/drawing/2014/main" id="{75CED5D4-541F-42BD-A0EC-684012EB8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113" name="Freeform 14">
              <a:extLst>
                <a:ext uri="{FF2B5EF4-FFF2-40B4-BE49-F238E27FC236}">
                  <a16:creationId xmlns:a16="http://schemas.microsoft.com/office/drawing/2014/main" id="{445A774D-6566-4A15-B81A-74407F615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114" name="Freeform 15">
              <a:extLst>
                <a:ext uri="{FF2B5EF4-FFF2-40B4-BE49-F238E27FC236}">
                  <a16:creationId xmlns:a16="http://schemas.microsoft.com/office/drawing/2014/main" id="{E548AE79-DD11-479E-9279-8E116D2B0A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115" name="Freeform 16">
              <a:extLst>
                <a:ext uri="{FF2B5EF4-FFF2-40B4-BE49-F238E27FC236}">
                  <a16:creationId xmlns:a16="http://schemas.microsoft.com/office/drawing/2014/main" id="{FCADD9C5-9C65-4CD4-96E1-C3581938ED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116" name="Freeform 17">
              <a:extLst>
                <a:ext uri="{FF2B5EF4-FFF2-40B4-BE49-F238E27FC236}">
                  <a16:creationId xmlns:a16="http://schemas.microsoft.com/office/drawing/2014/main" id="{A645A873-E20B-46FC-B9BB-C36CF251E2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17" name="Freeform 18">
              <a:extLst>
                <a:ext uri="{FF2B5EF4-FFF2-40B4-BE49-F238E27FC236}">
                  <a16:creationId xmlns:a16="http://schemas.microsoft.com/office/drawing/2014/main" id="{3C6EB4E3-4CBF-4658-8CA4-C8EAA0726F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18" name="Freeform 19">
              <a:extLst>
                <a:ext uri="{FF2B5EF4-FFF2-40B4-BE49-F238E27FC236}">
                  <a16:creationId xmlns:a16="http://schemas.microsoft.com/office/drawing/2014/main" id="{B6A95A13-3252-4058-8B4E-D86819FBB6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19" name="Freeform 20">
              <a:extLst>
                <a:ext uri="{FF2B5EF4-FFF2-40B4-BE49-F238E27FC236}">
                  <a16:creationId xmlns:a16="http://schemas.microsoft.com/office/drawing/2014/main" id="{5F42D653-69CC-49B0-BED9-97FB6A2B60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20" name="Freeform 21">
              <a:extLst>
                <a:ext uri="{FF2B5EF4-FFF2-40B4-BE49-F238E27FC236}">
                  <a16:creationId xmlns:a16="http://schemas.microsoft.com/office/drawing/2014/main" id="{4B356AFF-E927-4EA2-91B4-2CA411483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21" name="Freeform 22">
              <a:extLst>
                <a:ext uri="{FF2B5EF4-FFF2-40B4-BE49-F238E27FC236}">
                  <a16:creationId xmlns:a16="http://schemas.microsoft.com/office/drawing/2014/main" id="{54A60266-1E66-4523-AF44-990090BF4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122" name="Freeform 23">
              <a:extLst>
                <a:ext uri="{FF2B5EF4-FFF2-40B4-BE49-F238E27FC236}">
                  <a16:creationId xmlns:a16="http://schemas.microsoft.com/office/drawing/2014/main" id="{3FA49AC4-8840-4C3B-AE22-2BD2787EC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124" name="Group 4123">
            <a:extLst>
              <a:ext uri="{FF2B5EF4-FFF2-40B4-BE49-F238E27FC236}">
                <a16:creationId xmlns:a16="http://schemas.microsoft.com/office/drawing/2014/main" id="{5B00B80E-0BE0-4C6D-8BD5-FD0874C527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4125" name="Rectangle 4124">
              <a:extLst>
                <a:ext uri="{FF2B5EF4-FFF2-40B4-BE49-F238E27FC236}">
                  <a16:creationId xmlns:a16="http://schemas.microsoft.com/office/drawing/2014/main" id="{9B24B417-22EA-421E-90D7-844E04D5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26" name="Isosceles Triangle 4125">
              <a:extLst>
                <a:ext uri="{FF2B5EF4-FFF2-40B4-BE49-F238E27FC236}">
                  <a16:creationId xmlns:a16="http://schemas.microsoft.com/office/drawing/2014/main" id="{CCA2A386-3A2C-45AA-BDED-530C2E0E7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27" name="Rectangle 4126">
              <a:extLst>
                <a:ext uri="{FF2B5EF4-FFF2-40B4-BE49-F238E27FC236}">
                  <a16:creationId xmlns:a16="http://schemas.microsoft.com/office/drawing/2014/main" id="{39C281C3-AA5C-41EA-97D0-7C7124152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4129" name="Rectangle 4128">
            <a:extLst>
              <a:ext uri="{FF2B5EF4-FFF2-40B4-BE49-F238E27FC236}">
                <a16:creationId xmlns:a16="http://schemas.microsoft.com/office/drawing/2014/main" id="{DDE6F1B7-F765-45B1-84F2-C677192FB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31" name="Group 4130">
            <a:extLst>
              <a:ext uri="{FF2B5EF4-FFF2-40B4-BE49-F238E27FC236}">
                <a16:creationId xmlns:a16="http://schemas.microsoft.com/office/drawing/2014/main" id="{206E0DE2-F8FF-4CD1-B391-6FBBD48FD2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132" name="Freeform 5">
              <a:extLst>
                <a:ext uri="{FF2B5EF4-FFF2-40B4-BE49-F238E27FC236}">
                  <a16:creationId xmlns:a16="http://schemas.microsoft.com/office/drawing/2014/main" id="{28FC982B-6DC3-41EB-B88A-2621C9D9F7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3" name="Freeform 6">
              <a:extLst>
                <a:ext uri="{FF2B5EF4-FFF2-40B4-BE49-F238E27FC236}">
                  <a16:creationId xmlns:a16="http://schemas.microsoft.com/office/drawing/2014/main" id="{4D03107D-29F0-4356-995C-FB3B95C7C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4" name="Freeform 7">
              <a:extLst>
                <a:ext uri="{FF2B5EF4-FFF2-40B4-BE49-F238E27FC236}">
                  <a16:creationId xmlns:a16="http://schemas.microsoft.com/office/drawing/2014/main" id="{A144509C-C70B-4772-BA5B-9F650A0C1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5" name="Freeform 8">
              <a:extLst>
                <a:ext uri="{FF2B5EF4-FFF2-40B4-BE49-F238E27FC236}">
                  <a16:creationId xmlns:a16="http://schemas.microsoft.com/office/drawing/2014/main" id="{914E493F-9FBF-42CF-A5CB-09210216D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6" name="Freeform 9">
              <a:extLst>
                <a:ext uri="{FF2B5EF4-FFF2-40B4-BE49-F238E27FC236}">
                  <a16:creationId xmlns:a16="http://schemas.microsoft.com/office/drawing/2014/main" id="{648647EA-8053-4539-8E7D-A8270E86C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7" name="Freeform 10">
              <a:extLst>
                <a:ext uri="{FF2B5EF4-FFF2-40B4-BE49-F238E27FC236}">
                  <a16:creationId xmlns:a16="http://schemas.microsoft.com/office/drawing/2014/main" id="{39775811-A8E3-48B7-8A47-06A34D41E2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8" name="Freeform 11">
              <a:extLst>
                <a:ext uri="{FF2B5EF4-FFF2-40B4-BE49-F238E27FC236}">
                  <a16:creationId xmlns:a16="http://schemas.microsoft.com/office/drawing/2014/main" id="{C28D403C-35F2-423E-A8BE-5A6D37D7F3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9" name="Freeform 12">
              <a:extLst>
                <a:ext uri="{FF2B5EF4-FFF2-40B4-BE49-F238E27FC236}">
                  <a16:creationId xmlns:a16="http://schemas.microsoft.com/office/drawing/2014/main" id="{BAB2D8CD-8F28-48BF-AC0B-2E8BC3ADB9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0" name="Freeform 13">
              <a:extLst>
                <a:ext uri="{FF2B5EF4-FFF2-40B4-BE49-F238E27FC236}">
                  <a16:creationId xmlns:a16="http://schemas.microsoft.com/office/drawing/2014/main" id="{F489AD45-71A9-4049-BBA5-D9D241D268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1" name="Freeform 14">
              <a:extLst>
                <a:ext uri="{FF2B5EF4-FFF2-40B4-BE49-F238E27FC236}">
                  <a16:creationId xmlns:a16="http://schemas.microsoft.com/office/drawing/2014/main" id="{4C8EA682-7458-4DF1-90C6-88AAC5086B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2" name="Freeform 15">
              <a:extLst>
                <a:ext uri="{FF2B5EF4-FFF2-40B4-BE49-F238E27FC236}">
                  <a16:creationId xmlns:a16="http://schemas.microsoft.com/office/drawing/2014/main" id="{A15DE56C-DEDD-4141-B998-2359D41C44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3" name="Freeform 16">
              <a:extLst>
                <a:ext uri="{FF2B5EF4-FFF2-40B4-BE49-F238E27FC236}">
                  <a16:creationId xmlns:a16="http://schemas.microsoft.com/office/drawing/2014/main" id="{D3F4903D-3E11-46F7-B8DE-2BBA663188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4" name="Freeform 17">
              <a:extLst>
                <a:ext uri="{FF2B5EF4-FFF2-40B4-BE49-F238E27FC236}">
                  <a16:creationId xmlns:a16="http://schemas.microsoft.com/office/drawing/2014/main" id="{FA0710E2-79D3-46C0-B402-6E25BCE0FE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5" name="Freeform 18">
              <a:extLst>
                <a:ext uri="{FF2B5EF4-FFF2-40B4-BE49-F238E27FC236}">
                  <a16:creationId xmlns:a16="http://schemas.microsoft.com/office/drawing/2014/main" id="{920EDEFD-DD93-4DA8-A492-A3DA278230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6" name="Freeform 19">
              <a:extLst>
                <a:ext uri="{FF2B5EF4-FFF2-40B4-BE49-F238E27FC236}">
                  <a16:creationId xmlns:a16="http://schemas.microsoft.com/office/drawing/2014/main" id="{8EF50817-7F4C-48FD-BFBC-883C317F27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7" name="Freeform 20">
              <a:extLst>
                <a:ext uri="{FF2B5EF4-FFF2-40B4-BE49-F238E27FC236}">
                  <a16:creationId xmlns:a16="http://schemas.microsoft.com/office/drawing/2014/main" id="{9D7197B5-4A0C-45C5-A518-0250D3ECE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8" name="Freeform 21">
              <a:extLst>
                <a:ext uri="{FF2B5EF4-FFF2-40B4-BE49-F238E27FC236}">
                  <a16:creationId xmlns:a16="http://schemas.microsoft.com/office/drawing/2014/main" id="{D1E79335-E2AB-4552-B9D2-A3E5A1EA4D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9" name="Freeform 22">
              <a:extLst>
                <a:ext uri="{FF2B5EF4-FFF2-40B4-BE49-F238E27FC236}">
                  <a16:creationId xmlns:a16="http://schemas.microsoft.com/office/drawing/2014/main" id="{711ED971-D786-488C-8D50-E778407C63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0" name="Freeform 23">
              <a:extLst>
                <a:ext uri="{FF2B5EF4-FFF2-40B4-BE49-F238E27FC236}">
                  <a16:creationId xmlns:a16="http://schemas.microsoft.com/office/drawing/2014/main" id="{E799616D-08C7-4F6C-99C2-912C6174E9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4098" name="Picture 2" descr="The Paraisópolis favela borders the affluent district of Morumbi in São Paulo, Brazil (2008). Photo: Tuca Vieira">
            <a:extLst>
              <a:ext uri="{FF2B5EF4-FFF2-40B4-BE49-F238E27FC236}">
                <a16:creationId xmlns:a16="http://schemas.microsoft.com/office/drawing/2014/main" id="{3B0A28E9-5B97-4614-893A-46AE5CE46B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136" r="-1" b="9359"/>
          <a:stretch/>
        </p:blipFill>
        <p:spPr bwMode="auto">
          <a:xfrm>
            <a:off x="1" y="10"/>
            <a:ext cx="12191695" cy="4120995"/>
          </a:xfrm>
          <a:prstGeom prst="rect">
            <a:avLst/>
          </a:prstGeom>
          <a:noFill/>
          <a:ln w="12700">
            <a:noFill/>
          </a:ln>
          <a:extLst>
            <a:ext uri="{909E8E84-426E-40DD-AFC4-6F175D3DCCD1}">
              <a14:hiddenFill xmlns:a14="http://schemas.microsoft.com/office/drawing/2010/main">
                <a:solidFill>
                  <a:srgbClr val="FFFFFF"/>
                </a:solidFill>
              </a14:hiddenFill>
            </a:ext>
          </a:extLst>
        </p:spPr>
      </p:pic>
      <p:grpSp>
        <p:nvGrpSpPr>
          <p:cNvPr id="4152" name="Group 4151">
            <a:extLst>
              <a:ext uri="{FF2B5EF4-FFF2-40B4-BE49-F238E27FC236}">
                <a16:creationId xmlns:a16="http://schemas.microsoft.com/office/drawing/2014/main" id="{844DFB47-1351-4CBE-9C4D-21435A4C82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4153" name="Isosceles Triangle 39">
              <a:extLst>
                <a:ext uri="{FF2B5EF4-FFF2-40B4-BE49-F238E27FC236}">
                  <a16:creationId xmlns:a16="http://schemas.microsoft.com/office/drawing/2014/main" id="{1F83E687-64D0-4C11-9F58-9A962EFCD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4" name="Rectangle 4153">
              <a:extLst>
                <a:ext uri="{FF2B5EF4-FFF2-40B4-BE49-F238E27FC236}">
                  <a16:creationId xmlns:a16="http://schemas.microsoft.com/office/drawing/2014/main" id="{44E5A4FB-4D07-468B-A7A7-8934BAFE64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F1218BC-FCDB-47C2-810F-26CEF92AE6D5}"/>
              </a:ext>
            </a:extLst>
          </p:cNvPr>
          <p:cNvSpPr>
            <a:spLocks noGrp="1"/>
          </p:cNvSpPr>
          <p:nvPr>
            <p:ph type="title"/>
          </p:nvPr>
        </p:nvSpPr>
        <p:spPr>
          <a:xfrm>
            <a:off x="1683982" y="4293388"/>
            <a:ext cx="8833655" cy="727748"/>
          </a:xfrm>
        </p:spPr>
        <p:txBody>
          <a:bodyPr vert="horz" lIns="228600" tIns="228600" rIns="228600" bIns="0" rtlCol="0" anchor="b">
            <a:normAutofit/>
          </a:bodyPr>
          <a:lstStyle/>
          <a:p>
            <a:pPr>
              <a:lnSpc>
                <a:spcPct val="80000"/>
              </a:lnSpc>
            </a:pPr>
            <a:r>
              <a:rPr lang="en-US" sz="3700"/>
              <a:t>We are all in it together, but…</a:t>
            </a:r>
          </a:p>
        </p:txBody>
      </p:sp>
      <p:sp>
        <p:nvSpPr>
          <p:cNvPr id="3" name="Content Placeholder 2">
            <a:extLst>
              <a:ext uri="{FF2B5EF4-FFF2-40B4-BE49-F238E27FC236}">
                <a16:creationId xmlns:a16="http://schemas.microsoft.com/office/drawing/2014/main" id="{69CB8552-2FFE-46D2-AEDF-10F4EE60D894}"/>
              </a:ext>
            </a:extLst>
          </p:cNvPr>
          <p:cNvSpPr>
            <a:spLocks noGrp="1"/>
          </p:cNvSpPr>
          <p:nvPr>
            <p:ph idx="1"/>
          </p:nvPr>
        </p:nvSpPr>
        <p:spPr>
          <a:xfrm>
            <a:off x="1683983" y="5021137"/>
            <a:ext cx="8833654" cy="522636"/>
          </a:xfrm>
        </p:spPr>
        <p:txBody>
          <a:bodyPr vert="horz" lIns="91440" tIns="0" rIns="91440" bIns="45720" rtlCol="0">
            <a:normAutofit/>
          </a:bodyPr>
          <a:lstStyle/>
          <a:p>
            <a:pPr marL="0" indent="0" algn="ctr">
              <a:lnSpc>
                <a:spcPct val="100000"/>
              </a:lnSpc>
              <a:buNone/>
            </a:pPr>
            <a:r>
              <a:rPr lang="en-US" sz="1600" i="1">
                <a:solidFill>
                  <a:srgbClr val="FFFEFF"/>
                </a:solidFill>
              </a:rPr>
              <a:t>Image from São Paulo Brazil</a:t>
            </a:r>
          </a:p>
        </p:txBody>
      </p:sp>
    </p:spTree>
    <p:extLst>
      <p:ext uri="{BB962C8B-B14F-4D97-AF65-F5344CB8AC3E}">
        <p14:creationId xmlns:p14="http://schemas.microsoft.com/office/powerpoint/2010/main" val="3342368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5" name="Group 7174">
            <a:extLst>
              <a:ext uri="{FF2B5EF4-FFF2-40B4-BE49-F238E27FC236}">
                <a16:creationId xmlns:a16="http://schemas.microsoft.com/office/drawing/2014/main" id="{5BD46425-1A1D-4A85-8298-B2D306740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7176" name="Freeform 5">
              <a:extLst>
                <a:ext uri="{FF2B5EF4-FFF2-40B4-BE49-F238E27FC236}">
                  <a16:creationId xmlns:a16="http://schemas.microsoft.com/office/drawing/2014/main" id="{32D4BA3B-71CF-47E6-B1B4-F609DE0D3F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77" name="Freeform 6">
              <a:extLst>
                <a:ext uri="{FF2B5EF4-FFF2-40B4-BE49-F238E27FC236}">
                  <a16:creationId xmlns:a16="http://schemas.microsoft.com/office/drawing/2014/main" id="{58551517-8828-4A3F-A12C-9737076538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78" name="Freeform 7">
              <a:extLst>
                <a:ext uri="{FF2B5EF4-FFF2-40B4-BE49-F238E27FC236}">
                  <a16:creationId xmlns:a16="http://schemas.microsoft.com/office/drawing/2014/main" id="{BB07D1FC-7636-46B3-B3FD-ED176FC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179" name="Freeform 8">
              <a:extLst>
                <a:ext uri="{FF2B5EF4-FFF2-40B4-BE49-F238E27FC236}">
                  <a16:creationId xmlns:a16="http://schemas.microsoft.com/office/drawing/2014/main" id="{1F8F0514-0BF8-4767-8041-02C5EB5E6D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80" name="Freeform 9">
              <a:extLst>
                <a:ext uri="{FF2B5EF4-FFF2-40B4-BE49-F238E27FC236}">
                  <a16:creationId xmlns:a16="http://schemas.microsoft.com/office/drawing/2014/main" id="{10C4D70D-CC7C-469A-8112-6751D7C5C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81" name="Freeform 10">
              <a:extLst>
                <a:ext uri="{FF2B5EF4-FFF2-40B4-BE49-F238E27FC236}">
                  <a16:creationId xmlns:a16="http://schemas.microsoft.com/office/drawing/2014/main" id="{9B22CD3A-9DEF-4CA7-BCEA-A8FDEE1F5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82" name="Freeform 11">
              <a:extLst>
                <a:ext uri="{FF2B5EF4-FFF2-40B4-BE49-F238E27FC236}">
                  <a16:creationId xmlns:a16="http://schemas.microsoft.com/office/drawing/2014/main" id="{51D97B61-0DD7-406B-AA26-7D18AC60A8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83" name="Freeform 12">
              <a:extLst>
                <a:ext uri="{FF2B5EF4-FFF2-40B4-BE49-F238E27FC236}">
                  <a16:creationId xmlns:a16="http://schemas.microsoft.com/office/drawing/2014/main" id="{6E02D9B0-F1F5-4F02-933A-23444ADD8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84" name="Freeform 13">
              <a:extLst>
                <a:ext uri="{FF2B5EF4-FFF2-40B4-BE49-F238E27FC236}">
                  <a16:creationId xmlns:a16="http://schemas.microsoft.com/office/drawing/2014/main" id="{75CED5D4-541F-42BD-A0EC-684012EB8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185" name="Freeform 14">
              <a:extLst>
                <a:ext uri="{FF2B5EF4-FFF2-40B4-BE49-F238E27FC236}">
                  <a16:creationId xmlns:a16="http://schemas.microsoft.com/office/drawing/2014/main" id="{445A774D-6566-4A15-B81A-74407F615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186" name="Freeform 15">
              <a:extLst>
                <a:ext uri="{FF2B5EF4-FFF2-40B4-BE49-F238E27FC236}">
                  <a16:creationId xmlns:a16="http://schemas.microsoft.com/office/drawing/2014/main" id="{E548AE79-DD11-479E-9279-8E116D2B0A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187" name="Freeform 16">
              <a:extLst>
                <a:ext uri="{FF2B5EF4-FFF2-40B4-BE49-F238E27FC236}">
                  <a16:creationId xmlns:a16="http://schemas.microsoft.com/office/drawing/2014/main" id="{FCADD9C5-9C65-4CD4-96E1-C3581938ED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188" name="Freeform 17">
              <a:extLst>
                <a:ext uri="{FF2B5EF4-FFF2-40B4-BE49-F238E27FC236}">
                  <a16:creationId xmlns:a16="http://schemas.microsoft.com/office/drawing/2014/main" id="{A645A873-E20B-46FC-B9BB-C36CF251E2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89" name="Freeform 18">
              <a:extLst>
                <a:ext uri="{FF2B5EF4-FFF2-40B4-BE49-F238E27FC236}">
                  <a16:creationId xmlns:a16="http://schemas.microsoft.com/office/drawing/2014/main" id="{3C6EB4E3-4CBF-4658-8CA4-C8EAA0726F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90" name="Freeform 19">
              <a:extLst>
                <a:ext uri="{FF2B5EF4-FFF2-40B4-BE49-F238E27FC236}">
                  <a16:creationId xmlns:a16="http://schemas.microsoft.com/office/drawing/2014/main" id="{B6A95A13-3252-4058-8B4E-D86819FBB6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91" name="Freeform 20">
              <a:extLst>
                <a:ext uri="{FF2B5EF4-FFF2-40B4-BE49-F238E27FC236}">
                  <a16:creationId xmlns:a16="http://schemas.microsoft.com/office/drawing/2014/main" id="{5F42D653-69CC-49B0-BED9-97FB6A2B60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92" name="Freeform 21">
              <a:extLst>
                <a:ext uri="{FF2B5EF4-FFF2-40B4-BE49-F238E27FC236}">
                  <a16:creationId xmlns:a16="http://schemas.microsoft.com/office/drawing/2014/main" id="{4B356AFF-E927-4EA2-91B4-2CA411483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93" name="Freeform 22">
              <a:extLst>
                <a:ext uri="{FF2B5EF4-FFF2-40B4-BE49-F238E27FC236}">
                  <a16:creationId xmlns:a16="http://schemas.microsoft.com/office/drawing/2014/main" id="{54A60266-1E66-4523-AF44-990090BF4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194" name="Freeform 23">
              <a:extLst>
                <a:ext uri="{FF2B5EF4-FFF2-40B4-BE49-F238E27FC236}">
                  <a16:creationId xmlns:a16="http://schemas.microsoft.com/office/drawing/2014/main" id="{3FA49AC4-8840-4C3B-AE22-2BD2787EC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196" name="Group 7195">
            <a:extLst>
              <a:ext uri="{FF2B5EF4-FFF2-40B4-BE49-F238E27FC236}">
                <a16:creationId xmlns:a16="http://schemas.microsoft.com/office/drawing/2014/main" id="{5B00B80E-0BE0-4C6D-8BD5-FD0874C527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7197" name="Rectangle 7196">
              <a:extLst>
                <a:ext uri="{FF2B5EF4-FFF2-40B4-BE49-F238E27FC236}">
                  <a16:creationId xmlns:a16="http://schemas.microsoft.com/office/drawing/2014/main" id="{9B24B417-22EA-421E-90D7-844E04D5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98" name="Isosceles Triangle 7197">
              <a:extLst>
                <a:ext uri="{FF2B5EF4-FFF2-40B4-BE49-F238E27FC236}">
                  <a16:creationId xmlns:a16="http://schemas.microsoft.com/office/drawing/2014/main" id="{CCA2A386-3A2C-45AA-BDED-530C2E0E7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99" name="Rectangle 7198">
              <a:extLst>
                <a:ext uri="{FF2B5EF4-FFF2-40B4-BE49-F238E27FC236}">
                  <a16:creationId xmlns:a16="http://schemas.microsoft.com/office/drawing/2014/main" id="{39C281C3-AA5C-41EA-97D0-7C7124152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7201" name="Rectangle 7200">
            <a:extLst>
              <a:ext uri="{FF2B5EF4-FFF2-40B4-BE49-F238E27FC236}">
                <a16:creationId xmlns:a16="http://schemas.microsoft.com/office/drawing/2014/main" id="{DDE6F1B7-F765-45B1-84F2-C677192FB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03" name="Group 7202">
            <a:extLst>
              <a:ext uri="{FF2B5EF4-FFF2-40B4-BE49-F238E27FC236}">
                <a16:creationId xmlns:a16="http://schemas.microsoft.com/office/drawing/2014/main" id="{206E0DE2-F8FF-4CD1-B391-6FBBD48FD2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7204" name="Freeform 5">
              <a:extLst>
                <a:ext uri="{FF2B5EF4-FFF2-40B4-BE49-F238E27FC236}">
                  <a16:creationId xmlns:a16="http://schemas.microsoft.com/office/drawing/2014/main" id="{28FC982B-6DC3-41EB-B88A-2621C9D9F7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05" name="Freeform 6">
              <a:extLst>
                <a:ext uri="{FF2B5EF4-FFF2-40B4-BE49-F238E27FC236}">
                  <a16:creationId xmlns:a16="http://schemas.microsoft.com/office/drawing/2014/main" id="{4D03107D-29F0-4356-995C-FB3B95C7C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06" name="Freeform 7">
              <a:extLst>
                <a:ext uri="{FF2B5EF4-FFF2-40B4-BE49-F238E27FC236}">
                  <a16:creationId xmlns:a16="http://schemas.microsoft.com/office/drawing/2014/main" id="{A144509C-C70B-4772-BA5B-9F650A0C1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07" name="Freeform 8">
              <a:extLst>
                <a:ext uri="{FF2B5EF4-FFF2-40B4-BE49-F238E27FC236}">
                  <a16:creationId xmlns:a16="http://schemas.microsoft.com/office/drawing/2014/main" id="{914E493F-9FBF-42CF-A5CB-09210216D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08" name="Freeform 9">
              <a:extLst>
                <a:ext uri="{FF2B5EF4-FFF2-40B4-BE49-F238E27FC236}">
                  <a16:creationId xmlns:a16="http://schemas.microsoft.com/office/drawing/2014/main" id="{648647EA-8053-4539-8E7D-A8270E86C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09" name="Freeform 10">
              <a:extLst>
                <a:ext uri="{FF2B5EF4-FFF2-40B4-BE49-F238E27FC236}">
                  <a16:creationId xmlns:a16="http://schemas.microsoft.com/office/drawing/2014/main" id="{39775811-A8E3-48B7-8A47-06A34D41E2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10" name="Freeform 11">
              <a:extLst>
                <a:ext uri="{FF2B5EF4-FFF2-40B4-BE49-F238E27FC236}">
                  <a16:creationId xmlns:a16="http://schemas.microsoft.com/office/drawing/2014/main" id="{C28D403C-35F2-423E-A8BE-5A6D37D7F3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11" name="Freeform 12">
              <a:extLst>
                <a:ext uri="{FF2B5EF4-FFF2-40B4-BE49-F238E27FC236}">
                  <a16:creationId xmlns:a16="http://schemas.microsoft.com/office/drawing/2014/main" id="{BAB2D8CD-8F28-48BF-AC0B-2E8BC3ADB9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12" name="Freeform 13">
              <a:extLst>
                <a:ext uri="{FF2B5EF4-FFF2-40B4-BE49-F238E27FC236}">
                  <a16:creationId xmlns:a16="http://schemas.microsoft.com/office/drawing/2014/main" id="{F489AD45-71A9-4049-BBA5-D9D241D268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13" name="Freeform 14">
              <a:extLst>
                <a:ext uri="{FF2B5EF4-FFF2-40B4-BE49-F238E27FC236}">
                  <a16:creationId xmlns:a16="http://schemas.microsoft.com/office/drawing/2014/main" id="{4C8EA682-7458-4DF1-90C6-88AAC5086B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14" name="Freeform 15">
              <a:extLst>
                <a:ext uri="{FF2B5EF4-FFF2-40B4-BE49-F238E27FC236}">
                  <a16:creationId xmlns:a16="http://schemas.microsoft.com/office/drawing/2014/main" id="{A15DE56C-DEDD-4141-B998-2359D41C44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15" name="Freeform 16">
              <a:extLst>
                <a:ext uri="{FF2B5EF4-FFF2-40B4-BE49-F238E27FC236}">
                  <a16:creationId xmlns:a16="http://schemas.microsoft.com/office/drawing/2014/main" id="{D3F4903D-3E11-46F7-B8DE-2BBA663188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16" name="Freeform 17">
              <a:extLst>
                <a:ext uri="{FF2B5EF4-FFF2-40B4-BE49-F238E27FC236}">
                  <a16:creationId xmlns:a16="http://schemas.microsoft.com/office/drawing/2014/main" id="{FA0710E2-79D3-46C0-B402-6E25BCE0FE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17" name="Freeform 18">
              <a:extLst>
                <a:ext uri="{FF2B5EF4-FFF2-40B4-BE49-F238E27FC236}">
                  <a16:creationId xmlns:a16="http://schemas.microsoft.com/office/drawing/2014/main" id="{920EDEFD-DD93-4DA8-A492-A3DA278230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18" name="Freeform 19">
              <a:extLst>
                <a:ext uri="{FF2B5EF4-FFF2-40B4-BE49-F238E27FC236}">
                  <a16:creationId xmlns:a16="http://schemas.microsoft.com/office/drawing/2014/main" id="{8EF50817-7F4C-48FD-BFBC-883C317F27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19" name="Freeform 20">
              <a:extLst>
                <a:ext uri="{FF2B5EF4-FFF2-40B4-BE49-F238E27FC236}">
                  <a16:creationId xmlns:a16="http://schemas.microsoft.com/office/drawing/2014/main" id="{9D7197B5-4A0C-45C5-A518-0250D3ECE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20" name="Freeform 21">
              <a:extLst>
                <a:ext uri="{FF2B5EF4-FFF2-40B4-BE49-F238E27FC236}">
                  <a16:creationId xmlns:a16="http://schemas.microsoft.com/office/drawing/2014/main" id="{D1E79335-E2AB-4552-B9D2-A3E5A1EA4D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21" name="Freeform 22">
              <a:extLst>
                <a:ext uri="{FF2B5EF4-FFF2-40B4-BE49-F238E27FC236}">
                  <a16:creationId xmlns:a16="http://schemas.microsoft.com/office/drawing/2014/main" id="{711ED971-D786-488C-8D50-E778407C63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22" name="Freeform 23">
              <a:extLst>
                <a:ext uri="{FF2B5EF4-FFF2-40B4-BE49-F238E27FC236}">
                  <a16:creationId xmlns:a16="http://schemas.microsoft.com/office/drawing/2014/main" id="{E799616D-08C7-4F6C-99C2-912C6174E9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7170" name="Picture 2">
            <a:extLst>
              <a:ext uri="{FF2B5EF4-FFF2-40B4-BE49-F238E27FC236}">
                <a16:creationId xmlns:a16="http://schemas.microsoft.com/office/drawing/2014/main" id="{752015FE-F689-4C5D-BFE7-2C0DA37DB39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438" r="-1" b="8443"/>
          <a:stretch/>
        </p:blipFill>
        <p:spPr bwMode="auto">
          <a:xfrm>
            <a:off x="1" y="10"/>
            <a:ext cx="12191695" cy="4120995"/>
          </a:xfrm>
          <a:prstGeom prst="rect">
            <a:avLst/>
          </a:prstGeom>
          <a:noFill/>
          <a:ln w="12700">
            <a:noFill/>
          </a:ln>
          <a:extLst>
            <a:ext uri="{909E8E84-426E-40DD-AFC4-6F175D3DCCD1}">
              <a14:hiddenFill xmlns:a14="http://schemas.microsoft.com/office/drawing/2010/main">
                <a:solidFill>
                  <a:srgbClr val="FFFFFF"/>
                </a:solidFill>
              </a14:hiddenFill>
            </a:ext>
          </a:extLst>
        </p:spPr>
      </p:pic>
      <p:grpSp>
        <p:nvGrpSpPr>
          <p:cNvPr id="7224" name="Group 7223">
            <a:extLst>
              <a:ext uri="{FF2B5EF4-FFF2-40B4-BE49-F238E27FC236}">
                <a16:creationId xmlns:a16="http://schemas.microsoft.com/office/drawing/2014/main" id="{844DFB47-1351-4CBE-9C4D-21435A4C82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7225" name="Isosceles Triangle 39">
              <a:extLst>
                <a:ext uri="{FF2B5EF4-FFF2-40B4-BE49-F238E27FC236}">
                  <a16:creationId xmlns:a16="http://schemas.microsoft.com/office/drawing/2014/main" id="{1F83E687-64D0-4C11-9F58-9A962EFCD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6" name="Rectangle 7225">
              <a:extLst>
                <a:ext uri="{FF2B5EF4-FFF2-40B4-BE49-F238E27FC236}">
                  <a16:creationId xmlns:a16="http://schemas.microsoft.com/office/drawing/2014/main" id="{44E5A4FB-4D07-468B-A7A7-8934BAFE64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3E6189D-91D4-4756-9866-5931107994B5}"/>
              </a:ext>
            </a:extLst>
          </p:cNvPr>
          <p:cNvSpPr>
            <a:spLocks noGrp="1"/>
          </p:cNvSpPr>
          <p:nvPr>
            <p:ph type="title"/>
          </p:nvPr>
        </p:nvSpPr>
        <p:spPr>
          <a:xfrm>
            <a:off x="1683982" y="4293388"/>
            <a:ext cx="8833655" cy="727748"/>
          </a:xfrm>
        </p:spPr>
        <p:txBody>
          <a:bodyPr vert="horz" lIns="228600" tIns="228600" rIns="228600" bIns="0" rtlCol="0" anchor="b">
            <a:normAutofit/>
          </a:bodyPr>
          <a:lstStyle/>
          <a:p>
            <a:pPr>
              <a:lnSpc>
                <a:spcPct val="80000"/>
              </a:lnSpc>
            </a:pPr>
            <a:r>
              <a:rPr lang="en-US" sz="3700"/>
              <a:t>Corporate influence</a:t>
            </a:r>
          </a:p>
        </p:txBody>
      </p:sp>
    </p:spTree>
    <p:extLst>
      <p:ext uri="{BB962C8B-B14F-4D97-AF65-F5344CB8AC3E}">
        <p14:creationId xmlns:p14="http://schemas.microsoft.com/office/powerpoint/2010/main" val="1524055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F0FEA-E103-45EB-848A-031F702B954F}"/>
              </a:ext>
            </a:extLst>
          </p:cNvPr>
          <p:cNvSpPr>
            <a:spLocks noGrp="1"/>
          </p:cNvSpPr>
          <p:nvPr>
            <p:ph type="title"/>
          </p:nvPr>
        </p:nvSpPr>
        <p:spPr>
          <a:xfrm>
            <a:off x="1109980" y="3895344"/>
            <a:ext cx="9966960" cy="1490472"/>
          </a:xfrm>
        </p:spPr>
        <p:txBody>
          <a:bodyPr vert="horz" lIns="91440" tIns="45720" rIns="91440" bIns="45720" rtlCol="0" anchor="b" anchorCtr="0">
            <a:normAutofit fontScale="90000"/>
          </a:bodyPr>
          <a:lstStyle/>
          <a:p>
            <a:pPr algn="ctr">
              <a:lnSpc>
                <a:spcPct val="85000"/>
              </a:lnSpc>
            </a:pPr>
            <a:r>
              <a:rPr lang="en-US" sz="4600" b="1" cap="all" dirty="0"/>
              <a:t>A focus on individuals making different choices (including career choices) is important, but insufficient</a:t>
            </a:r>
          </a:p>
        </p:txBody>
      </p:sp>
      <p:pic>
        <p:nvPicPr>
          <p:cNvPr id="9218" name="Picture 2" descr="Reduce Your Carbon Footprint : 7 Instant Ways - CO2 Living">
            <a:extLst>
              <a:ext uri="{FF2B5EF4-FFF2-40B4-BE49-F238E27FC236}">
                <a16:creationId xmlns:a16="http://schemas.microsoft.com/office/drawing/2014/main" id="{47D2D39B-B8FD-45B7-ADB2-307420016B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3299267" y="838090"/>
            <a:ext cx="5593466" cy="2796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804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51" name="Group 6150">
            <a:extLst>
              <a:ext uri="{FF2B5EF4-FFF2-40B4-BE49-F238E27FC236}">
                <a16:creationId xmlns:a16="http://schemas.microsoft.com/office/drawing/2014/main" id="{5BD46425-1A1D-4A85-8298-B2D306740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6152" name="Freeform 5">
              <a:extLst>
                <a:ext uri="{FF2B5EF4-FFF2-40B4-BE49-F238E27FC236}">
                  <a16:creationId xmlns:a16="http://schemas.microsoft.com/office/drawing/2014/main" id="{32D4BA3B-71CF-47E6-B1B4-F609DE0D3F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3" name="Freeform 6">
              <a:extLst>
                <a:ext uri="{FF2B5EF4-FFF2-40B4-BE49-F238E27FC236}">
                  <a16:creationId xmlns:a16="http://schemas.microsoft.com/office/drawing/2014/main" id="{58551517-8828-4A3F-A12C-9737076538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4" name="Freeform 7">
              <a:extLst>
                <a:ext uri="{FF2B5EF4-FFF2-40B4-BE49-F238E27FC236}">
                  <a16:creationId xmlns:a16="http://schemas.microsoft.com/office/drawing/2014/main" id="{BB07D1FC-7636-46B3-B3FD-ED176FC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155" name="Freeform 8">
              <a:extLst>
                <a:ext uri="{FF2B5EF4-FFF2-40B4-BE49-F238E27FC236}">
                  <a16:creationId xmlns:a16="http://schemas.microsoft.com/office/drawing/2014/main" id="{1F8F0514-0BF8-4767-8041-02C5EB5E6D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6" name="Freeform 9">
              <a:extLst>
                <a:ext uri="{FF2B5EF4-FFF2-40B4-BE49-F238E27FC236}">
                  <a16:creationId xmlns:a16="http://schemas.microsoft.com/office/drawing/2014/main" id="{10C4D70D-CC7C-469A-8112-6751D7C5C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7" name="Freeform 10">
              <a:extLst>
                <a:ext uri="{FF2B5EF4-FFF2-40B4-BE49-F238E27FC236}">
                  <a16:creationId xmlns:a16="http://schemas.microsoft.com/office/drawing/2014/main" id="{9B22CD3A-9DEF-4CA7-BCEA-A8FDEE1F5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8" name="Freeform 11">
              <a:extLst>
                <a:ext uri="{FF2B5EF4-FFF2-40B4-BE49-F238E27FC236}">
                  <a16:creationId xmlns:a16="http://schemas.microsoft.com/office/drawing/2014/main" id="{51D97B61-0DD7-406B-AA26-7D18AC60A8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9" name="Freeform 12">
              <a:extLst>
                <a:ext uri="{FF2B5EF4-FFF2-40B4-BE49-F238E27FC236}">
                  <a16:creationId xmlns:a16="http://schemas.microsoft.com/office/drawing/2014/main" id="{6E02D9B0-F1F5-4F02-933A-23444ADD8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0" name="Freeform 13">
              <a:extLst>
                <a:ext uri="{FF2B5EF4-FFF2-40B4-BE49-F238E27FC236}">
                  <a16:creationId xmlns:a16="http://schemas.microsoft.com/office/drawing/2014/main" id="{75CED5D4-541F-42BD-A0EC-684012EB8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161" name="Freeform 14">
              <a:extLst>
                <a:ext uri="{FF2B5EF4-FFF2-40B4-BE49-F238E27FC236}">
                  <a16:creationId xmlns:a16="http://schemas.microsoft.com/office/drawing/2014/main" id="{445A774D-6566-4A15-B81A-74407F615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162" name="Freeform 15">
              <a:extLst>
                <a:ext uri="{FF2B5EF4-FFF2-40B4-BE49-F238E27FC236}">
                  <a16:creationId xmlns:a16="http://schemas.microsoft.com/office/drawing/2014/main" id="{E548AE79-DD11-479E-9279-8E116D2B0A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163" name="Freeform 16">
              <a:extLst>
                <a:ext uri="{FF2B5EF4-FFF2-40B4-BE49-F238E27FC236}">
                  <a16:creationId xmlns:a16="http://schemas.microsoft.com/office/drawing/2014/main" id="{FCADD9C5-9C65-4CD4-96E1-C3581938ED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164" name="Freeform 17">
              <a:extLst>
                <a:ext uri="{FF2B5EF4-FFF2-40B4-BE49-F238E27FC236}">
                  <a16:creationId xmlns:a16="http://schemas.microsoft.com/office/drawing/2014/main" id="{A645A873-E20B-46FC-B9BB-C36CF251E2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5" name="Freeform 18">
              <a:extLst>
                <a:ext uri="{FF2B5EF4-FFF2-40B4-BE49-F238E27FC236}">
                  <a16:creationId xmlns:a16="http://schemas.microsoft.com/office/drawing/2014/main" id="{3C6EB4E3-4CBF-4658-8CA4-C8EAA0726F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6" name="Freeform 19">
              <a:extLst>
                <a:ext uri="{FF2B5EF4-FFF2-40B4-BE49-F238E27FC236}">
                  <a16:creationId xmlns:a16="http://schemas.microsoft.com/office/drawing/2014/main" id="{B6A95A13-3252-4058-8B4E-D86819FBB6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7" name="Freeform 20">
              <a:extLst>
                <a:ext uri="{FF2B5EF4-FFF2-40B4-BE49-F238E27FC236}">
                  <a16:creationId xmlns:a16="http://schemas.microsoft.com/office/drawing/2014/main" id="{5F42D653-69CC-49B0-BED9-97FB6A2B60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8" name="Freeform 21">
              <a:extLst>
                <a:ext uri="{FF2B5EF4-FFF2-40B4-BE49-F238E27FC236}">
                  <a16:creationId xmlns:a16="http://schemas.microsoft.com/office/drawing/2014/main" id="{4B356AFF-E927-4EA2-91B4-2CA411483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9" name="Freeform 22">
              <a:extLst>
                <a:ext uri="{FF2B5EF4-FFF2-40B4-BE49-F238E27FC236}">
                  <a16:creationId xmlns:a16="http://schemas.microsoft.com/office/drawing/2014/main" id="{54A60266-1E66-4523-AF44-990090BF4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170" name="Freeform 23">
              <a:extLst>
                <a:ext uri="{FF2B5EF4-FFF2-40B4-BE49-F238E27FC236}">
                  <a16:creationId xmlns:a16="http://schemas.microsoft.com/office/drawing/2014/main" id="{3FA49AC4-8840-4C3B-AE22-2BD2787EC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72" name="Group 6171">
            <a:extLst>
              <a:ext uri="{FF2B5EF4-FFF2-40B4-BE49-F238E27FC236}">
                <a16:creationId xmlns:a16="http://schemas.microsoft.com/office/drawing/2014/main" id="{5B00B80E-0BE0-4C6D-8BD5-FD0874C527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6173" name="Rectangle 6172">
              <a:extLst>
                <a:ext uri="{FF2B5EF4-FFF2-40B4-BE49-F238E27FC236}">
                  <a16:creationId xmlns:a16="http://schemas.microsoft.com/office/drawing/2014/main" id="{9B24B417-22EA-421E-90D7-844E04D5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4" name="Isosceles Triangle 6173">
              <a:extLst>
                <a:ext uri="{FF2B5EF4-FFF2-40B4-BE49-F238E27FC236}">
                  <a16:creationId xmlns:a16="http://schemas.microsoft.com/office/drawing/2014/main" id="{CCA2A386-3A2C-45AA-BDED-530C2E0E7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5" name="Rectangle 6174">
              <a:extLst>
                <a:ext uri="{FF2B5EF4-FFF2-40B4-BE49-F238E27FC236}">
                  <a16:creationId xmlns:a16="http://schemas.microsoft.com/office/drawing/2014/main" id="{39C281C3-AA5C-41EA-97D0-7C7124152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6177" name="Rectangle 6176">
            <a:extLst>
              <a:ext uri="{FF2B5EF4-FFF2-40B4-BE49-F238E27FC236}">
                <a16:creationId xmlns:a16="http://schemas.microsoft.com/office/drawing/2014/main" id="{DDE6F1B7-F765-45B1-84F2-C677192FB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79" name="Group 6178">
            <a:extLst>
              <a:ext uri="{FF2B5EF4-FFF2-40B4-BE49-F238E27FC236}">
                <a16:creationId xmlns:a16="http://schemas.microsoft.com/office/drawing/2014/main" id="{206E0DE2-F8FF-4CD1-B391-6FBBD48FD2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6180" name="Freeform 5">
              <a:extLst>
                <a:ext uri="{FF2B5EF4-FFF2-40B4-BE49-F238E27FC236}">
                  <a16:creationId xmlns:a16="http://schemas.microsoft.com/office/drawing/2014/main" id="{28FC982B-6DC3-41EB-B88A-2621C9D9F7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1" name="Freeform 6">
              <a:extLst>
                <a:ext uri="{FF2B5EF4-FFF2-40B4-BE49-F238E27FC236}">
                  <a16:creationId xmlns:a16="http://schemas.microsoft.com/office/drawing/2014/main" id="{4D03107D-29F0-4356-995C-FB3B95C7C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2" name="Freeform 7">
              <a:extLst>
                <a:ext uri="{FF2B5EF4-FFF2-40B4-BE49-F238E27FC236}">
                  <a16:creationId xmlns:a16="http://schemas.microsoft.com/office/drawing/2014/main" id="{A144509C-C70B-4772-BA5B-9F650A0C1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3" name="Freeform 8">
              <a:extLst>
                <a:ext uri="{FF2B5EF4-FFF2-40B4-BE49-F238E27FC236}">
                  <a16:creationId xmlns:a16="http://schemas.microsoft.com/office/drawing/2014/main" id="{914E493F-9FBF-42CF-A5CB-09210216D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4" name="Freeform 9">
              <a:extLst>
                <a:ext uri="{FF2B5EF4-FFF2-40B4-BE49-F238E27FC236}">
                  <a16:creationId xmlns:a16="http://schemas.microsoft.com/office/drawing/2014/main" id="{648647EA-8053-4539-8E7D-A8270E86C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5" name="Freeform 10">
              <a:extLst>
                <a:ext uri="{FF2B5EF4-FFF2-40B4-BE49-F238E27FC236}">
                  <a16:creationId xmlns:a16="http://schemas.microsoft.com/office/drawing/2014/main" id="{39775811-A8E3-48B7-8A47-06A34D41E2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6" name="Freeform 11">
              <a:extLst>
                <a:ext uri="{FF2B5EF4-FFF2-40B4-BE49-F238E27FC236}">
                  <a16:creationId xmlns:a16="http://schemas.microsoft.com/office/drawing/2014/main" id="{C28D403C-35F2-423E-A8BE-5A6D37D7F3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7" name="Freeform 12">
              <a:extLst>
                <a:ext uri="{FF2B5EF4-FFF2-40B4-BE49-F238E27FC236}">
                  <a16:creationId xmlns:a16="http://schemas.microsoft.com/office/drawing/2014/main" id="{BAB2D8CD-8F28-48BF-AC0B-2E8BC3ADB9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8" name="Freeform 13">
              <a:extLst>
                <a:ext uri="{FF2B5EF4-FFF2-40B4-BE49-F238E27FC236}">
                  <a16:creationId xmlns:a16="http://schemas.microsoft.com/office/drawing/2014/main" id="{F489AD45-71A9-4049-BBA5-D9D241D268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9" name="Freeform 14">
              <a:extLst>
                <a:ext uri="{FF2B5EF4-FFF2-40B4-BE49-F238E27FC236}">
                  <a16:creationId xmlns:a16="http://schemas.microsoft.com/office/drawing/2014/main" id="{4C8EA682-7458-4DF1-90C6-88AAC5086B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0" name="Freeform 15">
              <a:extLst>
                <a:ext uri="{FF2B5EF4-FFF2-40B4-BE49-F238E27FC236}">
                  <a16:creationId xmlns:a16="http://schemas.microsoft.com/office/drawing/2014/main" id="{A15DE56C-DEDD-4141-B998-2359D41C44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1" name="Freeform 16">
              <a:extLst>
                <a:ext uri="{FF2B5EF4-FFF2-40B4-BE49-F238E27FC236}">
                  <a16:creationId xmlns:a16="http://schemas.microsoft.com/office/drawing/2014/main" id="{D3F4903D-3E11-46F7-B8DE-2BBA663188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2" name="Freeform 17">
              <a:extLst>
                <a:ext uri="{FF2B5EF4-FFF2-40B4-BE49-F238E27FC236}">
                  <a16:creationId xmlns:a16="http://schemas.microsoft.com/office/drawing/2014/main" id="{FA0710E2-79D3-46C0-B402-6E25BCE0FE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3" name="Freeform 18">
              <a:extLst>
                <a:ext uri="{FF2B5EF4-FFF2-40B4-BE49-F238E27FC236}">
                  <a16:creationId xmlns:a16="http://schemas.microsoft.com/office/drawing/2014/main" id="{920EDEFD-DD93-4DA8-A492-A3DA278230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4" name="Freeform 19">
              <a:extLst>
                <a:ext uri="{FF2B5EF4-FFF2-40B4-BE49-F238E27FC236}">
                  <a16:creationId xmlns:a16="http://schemas.microsoft.com/office/drawing/2014/main" id="{8EF50817-7F4C-48FD-BFBC-883C317F27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5" name="Freeform 20">
              <a:extLst>
                <a:ext uri="{FF2B5EF4-FFF2-40B4-BE49-F238E27FC236}">
                  <a16:creationId xmlns:a16="http://schemas.microsoft.com/office/drawing/2014/main" id="{9D7197B5-4A0C-45C5-A518-0250D3ECE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6" name="Freeform 21">
              <a:extLst>
                <a:ext uri="{FF2B5EF4-FFF2-40B4-BE49-F238E27FC236}">
                  <a16:creationId xmlns:a16="http://schemas.microsoft.com/office/drawing/2014/main" id="{D1E79335-E2AB-4552-B9D2-A3E5A1EA4D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7" name="Freeform 22">
              <a:extLst>
                <a:ext uri="{FF2B5EF4-FFF2-40B4-BE49-F238E27FC236}">
                  <a16:creationId xmlns:a16="http://schemas.microsoft.com/office/drawing/2014/main" id="{711ED971-D786-488C-8D50-E778407C63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8" name="Freeform 23">
              <a:extLst>
                <a:ext uri="{FF2B5EF4-FFF2-40B4-BE49-F238E27FC236}">
                  <a16:creationId xmlns:a16="http://schemas.microsoft.com/office/drawing/2014/main" id="{E799616D-08C7-4F6C-99C2-912C6174E9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6146" name="Picture 2" descr="Wimbledon, London, UK. 27th April, 2015. A waste management company named Dirty Harry uses a poster of Lord Kitchener to urge the public to recycle.">
            <a:extLst>
              <a:ext uri="{FF2B5EF4-FFF2-40B4-BE49-F238E27FC236}">
                <a16:creationId xmlns:a16="http://schemas.microsoft.com/office/drawing/2014/main" id="{0CD817FC-D71D-49A1-88D8-581E2249BDB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6979" r="-1" b="16685"/>
          <a:stretch/>
        </p:blipFill>
        <p:spPr bwMode="auto">
          <a:xfrm>
            <a:off x="1" y="10"/>
            <a:ext cx="12191695" cy="4120995"/>
          </a:xfrm>
          <a:prstGeom prst="rect">
            <a:avLst/>
          </a:prstGeom>
          <a:noFill/>
          <a:ln w="12700">
            <a:noFill/>
          </a:ln>
          <a:extLst>
            <a:ext uri="{909E8E84-426E-40DD-AFC4-6F175D3DCCD1}">
              <a14:hiddenFill xmlns:a14="http://schemas.microsoft.com/office/drawing/2010/main">
                <a:solidFill>
                  <a:srgbClr val="FFFFFF"/>
                </a:solidFill>
              </a14:hiddenFill>
            </a:ext>
          </a:extLst>
        </p:spPr>
      </p:pic>
      <p:grpSp>
        <p:nvGrpSpPr>
          <p:cNvPr id="6200" name="Group 6199">
            <a:extLst>
              <a:ext uri="{FF2B5EF4-FFF2-40B4-BE49-F238E27FC236}">
                <a16:creationId xmlns:a16="http://schemas.microsoft.com/office/drawing/2014/main" id="{844DFB47-1351-4CBE-9C4D-21435A4C82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6201" name="Isosceles Triangle 39">
              <a:extLst>
                <a:ext uri="{FF2B5EF4-FFF2-40B4-BE49-F238E27FC236}">
                  <a16:creationId xmlns:a16="http://schemas.microsoft.com/office/drawing/2014/main" id="{1F83E687-64D0-4C11-9F58-9A962EFCD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2" name="Rectangle 6201">
              <a:extLst>
                <a:ext uri="{FF2B5EF4-FFF2-40B4-BE49-F238E27FC236}">
                  <a16:creationId xmlns:a16="http://schemas.microsoft.com/office/drawing/2014/main" id="{44E5A4FB-4D07-468B-A7A7-8934BAFE64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2114FC08-DDB3-42CD-AA07-7461BAE791F4}"/>
              </a:ext>
            </a:extLst>
          </p:cNvPr>
          <p:cNvSpPr>
            <a:spLocks noGrp="1"/>
          </p:cNvSpPr>
          <p:nvPr>
            <p:ph type="title"/>
          </p:nvPr>
        </p:nvSpPr>
        <p:spPr>
          <a:xfrm>
            <a:off x="1683982" y="4293388"/>
            <a:ext cx="8833655" cy="727748"/>
          </a:xfrm>
        </p:spPr>
        <p:txBody>
          <a:bodyPr vert="horz" lIns="228600" tIns="228600" rIns="228600" bIns="0" rtlCol="0" anchor="b" anchorCtr="0">
            <a:normAutofit/>
          </a:bodyPr>
          <a:lstStyle/>
          <a:p>
            <a:pPr>
              <a:lnSpc>
                <a:spcPct val="80000"/>
              </a:lnSpc>
            </a:pPr>
            <a:r>
              <a:rPr lang="en-US" sz="3700"/>
              <a:t>Responsibilisation to the individual</a:t>
            </a:r>
          </a:p>
        </p:txBody>
      </p:sp>
    </p:spTree>
    <p:extLst>
      <p:ext uri="{BB962C8B-B14F-4D97-AF65-F5344CB8AC3E}">
        <p14:creationId xmlns:p14="http://schemas.microsoft.com/office/powerpoint/2010/main" val="1845517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122" name="Picture 2" descr="The movement to replace neoliberalism has lost a battle, but we can still  win the war | openDemocracy">
            <a:extLst>
              <a:ext uri="{FF2B5EF4-FFF2-40B4-BE49-F238E27FC236}">
                <a16:creationId xmlns:a16="http://schemas.microsoft.com/office/drawing/2014/main" id="{375D9AE3-64BD-485E-AD60-FF63FEE6A90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1816"/>
          <a:stretch/>
        </p:blipFill>
        <p:spPr bwMode="auto">
          <a:xfrm>
            <a:off x="539400" y="540000"/>
            <a:ext cx="11113200" cy="5778000"/>
          </a:xfrm>
          <a:custGeom>
            <a:avLst/>
            <a:gdLst/>
            <a:ahLst/>
            <a:cxnLst/>
            <a:rect l="l" t="t" r="r" b="b"/>
            <a:pathLst>
              <a:path w="12192000" h="6858000">
                <a:moveTo>
                  <a:pt x="0" y="0"/>
                </a:moveTo>
                <a:lnTo>
                  <a:pt x="12192000" y="0"/>
                </a:lnTo>
                <a:lnTo>
                  <a:pt x="121920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668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5DBF1-A41F-4219-9EAA-C6530FEF4640}"/>
              </a:ext>
            </a:extLst>
          </p:cNvPr>
          <p:cNvSpPr>
            <a:spLocks noGrp="1"/>
          </p:cNvSpPr>
          <p:nvPr>
            <p:ph type="title"/>
          </p:nvPr>
        </p:nvSpPr>
        <p:spPr>
          <a:xfrm>
            <a:off x="1143001" y="1070335"/>
            <a:ext cx="5199926" cy="1443269"/>
          </a:xfrm>
        </p:spPr>
        <p:txBody>
          <a:bodyPr vert="horz" lIns="0" tIns="0" rIns="0" bIns="0" rtlCol="0" anchorCtr="0">
            <a:normAutofit/>
          </a:bodyPr>
          <a:lstStyle/>
          <a:p>
            <a:r>
              <a:rPr lang="en-US" sz="4000" dirty="0"/>
              <a:t>What does this look like? </a:t>
            </a:r>
          </a:p>
        </p:txBody>
      </p:sp>
      <p:sp>
        <p:nvSpPr>
          <p:cNvPr id="1030" name="Content Placeholder 1029">
            <a:extLst>
              <a:ext uri="{FF2B5EF4-FFF2-40B4-BE49-F238E27FC236}">
                <a16:creationId xmlns:a16="http://schemas.microsoft.com/office/drawing/2014/main" id="{CB0AD3DD-CEB7-4B14-BFC1-B8B3F5F54EA0}"/>
              </a:ext>
            </a:extLst>
          </p:cNvPr>
          <p:cNvSpPr>
            <a:spLocks noGrp="1"/>
          </p:cNvSpPr>
          <p:nvPr>
            <p:ph idx="1"/>
          </p:nvPr>
        </p:nvSpPr>
        <p:spPr>
          <a:xfrm>
            <a:off x="1143002" y="2546430"/>
            <a:ext cx="5084178" cy="3549570"/>
          </a:xfrm>
        </p:spPr>
        <p:txBody>
          <a:bodyPr>
            <a:normAutofit/>
          </a:bodyPr>
          <a:lstStyle/>
          <a:p>
            <a:pPr marL="45720" indent="0">
              <a:buNone/>
            </a:pPr>
            <a:r>
              <a:rPr lang="en-US" sz="1800" dirty="0">
                <a:solidFill>
                  <a:schemeClr val="bg1"/>
                </a:solidFill>
              </a:rPr>
              <a:t>The Green New Deal (or similar initiatives in different countries)</a:t>
            </a:r>
          </a:p>
          <a:p>
            <a:r>
              <a:rPr lang="en-US" sz="1800" dirty="0">
                <a:solidFill>
                  <a:schemeClr val="bg1"/>
                </a:solidFill>
              </a:rPr>
              <a:t>A political approach</a:t>
            </a:r>
          </a:p>
          <a:p>
            <a:r>
              <a:rPr lang="en-US" sz="1800" dirty="0">
                <a:solidFill>
                  <a:schemeClr val="bg1"/>
                </a:solidFill>
              </a:rPr>
              <a:t>Which foregrounds a system approach.</a:t>
            </a:r>
          </a:p>
          <a:p>
            <a:r>
              <a:rPr lang="en-US" sz="1800" dirty="0">
                <a:solidFill>
                  <a:schemeClr val="bg1"/>
                </a:solidFill>
              </a:rPr>
              <a:t>But also the politics of production, employment and work</a:t>
            </a:r>
          </a:p>
          <a:p>
            <a:r>
              <a:rPr lang="en-US" sz="1800" dirty="0">
                <a:solidFill>
                  <a:schemeClr val="bg1"/>
                </a:solidFill>
              </a:rPr>
              <a:t>This (re)engages us with ideas around work and career</a:t>
            </a:r>
          </a:p>
        </p:txBody>
      </p:sp>
      <p:pic>
        <p:nvPicPr>
          <p:cNvPr id="1026" name="Picture 2" descr="Radical reform and the Green New Deal">
            <a:extLst>
              <a:ext uri="{FF2B5EF4-FFF2-40B4-BE49-F238E27FC236}">
                <a16:creationId xmlns:a16="http://schemas.microsoft.com/office/drawing/2014/main" id="{E1E98713-AA20-4FB5-B6EE-C267EC6CBD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81" r="20984"/>
          <a:stretch/>
        </p:blipFill>
        <p:spPr bwMode="auto">
          <a:xfrm>
            <a:off x="6636743" y="1238487"/>
            <a:ext cx="4741120" cy="4493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128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0C431-27D7-4ED6-AAA9-940D3070D2FD}"/>
              </a:ext>
            </a:extLst>
          </p:cNvPr>
          <p:cNvSpPr>
            <a:spLocks noGrp="1"/>
          </p:cNvSpPr>
          <p:nvPr>
            <p:ph type="title"/>
          </p:nvPr>
        </p:nvSpPr>
        <p:spPr>
          <a:xfrm>
            <a:off x="1109980" y="4208424"/>
            <a:ext cx="9966960" cy="1325880"/>
          </a:xfrm>
        </p:spPr>
        <p:txBody>
          <a:bodyPr vert="horz" lIns="91440" tIns="45720" rIns="91440" bIns="45720" rtlCol="0" anchor="b" anchorCtr="0">
            <a:normAutofit/>
          </a:bodyPr>
          <a:lstStyle/>
          <a:p>
            <a:pPr algn="ctr">
              <a:lnSpc>
                <a:spcPct val="85000"/>
              </a:lnSpc>
            </a:pPr>
            <a:r>
              <a:rPr lang="en-US" sz="4600" b="1" cap="all" dirty="0">
                <a:solidFill>
                  <a:srgbClr val="FFFFFF"/>
                </a:solidFill>
              </a:rPr>
              <a:t>Career is how we relate to the world </a:t>
            </a:r>
            <a:r>
              <a:rPr lang="en-US" sz="4600" b="1" cap="all" dirty="0" err="1">
                <a:solidFill>
                  <a:srgbClr val="FFFFFF"/>
                </a:solidFill>
              </a:rPr>
              <a:t>arouNd</a:t>
            </a:r>
            <a:r>
              <a:rPr lang="en-US" sz="4600" b="1" cap="all" dirty="0">
                <a:solidFill>
                  <a:srgbClr val="FFFFFF"/>
                </a:solidFill>
              </a:rPr>
              <a:t> us</a:t>
            </a:r>
          </a:p>
        </p:txBody>
      </p:sp>
      <p:pic>
        <p:nvPicPr>
          <p:cNvPr id="1026" name="Picture 2" descr="Group of responsible multiracial volunteers in green shirts picking up  plastic rubbish scattered among forest. Positive diverse people taking care  of natural environment and cleaning forest of garbage Stock Video Footage -">
            <a:extLst>
              <a:ext uri="{FF2B5EF4-FFF2-40B4-BE49-F238E27FC236}">
                <a16:creationId xmlns:a16="http://schemas.microsoft.com/office/drawing/2014/main" id="{99763F43-497F-4911-986B-C6AA05FD26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235" r="1" b="25589"/>
          <a:stretch/>
        </p:blipFill>
        <p:spPr bwMode="auto">
          <a:xfrm>
            <a:off x="243840" y="256540"/>
            <a:ext cx="11704320" cy="3764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107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0C717-9505-4496-AFF1-3E58DA42E97F}"/>
              </a:ext>
            </a:extLst>
          </p:cNvPr>
          <p:cNvSpPr>
            <a:spLocks noGrp="1"/>
          </p:cNvSpPr>
          <p:nvPr>
            <p:ph type="title"/>
          </p:nvPr>
        </p:nvSpPr>
        <p:spPr>
          <a:xfrm>
            <a:off x="1109980" y="4206240"/>
            <a:ext cx="9966960" cy="1325880"/>
          </a:xfrm>
        </p:spPr>
        <p:txBody>
          <a:bodyPr vert="horz" lIns="91440" tIns="45720" rIns="91440" bIns="45720" rtlCol="0" anchor="b">
            <a:normAutofit/>
          </a:bodyPr>
          <a:lstStyle/>
          <a:p>
            <a:pPr algn="ctr">
              <a:lnSpc>
                <a:spcPct val="85000"/>
              </a:lnSpc>
            </a:pPr>
            <a:r>
              <a:rPr lang="en-US" sz="4600" b="1" cap="all" dirty="0"/>
              <a:t>This is not (just) about choosing a green job</a:t>
            </a:r>
          </a:p>
        </p:txBody>
      </p:sp>
      <p:pic>
        <p:nvPicPr>
          <p:cNvPr id="2050" name="Picture 2" descr="What are green jobs and where are they? | LSE Business Review">
            <a:extLst>
              <a:ext uri="{FF2B5EF4-FFF2-40B4-BE49-F238E27FC236}">
                <a16:creationId xmlns:a16="http://schemas.microsoft.com/office/drawing/2014/main" id="{049BF293-FE74-4B20-8CAF-D7057639D3E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816356" y="741172"/>
            <a:ext cx="6559288" cy="3279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091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61" name="Group 2260">
            <a:extLst>
              <a:ext uri="{FF2B5EF4-FFF2-40B4-BE49-F238E27FC236}">
                <a16:creationId xmlns:a16="http://schemas.microsoft.com/office/drawing/2014/main" id="{6D486D7C-5A75-4491-A5A0-926A34C5C8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262" name="Freeform 5">
              <a:extLst>
                <a:ext uri="{FF2B5EF4-FFF2-40B4-BE49-F238E27FC236}">
                  <a16:creationId xmlns:a16="http://schemas.microsoft.com/office/drawing/2014/main" id="{49A838D6-43AE-4736-B162-F0917F3147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63" name="Freeform 6">
              <a:extLst>
                <a:ext uri="{FF2B5EF4-FFF2-40B4-BE49-F238E27FC236}">
                  <a16:creationId xmlns:a16="http://schemas.microsoft.com/office/drawing/2014/main" id="{8EA122E1-E53C-43E7-AB6F-026C86ACD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64" name="Freeform 7">
              <a:extLst>
                <a:ext uri="{FF2B5EF4-FFF2-40B4-BE49-F238E27FC236}">
                  <a16:creationId xmlns:a16="http://schemas.microsoft.com/office/drawing/2014/main" id="{B540F4E9-CEBD-4757-9D10-7D8964C17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65" name="Freeform 8">
              <a:extLst>
                <a:ext uri="{FF2B5EF4-FFF2-40B4-BE49-F238E27FC236}">
                  <a16:creationId xmlns:a16="http://schemas.microsoft.com/office/drawing/2014/main" id="{BB6D638F-1ADE-4C9F-9483-E186101195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66" name="Freeform 9">
              <a:extLst>
                <a:ext uri="{FF2B5EF4-FFF2-40B4-BE49-F238E27FC236}">
                  <a16:creationId xmlns:a16="http://schemas.microsoft.com/office/drawing/2014/main" id="{BFD1610B-CFC7-4E2E-A40C-15FBBE5A6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67" name="Freeform 10">
              <a:extLst>
                <a:ext uri="{FF2B5EF4-FFF2-40B4-BE49-F238E27FC236}">
                  <a16:creationId xmlns:a16="http://schemas.microsoft.com/office/drawing/2014/main" id="{2FB72513-8071-4E2F-B52D-71B8E342E0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68" name="Freeform 11">
              <a:extLst>
                <a:ext uri="{FF2B5EF4-FFF2-40B4-BE49-F238E27FC236}">
                  <a16:creationId xmlns:a16="http://schemas.microsoft.com/office/drawing/2014/main" id="{C11BDC4A-17ED-4296-A808-1E7704B1DE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69" name="Freeform 12">
              <a:extLst>
                <a:ext uri="{FF2B5EF4-FFF2-40B4-BE49-F238E27FC236}">
                  <a16:creationId xmlns:a16="http://schemas.microsoft.com/office/drawing/2014/main" id="{E4BD179E-0716-4CC7-8358-4FCE432D5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70" name="Freeform 13">
              <a:extLst>
                <a:ext uri="{FF2B5EF4-FFF2-40B4-BE49-F238E27FC236}">
                  <a16:creationId xmlns:a16="http://schemas.microsoft.com/office/drawing/2014/main" id="{F10B035C-E04E-4E16-B0EA-34251535A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71" name="Freeform 14">
              <a:extLst>
                <a:ext uri="{FF2B5EF4-FFF2-40B4-BE49-F238E27FC236}">
                  <a16:creationId xmlns:a16="http://schemas.microsoft.com/office/drawing/2014/main" id="{C333E64F-0013-4951-AED2-4ADF9A3DE0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72" name="Freeform 15">
              <a:extLst>
                <a:ext uri="{FF2B5EF4-FFF2-40B4-BE49-F238E27FC236}">
                  <a16:creationId xmlns:a16="http://schemas.microsoft.com/office/drawing/2014/main" id="{D5CC8137-68BF-4B8D-BF60-921EFE85BE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73" name="Freeform 16">
              <a:extLst>
                <a:ext uri="{FF2B5EF4-FFF2-40B4-BE49-F238E27FC236}">
                  <a16:creationId xmlns:a16="http://schemas.microsoft.com/office/drawing/2014/main" id="{D48144D5-BCCE-4598-AA8E-2778AD33E4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74" name="Freeform 17">
              <a:extLst>
                <a:ext uri="{FF2B5EF4-FFF2-40B4-BE49-F238E27FC236}">
                  <a16:creationId xmlns:a16="http://schemas.microsoft.com/office/drawing/2014/main" id="{CAEE582F-5AC6-4E20-936F-2955B200E2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75" name="Freeform 18">
              <a:extLst>
                <a:ext uri="{FF2B5EF4-FFF2-40B4-BE49-F238E27FC236}">
                  <a16:creationId xmlns:a16="http://schemas.microsoft.com/office/drawing/2014/main" id="{9E1FA3D1-AF25-484B-A2A8-E0E3471B1D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76" name="Freeform 19">
              <a:extLst>
                <a:ext uri="{FF2B5EF4-FFF2-40B4-BE49-F238E27FC236}">
                  <a16:creationId xmlns:a16="http://schemas.microsoft.com/office/drawing/2014/main" id="{4E5F27D3-4E46-4BC6-BF44-A8CDB43537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77" name="Freeform 20">
              <a:extLst>
                <a:ext uri="{FF2B5EF4-FFF2-40B4-BE49-F238E27FC236}">
                  <a16:creationId xmlns:a16="http://schemas.microsoft.com/office/drawing/2014/main" id="{3D90B4D6-E3FE-4994-91E7-839737CD20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78" name="Freeform 21">
              <a:extLst>
                <a:ext uri="{FF2B5EF4-FFF2-40B4-BE49-F238E27FC236}">
                  <a16:creationId xmlns:a16="http://schemas.microsoft.com/office/drawing/2014/main" id="{24BB8844-E5C6-43C8-986C-B086D85B55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79" name="Freeform 22">
              <a:extLst>
                <a:ext uri="{FF2B5EF4-FFF2-40B4-BE49-F238E27FC236}">
                  <a16:creationId xmlns:a16="http://schemas.microsoft.com/office/drawing/2014/main" id="{05F4E951-0C4A-404A-B4BF-00433A0051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80" name="Freeform 23">
              <a:extLst>
                <a:ext uri="{FF2B5EF4-FFF2-40B4-BE49-F238E27FC236}">
                  <a16:creationId xmlns:a16="http://schemas.microsoft.com/office/drawing/2014/main" id="{C7643136-6CE9-4CE4-80D7-F4B9A193CB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82" name="Group 2281">
            <a:extLst>
              <a:ext uri="{FF2B5EF4-FFF2-40B4-BE49-F238E27FC236}">
                <a16:creationId xmlns:a16="http://schemas.microsoft.com/office/drawing/2014/main" id="{0C86ABCD-12AC-482A-A302-440A588856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2283" name="Rectangle 2282">
              <a:extLst>
                <a:ext uri="{FF2B5EF4-FFF2-40B4-BE49-F238E27FC236}">
                  <a16:creationId xmlns:a16="http://schemas.microsoft.com/office/drawing/2014/main" id="{831F69E5-8EA0-43EE-A6D1-9D512E9727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84" name="Isosceles Triangle 2283">
              <a:extLst>
                <a:ext uri="{FF2B5EF4-FFF2-40B4-BE49-F238E27FC236}">
                  <a16:creationId xmlns:a16="http://schemas.microsoft.com/office/drawing/2014/main" id="{D5755FEC-E2AA-4DB8-BC19-DC35F6D73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85" name="Rectangle 2284">
              <a:extLst>
                <a:ext uri="{FF2B5EF4-FFF2-40B4-BE49-F238E27FC236}">
                  <a16:creationId xmlns:a16="http://schemas.microsoft.com/office/drawing/2014/main" id="{60514D52-3CFB-403D-B779-ED00EEFF5F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2287" name="Rectangle 2286">
            <a:extLst>
              <a:ext uri="{FF2B5EF4-FFF2-40B4-BE49-F238E27FC236}">
                <a16:creationId xmlns:a16="http://schemas.microsoft.com/office/drawing/2014/main" id="{1A39C29E-665F-434A-9B5B-699FC422F4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89" name="Group 2288">
            <a:extLst>
              <a:ext uri="{FF2B5EF4-FFF2-40B4-BE49-F238E27FC236}">
                <a16:creationId xmlns:a16="http://schemas.microsoft.com/office/drawing/2014/main" id="{27B0D951-2FBD-4B82-A7E9-F279CC9D82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290" name="Freeform 5">
              <a:extLst>
                <a:ext uri="{FF2B5EF4-FFF2-40B4-BE49-F238E27FC236}">
                  <a16:creationId xmlns:a16="http://schemas.microsoft.com/office/drawing/2014/main" id="{467D5A13-849F-497C-BBBC-1D53579EFD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1" name="Freeform 6">
              <a:extLst>
                <a:ext uri="{FF2B5EF4-FFF2-40B4-BE49-F238E27FC236}">
                  <a16:creationId xmlns:a16="http://schemas.microsoft.com/office/drawing/2014/main" id="{256DFBFC-32C7-48AE-A0AB-C3EBCA12DC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2" name="Freeform 7">
              <a:extLst>
                <a:ext uri="{FF2B5EF4-FFF2-40B4-BE49-F238E27FC236}">
                  <a16:creationId xmlns:a16="http://schemas.microsoft.com/office/drawing/2014/main" id="{33F4CB8A-3EDA-4D7F-8927-8CB17951FE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3" name="Freeform 8">
              <a:extLst>
                <a:ext uri="{FF2B5EF4-FFF2-40B4-BE49-F238E27FC236}">
                  <a16:creationId xmlns:a16="http://schemas.microsoft.com/office/drawing/2014/main" id="{89CFAD3F-6F4D-4457-9A29-223D0BC7B0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4" name="Freeform 9">
              <a:extLst>
                <a:ext uri="{FF2B5EF4-FFF2-40B4-BE49-F238E27FC236}">
                  <a16:creationId xmlns:a16="http://schemas.microsoft.com/office/drawing/2014/main" id="{85C5D493-9382-4F27-A6C6-2B66E8DB74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5" name="Freeform 10">
              <a:extLst>
                <a:ext uri="{FF2B5EF4-FFF2-40B4-BE49-F238E27FC236}">
                  <a16:creationId xmlns:a16="http://schemas.microsoft.com/office/drawing/2014/main" id="{BE38CAE7-F285-4E8C-BD27-BC0BCE9CD7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6" name="Freeform 11">
              <a:extLst>
                <a:ext uri="{FF2B5EF4-FFF2-40B4-BE49-F238E27FC236}">
                  <a16:creationId xmlns:a16="http://schemas.microsoft.com/office/drawing/2014/main" id="{4325544E-F658-4385-AEC1-FDBC5CE844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7" name="Freeform 12">
              <a:extLst>
                <a:ext uri="{FF2B5EF4-FFF2-40B4-BE49-F238E27FC236}">
                  <a16:creationId xmlns:a16="http://schemas.microsoft.com/office/drawing/2014/main" id="{86B12A38-8E4E-4A07-8495-B4ADEA0430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8" name="Freeform 13">
              <a:extLst>
                <a:ext uri="{FF2B5EF4-FFF2-40B4-BE49-F238E27FC236}">
                  <a16:creationId xmlns:a16="http://schemas.microsoft.com/office/drawing/2014/main" id="{F74EDDB9-122B-4BA0-85CB-E64844000F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9" name="Freeform 14">
              <a:extLst>
                <a:ext uri="{FF2B5EF4-FFF2-40B4-BE49-F238E27FC236}">
                  <a16:creationId xmlns:a16="http://schemas.microsoft.com/office/drawing/2014/main" id="{679862D9-15FC-4DC7-A323-79E2C5E099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0" name="Freeform 15">
              <a:extLst>
                <a:ext uri="{FF2B5EF4-FFF2-40B4-BE49-F238E27FC236}">
                  <a16:creationId xmlns:a16="http://schemas.microsoft.com/office/drawing/2014/main" id="{3792C8EC-8E2E-4804-9497-9C648CB524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1" name="Freeform 16">
              <a:extLst>
                <a:ext uri="{FF2B5EF4-FFF2-40B4-BE49-F238E27FC236}">
                  <a16:creationId xmlns:a16="http://schemas.microsoft.com/office/drawing/2014/main" id="{087FA7E8-DFB6-4285-9C20-4DFDAC5F53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2" name="Freeform 17">
              <a:extLst>
                <a:ext uri="{FF2B5EF4-FFF2-40B4-BE49-F238E27FC236}">
                  <a16:creationId xmlns:a16="http://schemas.microsoft.com/office/drawing/2014/main" id="{7A2FBD31-A677-483C-BFC8-4657EA20CF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3" name="Freeform 18">
              <a:extLst>
                <a:ext uri="{FF2B5EF4-FFF2-40B4-BE49-F238E27FC236}">
                  <a16:creationId xmlns:a16="http://schemas.microsoft.com/office/drawing/2014/main" id="{0AD1C9FC-3840-4A44-B4E2-1C88A743C8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8" name="Freeform 19">
              <a:extLst>
                <a:ext uri="{FF2B5EF4-FFF2-40B4-BE49-F238E27FC236}">
                  <a16:creationId xmlns:a16="http://schemas.microsoft.com/office/drawing/2014/main" id="{47163ABF-1ADF-439C-8191-AAB8C764C0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9" name="Freeform 20">
              <a:extLst>
                <a:ext uri="{FF2B5EF4-FFF2-40B4-BE49-F238E27FC236}">
                  <a16:creationId xmlns:a16="http://schemas.microsoft.com/office/drawing/2014/main" id="{6ABA7364-A5C5-44E1-BE4D-C5C0AD91B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1" name="Freeform 21">
              <a:extLst>
                <a:ext uri="{FF2B5EF4-FFF2-40B4-BE49-F238E27FC236}">
                  <a16:creationId xmlns:a16="http://schemas.microsoft.com/office/drawing/2014/main" id="{3CA03DDE-EC37-4D6A-A47D-99D5EF388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3" name="Freeform 22">
              <a:extLst>
                <a:ext uri="{FF2B5EF4-FFF2-40B4-BE49-F238E27FC236}">
                  <a16:creationId xmlns:a16="http://schemas.microsoft.com/office/drawing/2014/main" id="{B9FEA039-9250-4F2C-B92D-63FB82AE9C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8" name="Freeform 23">
              <a:extLst>
                <a:ext uri="{FF2B5EF4-FFF2-40B4-BE49-F238E27FC236}">
                  <a16:creationId xmlns:a16="http://schemas.microsoft.com/office/drawing/2014/main" id="{72915C32-ABB9-407D-9628-0C4599171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2050" name="Picture 2" descr="The challenges of defining a green job | National Statistical">
            <a:extLst>
              <a:ext uri="{FF2B5EF4-FFF2-40B4-BE49-F238E27FC236}">
                <a16:creationId xmlns:a16="http://schemas.microsoft.com/office/drawing/2014/main" id="{97C9C43E-D3C3-4216-8BBF-AFCB223517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9" r="13724" b="2"/>
          <a:stretch/>
        </p:blipFill>
        <p:spPr bwMode="auto">
          <a:xfrm>
            <a:off x="1" y="10"/>
            <a:ext cx="2977286" cy="4120995"/>
          </a:xfrm>
          <a:prstGeom prst="rect">
            <a:avLst/>
          </a:prstGeom>
          <a:noFill/>
          <a:ln w="12700">
            <a:noFill/>
          </a:ln>
          <a:extLst>
            <a:ext uri="{909E8E84-426E-40DD-AFC4-6F175D3DCCD1}">
              <a14:hiddenFill xmlns:a14="http://schemas.microsoft.com/office/drawing/2010/main">
                <a:solidFill>
                  <a:srgbClr val="FFFFFF"/>
                </a:solidFill>
              </a14:hiddenFill>
            </a:ext>
          </a:extLst>
        </p:spPr>
      </p:pic>
      <p:pic>
        <p:nvPicPr>
          <p:cNvPr id="8" name="Picture 8" descr="Planit : Job Profiles : Loft and Cavity Insulation Technician Construction  Crafts">
            <a:extLst>
              <a:ext uri="{FF2B5EF4-FFF2-40B4-BE49-F238E27FC236}">
                <a16:creationId xmlns:a16="http://schemas.microsoft.com/office/drawing/2014/main" id="{8889128E-4C9A-46FE-9AF8-93D5611932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69" r="37663" b="-1"/>
          <a:stretch/>
        </p:blipFill>
        <p:spPr bwMode="auto">
          <a:xfrm>
            <a:off x="3064266" y="10"/>
            <a:ext cx="2988677" cy="4120995"/>
          </a:xfrm>
          <a:prstGeom prst="rect">
            <a:avLst/>
          </a:prstGeom>
          <a:noFill/>
          <a:ln w="12700">
            <a:noFill/>
          </a:ln>
          <a:extLst>
            <a:ext uri="{909E8E84-426E-40DD-AFC4-6F175D3DCCD1}">
              <a14:hiddenFill xmlns:a14="http://schemas.microsoft.com/office/drawing/2010/main">
                <a:solidFill>
                  <a:srgbClr val="FFFFFF"/>
                </a:solidFill>
              </a14:hiddenFill>
            </a:ext>
          </a:extLst>
        </p:spPr>
      </p:pic>
      <p:pic>
        <p:nvPicPr>
          <p:cNvPr id="2052" name="Picture 4" descr="7 in-demand green jobs that are key to a fossil fuel-free future |">
            <a:extLst>
              <a:ext uri="{FF2B5EF4-FFF2-40B4-BE49-F238E27FC236}">
                <a16:creationId xmlns:a16="http://schemas.microsoft.com/office/drawing/2014/main" id="{D16915C2-7687-4D7E-A45F-69B603CAD41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091" r="31365" b="1"/>
          <a:stretch/>
        </p:blipFill>
        <p:spPr bwMode="auto">
          <a:xfrm>
            <a:off x="6136428" y="10"/>
            <a:ext cx="2990750" cy="4120995"/>
          </a:xfrm>
          <a:prstGeom prst="rect">
            <a:avLst/>
          </a:prstGeom>
          <a:noFill/>
          <a:ln w="12700">
            <a:noFill/>
          </a:ln>
          <a:extLst>
            <a:ext uri="{909E8E84-426E-40DD-AFC4-6F175D3DCCD1}">
              <a14:hiddenFill xmlns:a14="http://schemas.microsoft.com/office/drawing/2010/main">
                <a:solidFill>
                  <a:srgbClr val="FFFFFF"/>
                </a:solidFill>
              </a14:hiddenFill>
            </a:ext>
          </a:extLst>
        </p:spPr>
      </p:pic>
      <p:pic>
        <p:nvPicPr>
          <p:cNvPr id="2054" name="Picture 6" descr="Scrap recycling: job opportunities">
            <a:extLst>
              <a:ext uri="{FF2B5EF4-FFF2-40B4-BE49-F238E27FC236}">
                <a16:creationId xmlns:a16="http://schemas.microsoft.com/office/drawing/2014/main" id="{4644937A-8E6B-417A-BCF0-6F9BCB306C5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589" r="28244" b="2"/>
          <a:stretch/>
        </p:blipFill>
        <p:spPr bwMode="auto">
          <a:xfrm>
            <a:off x="9214714" y="10"/>
            <a:ext cx="2977286" cy="4120995"/>
          </a:xfrm>
          <a:prstGeom prst="rect">
            <a:avLst/>
          </a:prstGeom>
          <a:noFill/>
          <a:ln w="12700">
            <a:noFill/>
          </a:ln>
          <a:extLst>
            <a:ext uri="{909E8E84-426E-40DD-AFC4-6F175D3DCCD1}">
              <a14:hiddenFill xmlns:a14="http://schemas.microsoft.com/office/drawing/2010/main">
                <a:solidFill>
                  <a:srgbClr val="FFFFFF"/>
                </a:solidFill>
              </a14:hiddenFill>
            </a:ext>
          </a:extLst>
        </p:spPr>
      </p:pic>
      <p:grpSp>
        <p:nvGrpSpPr>
          <p:cNvPr id="2305" name="Group 2304">
            <a:extLst>
              <a:ext uri="{FF2B5EF4-FFF2-40B4-BE49-F238E27FC236}">
                <a16:creationId xmlns:a16="http://schemas.microsoft.com/office/drawing/2014/main" id="{E676B038-53D7-41AE-BC8A-6B5F7691CF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2306" name="Isosceles Triangle 39">
              <a:extLst>
                <a:ext uri="{FF2B5EF4-FFF2-40B4-BE49-F238E27FC236}">
                  <a16:creationId xmlns:a16="http://schemas.microsoft.com/office/drawing/2014/main" id="{E2AB566A-B9A9-449C-927F-A476E258CE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7" name="Rectangle 2306">
              <a:extLst>
                <a:ext uri="{FF2B5EF4-FFF2-40B4-BE49-F238E27FC236}">
                  <a16:creationId xmlns:a16="http://schemas.microsoft.com/office/drawing/2014/main" id="{6DC95186-8D0D-42CF-9239-84264A81E5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itle 5">
            <a:extLst>
              <a:ext uri="{FF2B5EF4-FFF2-40B4-BE49-F238E27FC236}">
                <a16:creationId xmlns:a16="http://schemas.microsoft.com/office/drawing/2014/main" id="{1A260B61-1950-4B4E-9F01-A75602D8A768}"/>
              </a:ext>
            </a:extLst>
          </p:cNvPr>
          <p:cNvSpPr>
            <a:spLocks noGrp="1"/>
          </p:cNvSpPr>
          <p:nvPr>
            <p:ph type="title"/>
          </p:nvPr>
        </p:nvSpPr>
        <p:spPr>
          <a:xfrm>
            <a:off x="1683982" y="4293388"/>
            <a:ext cx="8833655" cy="727748"/>
          </a:xfrm>
        </p:spPr>
        <p:txBody>
          <a:bodyPr vert="horz" lIns="228600" tIns="228600" rIns="228600" bIns="0" rtlCol="0" anchor="b">
            <a:normAutofit/>
          </a:bodyPr>
          <a:lstStyle/>
          <a:p>
            <a:pPr>
              <a:lnSpc>
                <a:spcPct val="80000"/>
              </a:lnSpc>
            </a:pPr>
            <a:r>
              <a:rPr lang="en-US" sz="3700"/>
              <a:t>What is a green job?</a:t>
            </a:r>
          </a:p>
        </p:txBody>
      </p:sp>
    </p:spTree>
    <p:extLst>
      <p:ext uri="{BB962C8B-B14F-4D97-AF65-F5344CB8AC3E}">
        <p14:creationId xmlns:p14="http://schemas.microsoft.com/office/powerpoint/2010/main" val="3381438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19806-76FD-4A6A-8FD4-DAB977A67CCF}"/>
              </a:ext>
            </a:extLst>
          </p:cNvPr>
          <p:cNvSpPr>
            <a:spLocks noGrp="1"/>
          </p:cNvSpPr>
          <p:nvPr>
            <p:ph type="title"/>
          </p:nvPr>
        </p:nvSpPr>
        <p:spPr>
          <a:xfrm>
            <a:off x="888631" y="2349925"/>
            <a:ext cx="3498979" cy="2456442"/>
          </a:xfrm>
        </p:spPr>
        <p:txBody>
          <a:bodyPr>
            <a:normAutofit/>
          </a:bodyPr>
          <a:lstStyle/>
          <a:p>
            <a:r>
              <a:rPr lang="nb-NO" sz="3700" dirty="0" err="1"/>
              <a:t>Recent</a:t>
            </a:r>
            <a:r>
              <a:rPr lang="nb-NO" sz="3700" dirty="0"/>
              <a:t> research from LinkedIn </a:t>
            </a:r>
            <a:r>
              <a:rPr lang="nb-NO" sz="3700" dirty="0" err="1"/>
              <a:t>says</a:t>
            </a:r>
            <a:r>
              <a:rPr lang="nb-NO" sz="3700" dirty="0"/>
              <a:t> </a:t>
            </a:r>
            <a:r>
              <a:rPr lang="nb-NO" sz="3700" dirty="0" err="1"/>
              <a:t>that</a:t>
            </a:r>
            <a:r>
              <a:rPr lang="nb-NO" sz="3700" dirty="0"/>
              <a:t> in Australia</a:t>
            </a:r>
          </a:p>
        </p:txBody>
      </p:sp>
      <p:graphicFrame>
        <p:nvGraphicFramePr>
          <p:cNvPr id="4" name="Content Placeholder 3">
            <a:extLst>
              <a:ext uri="{FF2B5EF4-FFF2-40B4-BE49-F238E27FC236}">
                <a16:creationId xmlns:a16="http://schemas.microsoft.com/office/drawing/2014/main" id="{40472677-249E-4FDD-B5F4-7EC01F575193}"/>
              </a:ext>
            </a:extLst>
          </p:cNvPr>
          <p:cNvGraphicFramePr>
            <a:graphicFrameLocks noGrp="1"/>
          </p:cNvGraphicFramePr>
          <p:nvPr>
            <p:ph idx="1"/>
            <p:extLst>
              <p:ext uri="{D42A27DB-BD31-4B8C-83A1-F6EECF244321}">
                <p14:modId xmlns:p14="http://schemas.microsoft.com/office/powerpoint/2010/main" val="2322817994"/>
              </p:ext>
            </p:extLst>
          </p:nvPr>
        </p:nvGraphicFramePr>
        <p:xfrm>
          <a:off x="5440363" y="1125538"/>
          <a:ext cx="5638800" cy="4603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1690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D0729F1-ABF0-4A9E-8C03-5EE8FC1225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C1A5E60E-2EE5-4070-9E95-A54C60978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CA71CF87-9BBC-4AB0-878A-278ACC485C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FE5EBBA9-9C02-488B-A575-6DBA738C6D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4D65CEE0-F4D3-4F84-95C3-B77FF54F8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F79A4F55-3FE9-4F18-B5E7-C5C944821F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03697276-7E3D-4850-9A31-9C6F09450D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6E9014AE-1A87-44D4-A23D-8A593450B5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387CC58F-4DDC-4D27-9DAE-F8C5492C21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708F92F9-72F5-4C86-A495-5036739E9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521E3EF7-F138-4E38-932D-521C394543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68FCAD62-290A-4076-924F-8800BC5AEE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6BDDD9DF-794F-4A57-8C24-05CC3DC94E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884B02D8-D58B-4B5D-B13D-57E16C7561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6F04E1BD-6735-4A01-B639-F788C0F2B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AC898E11-5718-4A4D-87A6-C30DBA5057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84A51033-BDA2-4B27-8746-8DA4EFCED4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784759D4-AE04-49AF-A4B8-64B4E1F78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692EC530-EEBF-4F46-83C8-C2672612E1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8BCF6E7C-7AD8-4400-B0F2-1C9A494E5E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634A57B2-C66C-41BE-9957-C2F2F1F57A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4">
              <a:extLst>
                <a:ext uri="{FF2B5EF4-FFF2-40B4-BE49-F238E27FC236}">
                  <a16:creationId xmlns:a16="http://schemas.microsoft.com/office/drawing/2014/main" id="{FDCF624D-9F58-46CF-990F-1F71575819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5">
              <a:extLst>
                <a:ext uri="{FF2B5EF4-FFF2-40B4-BE49-F238E27FC236}">
                  <a16:creationId xmlns:a16="http://schemas.microsoft.com/office/drawing/2014/main" id="{3463A3D4-F18F-4A81-8CCF-EB518414EC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CE86502B-95AE-4588-BD95-672EC5056BB0}"/>
              </a:ext>
            </a:extLst>
          </p:cNvPr>
          <p:cNvSpPr>
            <a:spLocks noGrp="1"/>
          </p:cNvSpPr>
          <p:nvPr>
            <p:ph type="title"/>
          </p:nvPr>
        </p:nvSpPr>
        <p:spPr>
          <a:xfrm>
            <a:off x="1759287" y="798881"/>
            <a:ext cx="8673427" cy="1048945"/>
          </a:xfrm>
        </p:spPr>
        <p:txBody>
          <a:bodyPr>
            <a:normAutofit/>
          </a:bodyPr>
          <a:lstStyle/>
          <a:p>
            <a:r>
              <a:rPr lang="nb-NO">
                <a:solidFill>
                  <a:schemeClr val="tx1"/>
                </a:solidFill>
              </a:rPr>
              <a:t>Most in demand green skills in Australia</a:t>
            </a:r>
          </a:p>
        </p:txBody>
      </p:sp>
      <p:graphicFrame>
        <p:nvGraphicFramePr>
          <p:cNvPr id="5" name="Content Placeholder 2">
            <a:extLst>
              <a:ext uri="{FF2B5EF4-FFF2-40B4-BE49-F238E27FC236}">
                <a16:creationId xmlns:a16="http://schemas.microsoft.com/office/drawing/2014/main" id="{F952C0A2-3A8F-269D-9B9E-E57BFAB8E9A9}"/>
              </a:ext>
            </a:extLst>
          </p:cNvPr>
          <p:cNvGraphicFramePr>
            <a:graphicFrameLocks noGrp="1"/>
          </p:cNvGraphicFramePr>
          <p:nvPr>
            <p:ph idx="1"/>
            <p:extLst>
              <p:ext uri="{D42A27DB-BD31-4B8C-83A1-F6EECF244321}">
                <p14:modId xmlns:p14="http://schemas.microsoft.com/office/powerpoint/2010/main" val="862856178"/>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7359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109" name="Group 3108">
            <a:extLst>
              <a:ext uri="{FF2B5EF4-FFF2-40B4-BE49-F238E27FC236}">
                <a16:creationId xmlns:a16="http://schemas.microsoft.com/office/drawing/2014/main" id="{20954AAC-B897-428E-9E4E-799AB6BFA7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110" name="Freeform 5">
              <a:extLst>
                <a:ext uri="{FF2B5EF4-FFF2-40B4-BE49-F238E27FC236}">
                  <a16:creationId xmlns:a16="http://schemas.microsoft.com/office/drawing/2014/main" id="{11A5D7F2-5166-4CDB-9384-D93BA46D5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11" name="Freeform 6">
              <a:extLst>
                <a:ext uri="{FF2B5EF4-FFF2-40B4-BE49-F238E27FC236}">
                  <a16:creationId xmlns:a16="http://schemas.microsoft.com/office/drawing/2014/main" id="{0CEECBC1-54FB-4862-AEAB-AD12EBA43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12" name="Freeform 7">
              <a:extLst>
                <a:ext uri="{FF2B5EF4-FFF2-40B4-BE49-F238E27FC236}">
                  <a16:creationId xmlns:a16="http://schemas.microsoft.com/office/drawing/2014/main" id="{89DA8B86-13B1-408B-A836-37B28F8AB5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113" name="Freeform 8">
              <a:extLst>
                <a:ext uri="{FF2B5EF4-FFF2-40B4-BE49-F238E27FC236}">
                  <a16:creationId xmlns:a16="http://schemas.microsoft.com/office/drawing/2014/main" id="{3F6C617A-7D75-43CA-8766-D56C6AE8DA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14" name="Freeform 9">
              <a:extLst>
                <a:ext uri="{FF2B5EF4-FFF2-40B4-BE49-F238E27FC236}">
                  <a16:creationId xmlns:a16="http://schemas.microsoft.com/office/drawing/2014/main" id="{2A09A4A2-F067-4EFE-B0D6-38EB4B8DD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15" name="Freeform 10">
              <a:extLst>
                <a:ext uri="{FF2B5EF4-FFF2-40B4-BE49-F238E27FC236}">
                  <a16:creationId xmlns:a16="http://schemas.microsoft.com/office/drawing/2014/main" id="{C865E3D9-A6D9-4E25-8D32-85EA2E256B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16" name="Freeform 11">
              <a:extLst>
                <a:ext uri="{FF2B5EF4-FFF2-40B4-BE49-F238E27FC236}">
                  <a16:creationId xmlns:a16="http://schemas.microsoft.com/office/drawing/2014/main" id="{F0C1FA57-DEEC-411B-B351-6C5D285E70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17" name="Freeform 12">
              <a:extLst>
                <a:ext uri="{FF2B5EF4-FFF2-40B4-BE49-F238E27FC236}">
                  <a16:creationId xmlns:a16="http://schemas.microsoft.com/office/drawing/2014/main" id="{3532E326-BACD-4532-87E1-A4B927B8E1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18" name="Freeform 13">
              <a:extLst>
                <a:ext uri="{FF2B5EF4-FFF2-40B4-BE49-F238E27FC236}">
                  <a16:creationId xmlns:a16="http://schemas.microsoft.com/office/drawing/2014/main" id="{A348E160-2F43-47FF-BF83-8810B57F54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119" name="Freeform 14">
              <a:extLst>
                <a:ext uri="{FF2B5EF4-FFF2-40B4-BE49-F238E27FC236}">
                  <a16:creationId xmlns:a16="http://schemas.microsoft.com/office/drawing/2014/main" id="{CB8FC396-F51E-4D8C-AEEE-7AD1577877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120" name="Freeform 15">
              <a:extLst>
                <a:ext uri="{FF2B5EF4-FFF2-40B4-BE49-F238E27FC236}">
                  <a16:creationId xmlns:a16="http://schemas.microsoft.com/office/drawing/2014/main" id="{9BA8D423-A481-4334-920B-85889BAC86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121" name="Freeform 16">
              <a:extLst>
                <a:ext uri="{FF2B5EF4-FFF2-40B4-BE49-F238E27FC236}">
                  <a16:creationId xmlns:a16="http://schemas.microsoft.com/office/drawing/2014/main" id="{CB501A58-091F-4D37-A25D-E9407A898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122" name="Freeform 17">
              <a:extLst>
                <a:ext uri="{FF2B5EF4-FFF2-40B4-BE49-F238E27FC236}">
                  <a16:creationId xmlns:a16="http://schemas.microsoft.com/office/drawing/2014/main" id="{17AFEF83-B458-4A1D-A654-FECF6C37D0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23" name="Freeform 18">
              <a:extLst>
                <a:ext uri="{FF2B5EF4-FFF2-40B4-BE49-F238E27FC236}">
                  <a16:creationId xmlns:a16="http://schemas.microsoft.com/office/drawing/2014/main" id="{B16BE2B4-FAE0-4CF6-A467-74DA4416CB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24" name="Freeform 19">
              <a:extLst>
                <a:ext uri="{FF2B5EF4-FFF2-40B4-BE49-F238E27FC236}">
                  <a16:creationId xmlns:a16="http://schemas.microsoft.com/office/drawing/2014/main" id="{20A86CD2-DAE5-4B60-8A9C-BF74B55F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25" name="Freeform 20">
              <a:extLst>
                <a:ext uri="{FF2B5EF4-FFF2-40B4-BE49-F238E27FC236}">
                  <a16:creationId xmlns:a16="http://schemas.microsoft.com/office/drawing/2014/main" id="{90206811-65F2-464A-B9E5-858CC1C6D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26" name="Freeform 21">
              <a:extLst>
                <a:ext uri="{FF2B5EF4-FFF2-40B4-BE49-F238E27FC236}">
                  <a16:creationId xmlns:a16="http://schemas.microsoft.com/office/drawing/2014/main" id="{5E8134BC-59DB-4E28-8A3D-BB8744CF2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27" name="Freeform 22">
              <a:extLst>
                <a:ext uri="{FF2B5EF4-FFF2-40B4-BE49-F238E27FC236}">
                  <a16:creationId xmlns:a16="http://schemas.microsoft.com/office/drawing/2014/main" id="{D2CE5347-8DE2-4F25-B9F9-DCC2677D1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128" name="Freeform 23">
              <a:extLst>
                <a:ext uri="{FF2B5EF4-FFF2-40B4-BE49-F238E27FC236}">
                  <a16:creationId xmlns:a16="http://schemas.microsoft.com/office/drawing/2014/main" id="{6DDC9179-DED9-49B3-8AF4-2561F332D8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130" name="Group 3129">
            <a:extLst>
              <a:ext uri="{FF2B5EF4-FFF2-40B4-BE49-F238E27FC236}">
                <a16:creationId xmlns:a16="http://schemas.microsoft.com/office/drawing/2014/main" id="{53D929CD-99E4-4537-BF06-40739A08C2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131" name="Rectangle 3130">
              <a:extLst>
                <a:ext uri="{FF2B5EF4-FFF2-40B4-BE49-F238E27FC236}">
                  <a16:creationId xmlns:a16="http://schemas.microsoft.com/office/drawing/2014/main" id="{89206089-DA13-461A-BEE4-88A1EB8C85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32" name="Isosceles Triangle 3131">
              <a:extLst>
                <a:ext uri="{FF2B5EF4-FFF2-40B4-BE49-F238E27FC236}">
                  <a16:creationId xmlns:a16="http://schemas.microsoft.com/office/drawing/2014/main" id="{AC440458-1F92-403B-9BA2-A6B8138B72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33" name="Rectangle 3132">
              <a:extLst>
                <a:ext uri="{FF2B5EF4-FFF2-40B4-BE49-F238E27FC236}">
                  <a16:creationId xmlns:a16="http://schemas.microsoft.com/office/drawing/2014/main" id="{93348581-2C23-4D7E-954F-0DA3A5389F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135" name="Rectangle 3134">
            <a:extLst>
              <a:ext uri="{FF2B5EF4-FFF2-40B4-BE49-F238E27FC236}">
                <a16:creationId xmlns:a16="http://schemas.microsoft.com/office/drawing/2014/main" id="{AD8501F5-F3A3-4EDA-87B2-6FB89B723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37" name="Group 3136">
            <a:extLst>
              <a:ext uri="{FF2B5EF4-FFF2-40B4-BE49-F238E27FC236}">
                <a16:creationId xmlns:a16="http://schemas.microsoft.com/office/drawing/2014/main" id="{A700AFC4-2C56-4682-8099-ADFF27DB4CE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138" name="Freeform 5">
              <a:extLst>
                <a:ext uri="{FF2B5EF4-FFF2-40B4-BE49-F238E27FC236}">
                  <a16:creationId xmlns:a16="http://schemas.microsoft.com/office/drawing/2014/main" id="{5B6697BD-42C3-4626-BEA4-6F2D8D1EE7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9" name="Freeform 6">
              <a:extLst>
                <a:ext uri="{FF2B5EF4-FFF2-40B4-BE49-F238E27FC236}">
                  <a16:creationId xmlns:a16="http://schemas.microsoft.com/office/drawing/2014/main" id="{1FD83135-D3A1-414C-A90A-E27DBB82C3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0" name="Freeform 7">
              <a:extLst>
                <a:ext uri="{FF2B5EF4-FFF2-40B4-BE49-F238E27FC236}">
                  <a16:creationId xmlns:a16="http://schemas.microsoft.com/office/drawing/2014/main" id="{991D46D9-2594-437C-8C71-9FEDCD7C6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1" name="Freeform 8">
              <a:extLst>
                <a:ext uri="{FF2B5EF4-FFF2-40B4-BE49-F238E27FC236}">
                  <a16:creationId xmlns:a16="http://schemas.microsoft.com/office/drawing/2014/main" id="{AD302FC3-F559-4ECF-AF28-9F0BFAA253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2" name="Freeform 9">
              <a:extLst>
                <a:ext uri="{FF2B5EF4-FFF2-40B4-BE49-F238E27FC236}">
                  <a16:creationId xmlns:a16="http://schemas.microsoft.com/office/drawing/2014/main" id="{3A875BB8-5B73-4EBC-AAB5-F8D27F3BD2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3" name="Freeform 10">
              <a:extLst>
                <a:ext uri="{FF2B5EF4-FFF2-40B4-BE49-F238E27FC236}">
                  <a16:creationId xmlns:a16="http://schemas.microsoft.com/office/drawing/2014/main" id="{AC8D4BC7-9172-49DA-B5AE-949F238AC1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4" name="Freeform 11">
              <a:extLst>
                <a:ext uri="{FF2B5EF4-FFF2-40B4-BE49-F238E27FC236}">
                  <a16:creationId xmlns:a16="http://schemas.microsoft.com/office/drawing/2014/main" id="{99A4D578-6948-4D91-9B6A-49FE6B9ED8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5" name="Freeform 12">
              <a:extLst>
                <a:ext uri="{FF2B5EF4-FFF2-40B4-BE49-F238E27FC236}">
                  <a16:creationId xmlns:a16="http://schemas.microsoft.com/office/drawing/2014/main" id="{59E3CE16-43A2-4EFD-A228-9B3D75AD9C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6" name="Freeform 13">
              <a:extLst>
                <a:ext uri="{FF2B5EF4-FFF2-40B4-BE49-F238E27FC236}">
                  <a16:creationId xmlns:a16="http://schemas.microsoft.com/office/drawing/2014/main" id="{AFFEBED4-731C-41FD-9B54-45B5FAD5EA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7" name="Freeform 14">
              <a:extLst>
                <a:ext uri="{FF2B5EF4-FFF2-40B4-BE49-F238E27FC236}">
                  <a16:creationId xmlns:a16="http://schemas.microsoft.com/office/drawing/2014/main" id="{3E3CEB38-833F-4FDB-AA47-2664CAA180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8" name="Freeform 15">
              <a:extLst>
                <a:ext uri="{FF2B5EF4-FFF2-40B4-BE49-F238E27FC236}">
                  <a16:creationId xmlns:a16="http://schemas.microsoft.com/office/drawing/2014/main" id="{A9ED34BF-3DE5-4846-B80E-4C9924F57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9" name="Freeform 16">
              <a:extLst>
                <a:ext uri="{FF2B5EF4-FFF2-40B4-BE49-F238E27FC236}">
                  <a16:creationId xmlns:a16="http://schemas.microsoft.com/office/drawing/2014/main" id="{F9DD78D8-A681-47D2-A672-141A37701E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0" name="Freeform 17">
              <a:extLst>
                <a:ext uri="{FF2B5EF4-FFF2-40B4-BE49-F238E27FC236}">
                  <a16:creationId xmlns:a16="http://schemas.microsoft.com/office/drawing/2014/main" id="{1AE9FC23-40C2-4448-A2C3-08917A4988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1" name="Freeform 18">
              <a:extLst>
                <a:ext uri="{FF2B5EF4-FFF2-40B4-BE49-F238E27FC236}">
                  <a16:creationId xmlns:a16="http://schemas.microsoft.com/office/drawing/2014/main" id="{BF2EE438-D071-49C6-A822-907E38991C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2" name="Freeform 19">
              <a:extLst>
                <a:ext uri="{FF2B5EF4-FFF2-40B4-BE49-F238E27FC236}">
                  <a16:creationId xmlns:a16="http://schemas.microsoft.com/office/drawing/2014/main" id="{28812C19-05D5-44E3-8B71-3653ACED92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3" name="Freeform 20">
              <a:extLst>
                <a:ext uri="{FF2B5EF4-FFF2-40B4-BE49-F238E27FC236}">
                  <a16:creationId xmlns:a16="http://schemas.microsoft.com/office/drawing/2014/main" id="{FEA5E88C-657B-416C-BED6-219290CE35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4" name="Freeform 21">
              <a:extLst>
                <a:ext uri="{FF2B5EF4-FFF2-40B4-BE49-F238E27FC236}">
                  <a16:creationId xmlns:a16="http://schemas.microsoft.com/office/drawing/2014/main" id="{A3DBB3FB-3CDE-4B4A-9214-93F26416E2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5" name="Freeform 22">
              <a:extLst>
                <a:ext uri="{FF2B5EF4-FFF2-40B4-BE49-F238E27FC236}">
                  <a16:creationId xmlns:a16="http://schemas.microsoft.com/office/drawing/2014/main" id="{1860D987-586F-46FD-B7BE-2EB55CCD6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6" name="Freeform 23">
              <a:extLst>
                <a:ext uri="{FF2B5EF4-FFF2-40B4-BE49-F238E27FC236}">
                  <a16:creationId xmlns:a16="http://schemas.microsoft.com/office/drawing/2014/main" id="{E9E173EE-110D-47DF-A6C3-AE38B8813E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3074" name="Picture 2" descr="Can new technology solve a trillion-pound garbage problem?">
            <a:extLst>
              <a:ext uri="{FF2B5EF4-FFF2-40B4-BE49-F238E27FC236}">
                <a16:creationId xmlns:a16="http://schemas.microsoft.com/office/drawing/2014/main" id="{A81DB7E0-BAE1-40A1-901B-86E0029D8D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31" r="7029" b="3"/>
          <a:stretch/>
        </p:blipFill>
        <p:spPr bwMode="auto">
          <a:xfrm>
            <a:off x="20" y="10"/>
            <a:ext cx="6054528" cy="4120995"/>
          </a:xfrm>
          <a:prstGeom prst="rect">
            <a:avLst/>
          </a:prstGeom>
          <a:noFill/>
          <a:ln w="12700">
            <a:noFill/>
          </a:ln>
          <a:extLst>
            <a:ext uri="{909E8E84-426E-40DD-AFC4-6F175D3DCCD1}">
              <a14:hiddenFill xmlns:a14="http://schemas.microsoft.com/office/drawing/2010/main">
                <a:solidFill>
                  <a:srgbClr val="FFFFFF"/>
                </a:solidFill>
              </a14:hiddenFill>
            </a:ext>
          </a:extLst>
        </p:spPr>
      </p:pic>
      <p:pic>
        <p:nvPicPr>
          <p:cNvPr id="3076" name="Picture 4" descr="Clean up the environment｜BIOBANK CO., LTD.">
            <a:extLst>
              <a:ext uri="{FF2B5EF4-FFF2-40B4-BE49-F238E27FC236}">
                <a16:creationId xmlns:a16="http://schemas.microsoft.com/office/drawing/2014/main" id="{24C432FF-E572-4B0B-AFE3-E8A448A6F7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9245"/>
          <a:stretch/>
        </p:blipFill>
        <p:spPr bwMode="auto">
          <a:xfrm>
            <a:off x="6137148" y="10"/>
            <a:ext cx="6054548" cy="4120995"/>
          </a:xfrm>
          <a:prstGeom prst="rect">
            <a:avLst/>
          </a:prstGeom>
          <a:noFill/>
          <a:ln w="12700">
            <a:noFill/>
          </a:ln>
          <a:extLst>
            <a:ext uri="{909E8E84-426E-40DD-AFC4-6F175D3DCCD1}">
              <a14:hiddenFill xmlns:a14="http://schemas.microsoft.com/office/drawing/2010/main">
                <a:solidFill>
                  <a:srgbClr val="FFFFFF"/>
                </a:solidFill>
              </a14:hiddenFill>
            </a:ext>
          </a:extLst>
        </p:spPr>
      </p:pic>
      <p:grpSp>
        <p:nvGrpSpPr>
          <p:cNvPr id="3158" name="Group 3157">
            <a:extLst>
              <a:ext uri="{FF2B5EF4-FFF2-40B4-BE49-F238E27FC236}">
                <a16:creationId xmlns:a16="http://schemas.microsoft.com/office/drawing/2014/main" id="{3286AD80-AB8C-413E-9AB9-3F6B72FCDE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3159" name="Isosceles Triangle 39">
              <a:extLst>
                <a:ext uri="{FF2B5EF4-FFF2-40B4-BE49-F238E27FC236}">
                  <a16:creationId xmlns:a16="http://schemas.microsoft.com/office/drawing/2014/main" id="{1F8715AA-A82F-4019-8102-1C0318265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0" name="Rectangle 3159">
              <a:extLst>
                <a:ext uri="{FF2B5EF4-FFF2-40B4-BE49-F238E27FC236}">
                  <a16:creationId xmlns:a16="http://schemas.microsoft.com/office/drawing/2014/main" id="{0AE9EE31-3571-4DEF-89C8-4DA263D44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F78FF24-0885-4938-8126-48D13DE2681A}"/>
              </a:ext>
            </a:extLst>
          </p:cNvPr>
          <p:cNvSpPr>
            <a:spLocks noGrp="1"/>
          </p:cNvSpPr>
          <p:nvPr>
            <p:ph type="title"/>
          </p:nvPr>
        </p:nvSpPr>
        <p:spPr>
          <a:xfrm>
            <a:off x="1683982" y="4293388"/>
            <a:ext cx="8833655" cy="727748"/>
          </a:xfrm>
        </p:spPr>
        <p:txBody>
          <a:bodyPr vert="horz" lIns="228600" tIns="228600" rIns="228600" bIns="0" rtlCol="0" anchor="b">
            <a:normAutofit/>
          </a:bodyPr>
          <a:lstStyle/>
          <a:p>
            <a:pPr>
              <a:lnSpc>
                <a:spcPct val="80000"/>
              </a:lnSpc>
            </a:pPr>
            <a:r>
              <a:rPr lang="en-US" sz="3700" dirty="0"/>
              <a:t>All work has an environmental impact</a:t>
            </a:r>
          </a:p>
        </p:txBody>
      </p:sp>
    </p:spTree>
    <p:extLst>
      <p:ext uri="{BB962C8B-B14F-4D97-AF65-F5344CB8AC3E}">
        <p14:creationId xmlns:p14="http://schemas.microsoft.com/office/powerpoint/2010/main" val="2065892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5BD46425-1A1D-4A85-8298-B2D306740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5" name="Freeform 5">
              <a:extLst>
                <a:ext uri="{FF2B5EF4-FFF2-40B4-BE49-F238E27FC236}">
                  <a16:creationId xmlns:a16="http://schemas.microsoft.com/office/drawing/2014/main" id="{32D4BA3B-71CF-47E6-B1B4-F609DE0D3F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6">
              <a:extLst>
                <a:ext uri="{FF2B5EF4-FFF2-40B4-BE49-F238E27FC236}">
                  <a16:creationId xmlns:a16="http://schemas.microsoft.com/office/drawing/2014/main" id="{58551517-8828-4A3F-A12C-9737076538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7">
              <a:extLst>
                <a:ext uri="{FF2B5EF4-FFF2-40B4-BE49-F238E27FC236}">
                  <a16:creationId xmlns:a16="http://schemas.microsoft.com/office/drawing/2014/main" id="{BB07D1FC-7636-46B3-B3FD-ED176FC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8">
              <a:extLst>
                <a:ext uri="{FF2B5EF4-FFF2-40B4-BE49-F238E27FC236}">
                  <a16:creationId xmlns:a16="http://schemas.microsoft.com/office/drawing/2014/main" id="{1F8F0514-0BF8-4767-8041-02C5EB5E6D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9">
              <a:extLst>
                <a:ext uri="{FF2B5EF4-FFF2-40B4-BE49-F238E27FC236}">
                  <a16:creationId xmlns:a16="http://schemas.microsoft.com/office/drawing/2014/main" id="{10C4D70D-CC7C-469A-8112-6751D7C5C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0">
              <a:extLst>
                <a:ext uri="{FF2B5EF4-FFF2-40B4-BE49-F238E27FC236}">
                  <a16:creationId xmlns:a16="http://schemas.microsoft.com/office/drawing/2014/main" id="{9B22CD3A-9DEF-4CA7-BCEA-A8FDEE1F5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1">
              <a:extLst>
                <a:ext uri="{FF2B5EF4-FFF2-40B4-BE49-F238E27FC236}">
                  <a16:creationId xmlns:a16="http://schemas.microsoft.com/office/drawing/2014/main" id="{51D97B61-0DD7-406B-AA26-7D18AC60A8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2">
              <a:extLst>
                <a:ext uri="{FF2B5EF4-FFF2-40B4-BE49-F238E27FC236}">
                  <a16:creationId xmlns:a16="http://schemas.microsoft.com/office/drawing/2014/main" id="{6E02D9B0-F1F5-4F02-933A-23444ADD8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3">
              <a:extLst>
                <a:ext uri="{FF2B5EF4-FFF2-40B4-BE49-F238E27FC236}">
                  <a16:creationId xmlns:a16="http://schemas.microsoft.com/office/drawing/2014/main" id="{75CED5D4-541F-42BD-A0EC-684012EB8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4" name="Freeform 14">
              <a:extLst>
                <a:ext uri="{FF2B5EF4-FFF2-40B4-BE49-F238E27FC236}">
                  <a16:creationId xmlns:a16="http://schemas.microsoft.com/office/drawing/2014/main" id="{445A774D-6566-4A15-B81A-74407F615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5" name="Freeform 15">
              <a:extLst>
                <a:ext uri="{FF2B5EF4-FFF2-40B4-BE49-F238E27FC236}">
                  <a16:creationId xmlns:a16="http://schemas.microsoft.com/office/drawing/2014/main" id="{E548AE79-DD11-479E-9279-8E116D2B0A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6" name="Freeform 16">
              <a:extLst>
                <a:ext uri="{FF2B5EF4-FFF2-40B4-BE49-F238E27FC236}">
                  <a16:creationId xmlns:a16="http://schemas.microsoft.com/office/drawing/2014/main" id="{FCADD9C5-9C65-4CD4-96E1-C3581938ED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17">
              <a:extLst>
                <a:ext uri="{FF2B5EF4-FFF2-40B4-BE49-F238E27FC236}">
                  <a16:creationId xmlns:a16="http://schemas.microsoft.com/office/drawing/2014/main" id="{A645A873-E20B-46FC-B9BB-C36CF251E2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8">
              <a:extLst>
                <a:ext uri="{FF2B5EF4-FFF2-40B4-BE49-F238E27FC236}">
                  <a16:creationId xmlns:a16="http://schemas.microsoft.com/office/drawing/2014/main" id="{3C6EB4E3-4CBF-4658-8CA4-C8EAA0726F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9">
              <a:extLst>
                <a:ext uri="{FF2B5EF4-FFF2-40B4-BE49-F238E27FC236}">
                  <a16:creationId xmlns:a16="http://schemas.microsoft.com/office/drawing/2014/main" id="{B6A95A13-3252-4058-8B4E-D86819FBB6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0">
              <a:extLst>
                <a:ext uri="{FF2B5EF4-FFF2-40B4-BE49-F238E27FC236}">
                  <a16:creationId xmlns:a16="http://schemas.microsoft.com/office/drawing/2014/main" id="{5F42D653-69CC-49B0-BED9-97FB6A2B60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1">
              <a:extLst>
                <a:ext uri="{FF2B5EF4-FFF2-40B4-BE49-F238E27FC236}">
                  <a16:creationId xmlns:a16="http://schemas.microsoft.com/office/drawing/2014/main" id="{4B356AFF-E927-4EA2-91B4-2CA411483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2">
              <a:extLst>
                <a:ext uri="{FF2B5EF4-FFF2-40B4-BE49-F238E27FC236}">
                  <a16:creationId xmlns:a16="http://schemas.microsoft.com/office/drawing/2014/main" id="{54A60266-1E66-4523-AF44-990090BF4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3" name="Freeform 23">
              <a:extLst>
                <a:ext uri="{FF2B5EF4-FFF2-40B4-BE49-F238E27FC236}">
                  <a16:creationId xmlns:a16="http://schemas.microsoft.com/office/drawing/2014/main" id="{3FA49AC4-8840-4C3B-AE22-2BD2787EC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5" name="Group 34">
            <a:extLst>
              <a:ext uri="{FF2B5EF4-FFF2-40B4-BE49-F238E27FC236}">
                <a16:creationId xmlns:a16="http://schemas.microsoft.com/office/drawing/2014/main" id="{5B00B80E-0BE0-4C6D-8BD5-FD0874C527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6" name="Rectangle 35">
              <a:extLst>
                <a:ext uri="{FF2B5EF4-FFF2-40B4-BE49-F238E27FC236}">
                  <a16:creationId xmlns:a16="http://schemas.microsoft.com/office/drawing/2014/main" id="{9B24B417-22EA-421E-90D7-844E04D5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Isosceles Triangle 36">
              <a:extLst>
                <a:ext uri="{FF2B5EF4-FFF2-40B4-BE49-F238E27FC236}">
                  <a16:creationId xmlns:a16="http://schemas.microsoft.com/office/drawing/2014/main" id="{CCA2A386-3A2C-45AA-BDED-530C2E0E7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a:extLst>
                <a:ext uri="{FF2B5EF4-FFF2-40B4-BE49-F238E27FC236}">
                  <a16:creationId xmlns:a16="http://schemas.microsoft.com/office/drawing/2014/main" id="{39C281C3-AA5C-41EA-97D0-7C7124152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40" name="Rectangle 39">
            <a:extLst>
              <a:ext uri="{FF2B5EF4-FFF2-40B4-BE49-F238E27FC236}">
                <a16:creationId xmlns:a16="http://schemas.microsoft.com/office/drawing/2014/main" id="{DDE6F1B7-F765-45B1-84F2-C677192FB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206E0DE2-F8FF-4CD1-B391-6FBBD48FD2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3" name="Freeform 5">
              <a:extLst>
                <a:ext uri="{FF2B5EF4-FFF2-40B4-BE49-F238E27FC236}">
                  <a16:creationId xmlns:a16="http://schemas.microsoft.com/office/drawing/2014/main" id="{28FC982B-6DC3-41EB-B88A-2621C9D9F7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6">
              <a:extLst>
                <a:ext uri="{FF2B5EF4-FFF2-40B4-BE49-F238E27FC236}">
                  <a16:creationId xmlns:a16="http://schemas.microsoft.com/office/drawing/2014/main" id="{4D03107D-29F0-4356-995C-FB3B95C7C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7">
              <a:extLst>
                <a:ext uri="{FF2B5EF4-FFF2-40B4-BE49-F238E27FC236}">
                  <a16:creationId xmlns:a16="http://schemas.microsoft.com/office/drawing/2014/main" id="{A144509C-C70B-4772-BA5B-9F650A0C1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8">
              <a:extLst>
                <a:ext uri="{FF2B5EF4-FFF2-40B4-BE49-F238E27FC236}">
                  <a16:creationId xmlns:a16="http://schemas.microsoft.com/office/drawing/2014/main" id="{914E493F-9FBF-42CF-A5CB-09210216D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9">
              <a:extLst>
                <a:ext uri="{FF2B5EF4-FFF2-40B4-BE49-F238E27FC236}">
                  <a16:creationId xmlns:a16="http://schemas.microsoft.com/office/drawing/2014/main" id="{648647EA-8053-4539-8E7D-A8270E86C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0">
              <a:extLst>
                <a:ext uri="{FF2B5EF4-FFF2-40B4-BE49-F238E27FC236}">
                  <a16:creationId xmlns:a16="http://schemas.microsoft.com/office/drawing/2014/main" id="{39775811-A8E3-48B7-8A47-06A34D41E2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1">
              <a:extLst>
                <a:ext uri="{FF2B5EF4-FFF2-40B4-BE49-F238E27FC236}">
                  <a16:creationId xmlns:a16="http://schemas.microsoft.com/office/drawing/2014/main" id="{C28D403C-35F2-423E-A8BE-5A6D37D7F3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2">
              <a:extLst>
                <a:ext uri="{FF2B5EF4-FFF2-40B4-BE49-F238E27FC236}">
                  <a16:creationId xmlns:a16="http://schemas.microsoft.com/office/drawing/2014/main" id="{BAB2D8CD-8F28-48BF-AC0B-2E8BC3ADB9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3">
              <a:extLst>
                <a:ext uri="{FF2B5EF4-FFF2-40B4-BE49-F238E27FC236}">
                  <a16:creationId xmlns:a16="http://schemas.microsoft.com/office/drawing/2014/main" id="{F489AD45-71A9-4049-BBA5-D9D241D268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4">
              <a:extLst>
                <a:ext uri="{FF2B5EF4-FFF2-40B4-BE49-F238E27FC236}">
                  <a16:creationId xmlns:a16="http://schemas.microsoft.com/office/drawing/2014/main" id="{4C8EA682-7458-4DF1-90C6-88AAC5086B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5">
              <a:extLst>
                <a:ext uri="{FF2B5EF4-FFF2-40B4-BE49-F238E27FC236}">
                  <a16:creationId xmlns:a16="http://schemas.microsoft.com/office/drawing/2014/main" id="{A15DE56C-DEDD-4141-B998-2359D41C44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6">
              <a:extLst>
                <a:ext uri="{FF2B5EF4-FFF2-40B4-BE49-F238E27FC236}">
                  <a16:creationId xmlns:a16="http://schemas.microsoft.com/office/drawing/2014/main" id="{D3F4903D-3E11-46F7-B8DE-2BBA663188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7">
              <a:extLst>
                <a:ext uri="{FF2B5EF4-FFF2-40B4-BE49-F238E27FC236}">
                  <a16:creationId xmlns:a16="http://schemas.microsoft.com/office/drawing/2014/main" id="{FA0710E2-79D3-46C0-B402-6E25BCE0FE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8">
              <a:extLst>
                <a:ext uri="{FF2B5EF4-FFF2-40B4-BE49-F238E27FC236}">
                  <a16:creationId xmlns:a16="http://schemas.microsoft.com/office/drawing/2014/main" id="{920EDEFD-DD93-4DA8-A492-A3DA278230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9">
              <a:extLst>
                <a:ext uri="{FF2B5EF4-FFF2-40B4-BE49-F238E27FC236}">
                  <a16:creationId xmlns:a16="http://schemas.microsoft.com/office/drawing/2014/main" id="{8EF50817-7F4C-48FD-BFBC-883C317F27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0">
              <a:extLst>
                <a:ext uri="{FF2B5EF4-FFF2-40B4-BE49-F238E27FC236}">
                  <a16:creationId xmlns:a16="http://schemas.microsoft.com/office/drawing/2014/main" id="{9D7197B5-4A0C-45C5-A518-0250D3ECE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1">
              <a:extLst>
                <a:ext uri="{FF2B5EF4-FFF2-40B4-BE49-F238E27FC236}">
                  <a16:creationId xmlns:a16="http://schemas.microsoft.com/office/drawing/2014/main" id="{D1E79335-E2AB-4552-B9D2-A3E5A1EA4D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2">
              <a:extLst>
                <a:ext uri="{FF2B5EF4-FFF2-40B4-BE49-F238E27FC236}">
                  <a16:creationId xmlns:a16="http://schemas.microsoft.com/office/drawing/2014/main" id="{711ED971-D786-488C-8D50-E778407C63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23">
              <a:extLst>
                <a:ext uri="{FF2B5EF4-FFF2-40B4-BE49-F238E27FC236}">
                  <a16:creationId xmlns:a16="http://schemas.microsoft.com/office/drawing/2014/main" id="{E799616D-08C7-4F6C-99C2-912C6174E9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9" name="Content Placeholder 8">
            <a:extLst>
              <a:ext uri="{FF2B5EF4-FFF2-40B4-BE49-F238E27FC236}">
                <a16:creationId xmlns:a16="http://schemas.microsoft.com/office/drawing/2014/main" id="{EC472312-6FAA-4FE9-AEB1-1737BF168641}"/>
              </a:ext>
            </a:extLst>
          </p:cNvPr>
          <p:cNvPicPr>
            <a:picLocks noGrp="1" noChangeAspect="1"/>
          </p:cNvPicPr>
          <p:nvPr>
            <p:ph idx="1"/>
          </p:nvPr>
        </p:nvPicPr>
        <p:blipFill rotWithShape="1">
          <a:blip r:embed="rId2"/>
          <a:srcRect t="30664" r="-1" b="-1"/>
          <a:stretch/>
        </p:blipFill>
        <p:spPr>
          <a:xfrm>
            <a:off x="1" y="10"/>
            <a:ext cx="12191695" cy="4120995"/>
          </a:xfrm>
          <a:prstGeom prst="rect">
            <a:avLst/>
          </a:prstGeom>
          <a:ln w="12700">
            <a:noFill/>
          </a:ln>
        </p:spPr>
      </p:pic>
      <p:grpSp>
        <p:nvGrpSpPr>
          <p:cNvPr id="63" name="Group 62">
            <a:extLst>
              <a:ext uri="{FF2B5EF4-FFF2-40B4-BE49-F238E27FC236}">
                <a16:creationId xmlns:a16="http://schemas.microsoft.com/office/drawing/2014/main" id="{844DFB47-1351-4CBE-9C4D-21435A4C82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64" name="Isosceles Triangle 39">
              <a:extLst>
                <a:ext uri="{FF2B5EF4-FFF2-40B4-BE49-F238E27FC236}">
                  <a16:creationId xmlns:a16="http://schemas.microsoft.com/office/drawing/2014/main" id="{1F83E687-64D0-4C11-9F58-9A962EFCD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44E5A4FB-4D07-468B-A7A7-8934BAFE64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A1262E-4D2F-4D38-AE85-3820A89E64BA}"/>
              </a:ext>
            </a:extLst>
          </p:cNvPr>
          <p:cNvSpPr>
            <a:spLocks noGrp="1"/>
          </p:cNvSpPr>
          <p:nvPr>
            <p:ph type="title"/>
          </p:nvPr>
        </p:nvSpPr>
        <p:spPr>
          <a:xfrm>
            <a:off x="1683982" y="4293388"/>
            <a:ext cx="8833655" cy="727748"/>
          </a:xfrm>
        </p:spPr>
        <p:txBody>
          <a:bodyPr vert="horz" lIns="228600" tIns="228600" rIns="228600" bIns="0" rtlCol="0" anchor="b">
            <a:normAutofit/>
          </a:bodyPr>
          <a:lstStyle/>
          <a:p>
            <a:pPr>
              <a:lnSpc>
                <a:spcPct val="80000"/>
              </a:lnSpc>
            </a:pPr>
            <a:r>
              <a:rPr lang="en-US" sz="3100"/>
              <a:t>Organisations of all types are under pressure to change</a:t>
            </a:r>
          </a:p>
        </p:txBody>
      </p:sp>
      <p:sp>
        <p:nvSpPr>
          <p:cNvPr id="4" name="AutoShape 2" descr="Targeting Net Zero: A strategic framework for business action | Cambridge  Institute for Sustainability Leadership">
            <a:extLst>
              <a:ext uri="{FF2B5EF4-FFF2-40B4-BE49-F238E27FC236}">
                <a16:creationId xmlns:a16="http://schemas.microsoft.com/office/drawing/2014/main" id="{C5C55701-FBBB-4723-A16C-FD02262CF79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91456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D0729F1-ABF0-4A9E-8C03-5EE8FC1225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C1A5E60E-2EE5-4070-9E95-A54C60978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25" name="Freeform 5">
              <a:extLst>
                <a:ext uri="{FF2B5EF4-FFF2-40B4-BE49-F238E27FC236}">
                  <a16:creationId xmlns:a16="http://schemas.microsoft.com/office/drawing/2014/main" id="{CA71CF87-9BBC-4AB0-878A-278ACC485C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6">
              <a:extLst>
                <a:ext uri="{FF2B5EF4-FFF2-40B4-BE49-F238E27FC236}">
                  <a16:creationId xmlns:a16="http://schemas.microsoft.com/office/drawing/2014/main" id="{FE5EBBA9-9C02-488B-A575-6DBA738C6D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7">
              <a:extLst>
                <a:ext uri="{FF2B5EF4-FFF2-40B4-BE49-F238E27FC236}">
                  <a16:creationId xmlns:a16="http://schemas.microsoft.com/office/drawing/2014/main" id="{4D65CEE0-F4D3-4F84-95C3-B77FF54F8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8">
              <a:extLst>
                <a:ext uri="{FF2B5EF4-FFF2-40B4-BE49-F238E27FC236}">
                  <a16:creationId xmlns:a16="http://schemas.microsoft.com/office/drawing/2014/main" id="{F79A4F55-3FE9-4F18-B5E7-C5C944821F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9">
              <a:extLst>
                <a:ext uri="{FF2B5EF4-FFF2-40B4-BE49-F238E27FC236}">
                  <a16:creationId xmlns:a16="http://schemas.microsoft.com/office/drawing/2014/main" id="{03697276-7E3D-4850-9A31-9C6F09450D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0">
              <a:extLst>
                <a:ext uri="{FF2B5EF4-FFF2-40B4-BE49-F238E27FC236}">
                  <a16:creationId xmlns:a16="http://schemas.microsoft.com/office/drawing/2014/main" id="{6E9014AE-1A87-44D4-A23D-8A593450B5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1">
              <a:extLst>
                <a:ext uri="{FF2B5EF4-FFF2-40B4-BE49-F238E27FC236}">
                  <a16:creationId xmlns:a16="http://schemas.microsoft.com/office/drawing/2014/main" id="{387CC58F-4DDC-4D27-9DAE-F8C5492C21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12">
              <a:extLst>
                <a:ext uri="{FF2B5EF4-FFF2-40B4-BE49-F238E27FC236}">
                  <a16:creationId xmlns:a16="http://schemas.microsoft.com/office/drawing/2014/main" id="{708F92F9-72F5-4C86-A495-5036739E9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13">
              <a:extLst>
                <a:ext uri="{FF2B5EF4-FFF2-40B4-BE49-F238E27FC236}">
                  <a16:creationId xmlns:a16="http://schemas.microsoft.com/office/drawing/2014/main" id="{521E3EF7-F138-4E38-932D-521C394543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14">
              <a:extLst>
                <a:ext uri="{FF2B5EF4-FFF2-40B4-BE49-F238E27FC236}">
                  <a16:creationId xmlns:a16="http://schemas.microsoft.com/office/drawing/2014/main" id="{68FCAD62-290A-4076-924F-8800BC5AEE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15">
              <a:extLst>
                <a:ext uri="{FF2B5EF4-FFF2-40B4-BE49-F238E27FC236}">
                  <a16:creationId xmlns:a16="http://schemas.microsoft.com/office/drawing/2014/main" id="{6BDDD9DF-794F-4A57-8C24-05CC3DC94E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6">
              <a:extLst>
                <a:ext uri="{FF2B5EF4-FFF2-40B4-BE49-F238E27FC236}">
                  <a16:creationId xmlns:a16="http://schemas.microsoft.com/office/drawing/2014/main" id="{884B02D8-D58B-4B5D-B13D-57E16C7561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17">
              <a:extLst>
                <a:ext uri="{FF2B5EF4-FFF2-40B4-BE49-F238E27FC236}">
                  <a16:creationId xmlns:a16="http://schemas.microsoft.com/office/drawing/2014/main" id="{6F04E1BD-6735-4A01-B639-F788C0F2B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18">
              <a:extLst>
                <a:ext uri="{FF2B5EF4-FFF2-40B4-BE49-F238E27FC236}">
                  <a16:creationId xmlns:a16="http://schemas.microsoft.com/office/drawing/2014/main" id="{AC898E11-5718-4A4D-87A6-C30DBA5057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19">
              <a:extLst>
                <a:ext uri="{FF2B5EF4-FFF2-40B4-BE49-F238E27FC236}">
                  <a16:creationId xmlns:a16="http://schemas.microsoft.com/office/drawing/2014/main" id="{84A51033-BDA2-4B27-8746-8DA4EFCED4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20">
              <a:extLst>
                <a:ext uri="{FF2B5EF4-FFF2-40B4-BE49-F238E27FC236}">
                  <a16:creationId xmlns:a16="http://schemas.microsoft.com/office/drawing/2014/main" id="{784759D4-AE04-49AF-A4B8-64B4E1F78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21">
              <a:extLst>
                <a:ext uri="{FF2B5EF4-FFF2-40B4-BE49-F238E27FC236}">
                  <a16:creationId xmlns:a16="http://schemas.microsoft.com/office/drawing/2014/main" id="{692EC530-EEBF-4F46-83C8-C2672612E1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22">
              <a:extLst>
                <a:ext uri="{FF2B5EF4-FFF2-40B4-BE49-F238E27FC236}">
                  <a16:creationId xmlns:a16="http://schemas.microsoft.com/office/drawing/2014/main" id="{8BCF6E7C-7AD8-4400-B0F2-1C9A494E5E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23">
              <a:extLst>
                <a:ext uri="{FF2B5EF4-FFF2-40B4-BE49-F238E27FC236}">
                  <a16:creationId xmlns:a16="http://schemas.microsoft.com/office/drawing/2014/main" id="{634A57B2-C66C-41BE-9957-C2F2F1F57A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24">
              <a:extLst>
                <a:ext uri="{FF2B5EF4-FFF2-40B4-BE49-F238E27FC236}">
                  <a16:creationId xmlns:a16="http://schemas.microsoft.com/office/drawing/2014/main" id="{FDCF624D-9F58-46CF-990F-1F71575819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25">
              <a:extLst>
                <a:ext uri="{FF2B5EF4-FFF2-40B4-BE49-F238E27FC236}">
                  <a16:creationId xmlns:a16="http://schemas.microsoft.com/office/drawing/2014/main" id="{3463A3D4-F18F-4A81-8CCF-EB518414EC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95C7AB80-8A4A-4BF3-BB7F-276EA24A7371}"/>
              </a:ext>
            </a:extLst>
          </p:cNvPr>
          <p:cNvSpPr>
            <a:spLocks noGrp="1"/>
          </p:cNvSpPr>
          <p:nvPr>
            <p:ph type="title"/>
          </p:nvPr>
        </p:nvSpPr>
        <p:spPr>
          <a:xfrm>
            <a:off x="1759287" y="798881"/>
            <a:ext cx="8673427" cy="1048945"/>
          </a:xfrm>
        </p:spPr>
        <p:txBody>
          <a:bodyPr>
            <a:normAutofit/>
          </a:bodyPr>
          <a:lstStyle/>
          <a:p>
            <a:r>
              <a:rPr lang="nb-NO" sz="2500">
                <a:solidFill>
                  <a:schemeClr val="tx1"/>
                </a:solidFill>
              </a:rPr>
              <a:t>This raises a range of questions that career development needs to address</a:t>
            </a:r>
          </a:p>
        </p:txBody>
      </p:sp>
      <p:graphicFrame>
        <p:nvGraphicFramePr>
          <p:cNvPr id="18" name="Content Placeholder 2">
            <a:extLst>
              <a:ext uri="{FF2B5EF4-FFF2-40B4-BE49-F238E27FC236}">
                <a16:creationId xmlns:a16="http://schemas.microsoft.com/office/drawing/2014/main" id="{FB9C9F22-47B7-F3CD-9570-A99F10C693A2}"/>
              </a:ext>
            </a:extLst>
          </p:cNvPr>
          <p:cNvGraphicFramePr>
            <a:graphicFrameLocks noGrp="1"/>
          </p:cNvGraphicFramePr>
          <p:nvPr>
            <p:ph idx="1"/>
            <p:extLst>
              <p:ext uri="{D42A27DB-BD31-4B8C-83A1-F6EECF244321}">
                <p14:modId xmlns:p14="http://schemas.microsoft.com/office/powerpoint/2010/main" val="1650714669"/>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9624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27" name="Group 5126">
            <a:extLst>
              <a:ext uri="{FF2B5EF4-FFF2-40B4-BE49-F238E27FC236}">
                <a16:creationId xmlns:a16="http://schemas.microsoft.com/office/drawing/2014/main" id="{822FE057-BE05-4741-8284-EF9676E2DD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5128" name="Freeform 5">
              <a:extLst>
                <a:ext uri="{FF2B5EF4-FFF2-40B4-BE49-F238E27FC236}">
                  <a16:creationId xmlns:a16="http://schemas.microsoft.com/office/drawing/2014/main" id="{EA7A02D2-EEBB-4EEB-8ABE-56EB0AF9E1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29" name="Freeform 6">
              <a:extLst>
                <a:ext uri="{FF2B5EF4-FFF2-40B4-BE49-F238E27FC236}">
                  <a16:creationId xmlns:a16="http://schemas.microsoft.com/office/drawing/2014/main" id="{DFA4B6AB-6C70-47CD-A5BF-5DC42046E1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30" name="Freeform 7">
              <a:extLst>
                <a:ext uri="{FF2B5EF4-FFF2-40B4-BE49-F238E27FC236}">
                  <a16:creationId xmlns:a16="http://schemas.microsoft.com/office/drawing/2014/main" id="{BD11837B-445E-45F6-9CDD-848F7FD02E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131" name="Freeform 8">
              <a:extLst>
                <a:ext uri="{FF2B5EF4-FFF2-40B4-BE49-F238E27FC236}">
                  <a16:creationId xmlns:a16="http://schemas.microsoft.com/office/drawing/2014/main" id="{D3888DB2-6D32-426F-A20D-9A32C5B91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32" name="Freeform 9">
              <a:extLst>
                <a:ext uri="{FF2B5EF4-FFF2-40B4-BE49-F238E27FC236}">
                  <a16:creationId xmlns:a16="http://schemas.microsoft.com/office/drawing/2014/main" id="{90FF4613-718A-4971-87A2-2176F248B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33" name="Freeform 10">
              <a:extLst>
                <a:ext uri="{FF2B5EF4-FFF2-40B4-BE49-F238E27FC236}">
                  <a16:creationId xmlns:a16="http://schemas.microsoft.com/office/drawing/2014/main" id="{12456294-B685-48D2-82AB-874FEC431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34" name="Freeform 11">
              <a:extLst>
                <a:ext uri="{FF2B5EF4-FFF2-40B4-BE49-F238E27FC236}">
                  <a16:creationId xmlns:a16="http://schemas.microsoft.com/office/drawing/2014/main" id="{51574C30-0B3B-4D3D-B767-8257528CE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35" name="Freeform 12">
              <a:extLst>
                <a:ext uri="{FF2B5EF4-FFF2-40B4-BE49-F238E27FC236}">
                  <a16:creationId xmlns:a16="http://schemas.microsoft.com/office/drawing/2014/main" id="{A7238EE8-F333-4F0C-B618-12C099FBD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36" name="Freeform 13">
              <a:extLst>
                <a:ext uri="{FF2B5EF4-FFF2-40B4-BE49-F238E27FC236}">
                  <a16:creationId xmlns:a16="http://schemas.microsoft.com/office/drawing/2014/main" id="{AA0A3168-FA1F-4DD7-877D-F12C1AD5E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137" name="Freeform 14">
              <a:extLst>
                <a:ext uri="{FF2B5EF4-FFF2-40B4-BE49-F238E27FC236}">
                  <a16:creationId xmlns:a16="http://schemas.microsoft.com/office/drawing/2014/main" id="{6BDEFF7B-ADD8-4365-9677-718E91E45A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138" name="Freeform 15">
              <a:extLst>
                <a:ext uri="{FF2B5EF4-FFF2-40B4-BE49-F238E27FC236}">
                  <a16:creationId xmlns:a16="http://schemas.microsoft.com/office/drawing/2014/main" id="{7C8BD75C-9A84-4EC0-BAF0-8360D21B57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139" name="Freeform 16">
              <a:extLst>
                <a:ext uri="{FF2B5EF4-FFF2-40B4-BE49-F238E27FC236}">
                  <a16:creationId xmlns:a16="http://schemas.microsoft.com/office/drawing/2014/main" id="{9E9B0039-0282-4530-9D76-FAF0B1A5FC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140" name="Freeform 17">
              <a:extLst>
                <a:ext uri="{FF2B5EF4-FFF2-40B4-BE49-F238E27FC236}">
                  <a16:creationId xmlns:a16="http://schemas.microsoft.com/office/drawing/2014/main" id="{02F3D8B9-55F8-4FE2-8966-C2788CD098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41" name="Freeform 18">
              <a:extLst>
                <a:ext uri="{FF2B5EF4-FFF2-40B4-BE49-F238E27FC236}">
                  <a16:creationId xmlns:a16="http://schemas.microsoft.com/office/drawing/2014/main" id="{5DDC17AE-9606-4289-BD04-B931BEFC3C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42" name="Freeform 19">
              <a:extLst>
                <a:ext uri="{FF2B5EF4-FFF2-40B4-BE49-F238E27FC236}">
                  <a16:creationId xmlns:a16="http://schemas.microsoft.com/office/drawing/2014/main" id="{507188FF-5EDB-4B58-ADC6-6CE53FA1E0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43" name="Freeform 20">
              <a:extLst>
                <a:ext uri="{FF2B5EF4-FFF2-40B4-BE49-F238E27FC236}">
                  <a16:creationId xmlns:a16="http://schemas.microsoft.com/office/drawing/2014/main" id="{04442101-3369-4CCB-B6FF-B153C682D8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44" name="Freeform 21">
              <a:extLst>
                <a:ext uri="{FF2B5EF4-FFF2-40B4-BE49-F238E27FC236}">
                  <a16:creationId xmlns:a16="http://schemas.microsoft.com/office/drawing/2014/main" id="{A17769AA-0522-4208-A322-09A4EA5D6C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45" name="Freeform 22">
              <a:extLst>
                <a:ext uri="{FF2B5EF4-FFF2-40B4-BE49-F238E27FC236}">
                  <a16:creationId xmlns:a16="http://schemas.microsoft.com/office/drawing/2014/main" id="{1C84664A-621E-4145-8778-CA8AB24953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146" name="Freeform 23">
              <a:extLst>
                <a:ext uri="{FF2B5EF4-FFF2-40B4-BE49-F238E27FC236}">
                  <a16:creationId xmlns:a16="http://schemas.microsoft.com/office/drawing/2014/main" id="{25FDCFBA-8E26-4F17-840A-45B11E763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148" name="Group 5147">
            <a:extLst>
              <a:ext uri="{FF2B5EF4-FFF2-40B4-BE49-F238E27FC236}">
                <a16:creationId xmlns:a16="http://schemas.microsoft.com/office/drawing/2014/main" id="{39B639AC-74A1-48AB-BF9C-43B0DCFE65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5149" name="Rectangle 5148">
              <a:extLst>
                <a:ext uri="{FF2B5EF4-FFF2-40B4-BE49-F238E27FC236}">
                  <a16:creationId xmlns:a16="http://schemas.microsoft.com/office/drawing/2014/main" id="{0882082C-0F2F-4DB2-ABA4-E89B82252A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50" name="Isosceles Triangle 5149">
              <a:extLst>
                <a:ext uri="{FF2B5EF4-FFF2-40B4-BE49-F238E27FC236}">
                  <a16:creationId xmlns:a16="http://schemas.microsoft.com/office/drawing/2014/main" id="{310ECD7A-540A-48E6-8614-6094C46B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51" name="Rectangle 5150">
              <a:extLst>
                <a:ext uri="{FF2B5EF4-FFF2-40B4-BE49-F238E27FC236}">
                  <a16:creationId xmlns:a16="http://schemas.microsoft.com/office/drawing/2014/main" id="{E7C2599D-0CE7-45D8-BE5E-70330FEDB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5153" name="Rectangle 5152">
            <a:extLst>
              <a:ext uri="{FF2B5EF4-FFF2-40B4-BE49-F238E27FC236}">
                <a16:creationId xmlns:a16="http://schemas.microsoft.com/office/drawing/2014/main" id="{02D246DE-5051-41C9-AD89-96B07AD161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55" name="Group 5154">
            <a:extLst>
              <a:ext uri="{FF2B5EF4-FFF2-40B4-BE49-F238E27FC236}">
                <a16:creationId xmlns:a16="http://schemas.microsoft.com/office/drawing/2014/main" id="{82CC6989-7B06-461D-8EED-08EEC631D1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5156" name="Freeform 5">
              <a:extLst>
                <a:ext uri="{FF2B5EF4-FFF2-40B4-BE49-F238E27FC236}">
                  <a16:creationId xmlns:a16="http://schemas.microsoft.com/office/drawing/2014/main" id="{B478F84B-2CEE-4D83-B969-F8901AC66D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7" name="Freeform 6">
              <a:extLst>
                <a:ext uri="{FF2B5EF4-FFF2-40B4-BE49-F238E27FC236}">
                  <a16:creationId xmlns:a16="http://schemas.microsoft.com/office/drawing/2014/main" id="{55AE9A59-F8A8-401F-93B7-A9CA7CBC26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8" name="Freeform 7">
              <a:extLst>
                <a:ext uri="{FF2B5EF4-FFF2-40B4-BE49-F238E27FC236}">
                  <a16:creationId xmlns:a16="http://schemas.microsoft.com/office/drawing/2014/main" id="{21C8037F-1046-42BD-BFD2-C73DEBC897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9" name="Freeform 8">
              <a:extLst>
                <a:ext uri="{FF2B5EF4-FFF2-40B4-BE49-F238E27FC236}">
                  <a16:creationId xmlns:a16="http://schemas.microsoft.com/office/drawing/2014/main" id="{BEF77386-4B40-4F80-9F71-8D8F00489E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0" name="Freeform 9">
              <a:extLst>
                <a:ext uri="{FF2B5EF4-FFF2-40B4-BE49-F238E27FC236}">
                  <a16:creationId xmlns:a16="http://schemas.microsoft.com/office/drawing/2014/main" id="{3A1FD69E-2FC7-487D-B707-1086AB5B2B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1" name="Freeform 10">
              <a:extLst>
                <a:ext uri="{FF2B5EF4-FFF2-40B4-BE49-F238E27FC236}">
                  <a16:creationId xmlns:a16="http://schemas.microsoft.com/office/drawing/2014/main" id="{85A56BBF-E3E2-4297-9FA8-3BFB585C26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2" name="Freeform 11">
              <a:extLst>
                <a:ext uri="{FF2B5EF4-FFF2-40B4-BE49-F238E27FC236}">
                  <a16:creationId xmlns:a16="http://schemas.microsoft.com/office/drawing/2014/main" id="{036139DC-99E2-4C4C-BBF2-D7D254CA7A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3" name="Freeform 12">
              <a:extLst>
                <a:ext uri="{FF2B5EF4-FFF2-40B4-BE49-F238E27FC236}">
                  <a16:creationId xmlns:a16="http://schemas.microsoft.com/office/drawing/2014/main" id="{F6255517-CFBC-4453-A24C-336F42C8AB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4" name="Freeform 13">
              <a:extLst>
                <a:ext uri="{FF2B5EF4-FFF2-40B4-BE49-F238E27FC236}">
                  <a16:creationId xmlns:a16="http://schemas.microsoft.com/office/drawing/2014/main" id="{941ABA3F-3DB6-42A0-B7BA-F33CD7D469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5" name="Freeform 14">
              <a:extLst>
                <a:ext uri="{FF2B5EF4-FFF2-40B4-BE49-F238E27FC236}">
                  <a16:creationId xmlns:a16="http://schemas.microsoft.com/office/drawing/2014/main" id="{D4251752-DACB-4058-BFB0-1224B495B4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6" name="Freeform 15">
              <a:extLst>
                <a:ext uri="{FF2B5EF4-FFF2-40B4-BE49-F238E27FC236}">
                  <a16:creationId xmlns:a16="http://schemas.microsoft.com/office/drawing/2014/main" id="{889F3518-DDF6-49C5-B671-249042C8A1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7" name="Freeform 16">
              <a:extLst>
                <a:ext uri="{FF2B5EF4-FFF2-40B4-BE49-F238E27FC236}">
                  <a16:creationId xmlns:a16="http://schemas.microsoft.com/office/drawing/2014/main" id="{9E485B9B-25EF-42DA-AF1A-5B3854EB9E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8" name="Freeform 17">
              <a:extLst>
                <a:ext uri="{FF2B5EF4-FFF2-40B4-BE49-F238E27FC236}">
                  <a16:creationId xmlns:a16="http://schemas.microsoft.com/office/drawing/2014/main" id="{901847A4-EB07-49FD-B500-EA50AB53BC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9" name="Freeform 18">
              <a:extLst>
                <a:ext uri="{FF2B5EF4-FFF2-40B4-BE49-F238E27FC236}">
                  <a16:creationId xmlns:a16="http://schemas.microsoft.com/office/drawing/2014/main" id="{E986D345-FCE8-4EC1-85CF-51A449E113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0" name="Freeform 19">
              <a:extLst>
                <a:ext uri="{FF2B5EF4-FFF2-40B4-BE49-F238E27FC236}">
                  <a16:creationId xmlns:a16="http://schemas.microsoft.com/office/drawing/2014/main" id="{15E1AD3B-CB78-463E-9B95-6CDB53E7BC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1" name="Freeform 20">
              <a:extLst>
                <a:ext uri="{FF2B5EF4-FFF2-40B4-BE49-F238E27FC236}">
                  <a16:creationId xmlns:a16="http://schemas.microsoft.com/office/drawing/2014/main" id="{86D00A28-8798-4314-9EE3-A6EDF79203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2" name="Freeform 21">
              <a:extLst>
                <a:ext uri="{FF2B5EF4-FFF2-40B4-BE49-F238E27FC236}">
                  <a16:creationId xmlns:a16="http://schemas.microsoft.com/office/drawing/2014/main" id="{2B2DC2AC-28E0-4E83-A507-09FFCDE38A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3" name="Freeform 22">
              <a:extLst>
                <a:ext uri="{FF2B5EF4-FFF2-40B4-BE49-F238E27FC236}">
                  <a16:creationId xmlns:a16="http://schemas.microsoft.com/office/drawing/2014/main" id="{FB5718E2-7425-4447-B117-82215B2AD2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4" name="Freeform 23">
              <a:extLst>
                <a:ext uri="{FF2B5EF4-FFF2-40B4-BE49-F238E27FC236}">
                  <a16:creationId xmlns:a16="http://schemas.microsoft.com/office/drawing/2014/main" id="{F925972A-4E45-434D-B884-FA2A7CC80A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176" name="Group 5175">
            <a:extLst>
              <a:ext uri="{FF2B5EF4-FFF2-40B4-BE49-F238E27FC236}">
                <a16:creationId xmlns:a16="http://schemas.microsoft.com/office/drawing/2014/main" id="{0973C576-421A-4406-AEBD-966C859F6A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3822597" cy="4477933"/>
            <a:chOff x="807084" y="1186483"/>
            <a:chExt cx="3822597" cy="4477933"/>
          </a:xfrm>
        </p:grpSpPr>
        <p:sp>
          <p:nvSpPr>
            <p:cNvPr id="5177" name="Rectangle 5176">
              <a:extLst>
                <a:ext uri="{FF2B5EF4-FFF2-40B4-BE49-F238E27FC236}">
                  <a16:creationId xmlns:a16="http://schemas.microsoft.com/office/drawing/2014/main" id="{335B8BEB-AE75-4A80-8521-F5ECD7AFD0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531" y="1186483"/>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8" name="Isosceles Triangle 39">
              <a:extLst>
                <a:ext uri="{FF2B5EF4-FFF2-40B4-BE49-F238E27FC236}">
                  <a16:creationId xmlns:a16="http://schemas.microsoft.com/office/drawing/2014/main" id="{2E9D36E8-017B-427E-BD6E-4CD5C10FBE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514766"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9" name="Rectangle 5178">
              <a:extLst>
                <a:ext uri="{FF2B5EF4-FFF2-40B4-BE49-F238E27FC236}">
                  <a16:creationId xmlns:a16="http://schemas.microsoft.com/office/drawing/2014/main" id="{1D1361E2-0340-41BA-B7D5-0CC4C4C1EE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3011B13-F9A4-40B5-A789-B48EE1B6963E}"/>
              </a:ext>
            </a:extLst>
          </p:cNvPr>
          <p:cNvSpPr>
            <a:spLocks noGrp="1"/>
          </p:cNvSpPr>
          <p:nvPr>
            <p:ph type="title"/>
          </p:nvPr>
        </p:nvSpPr>
        <p:spPr>
          <a:xfrm>
            <a:off x="895415" y="2075504"/>
            <a:ext cx="3654569" cy="2042725"/>
          </a:xfrm>
        </p:spPr>
        <p:txBody>
          <a:bodyPr vert="horz" lIns="228600" tIns="228600" rIns="228600" bIns="0" rtlCol="0" anchor="b">
            <a:normAutofit/>
          </a:bodyPr>
          <a:lstStyle/>
          <a:p>
            <a:pPr>
              <a:lnSpc>
                <a:spcPct val="80000"/>
              </a:lnSpc>
            </a:pPr>
            <a:r>
              <a:rPr lang="en-US" sz="3000"/>
              <a:t>So how can career development professionals address these issues?</a:t>
            </a:r>
          </a:p>
        </p:txBody>
      </p:sp>
      <p:sp>
        <p:nvSpPr>
          <p:cNvPr id="5181" name="Rectangle 5180">
            <a:extLst>
              <a:ext uri="{FF2B5EF4-FFF2-40B4-BE49-F238E27FC236}">
                <a16:creationId xmlns:a16="http://schemas.microsoft.com/office/drawing/2014/main" id="{89EEE72E-E093-4F9A-AE83-B7FA5E7A4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0150" y="-6706"/>
            <a:ext cx="6751849" cy="687112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No One is Too Small to Make a Difference – IMMA Shop">
            <a:extLst>
              <a:ext uri="{FF2B5EF4-FFF2-40B4-BE49-F238E27FC236}">
                <a16:creationId xmlns:a16="http://schemas.microsoft.com/office/drawing/2014/main" id="{3F1A2789-0236-4C24-BA5C-10A7A0047B2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757262" y="373413"/>
            <a:ext cx="6120318" cy="6120318"/>
          </a:xfrm>
          <a:prstGeom prst="rect">
            <a:avLst/>
          </a:prstGeom>
          <a:noFill/>
          <a:ln w="9525">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216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C0C1A-5B60-4344-BFF1-E1B7149033B1}"/>
              </a:ext>
            </a:extLst>
          </p:cNvPr>
          <p:cNvSpPr>
            <a:spLocks noGrp="1"/>
          </p:cNvSpPr>
          <p:nvPr>
            <p:ph type="title"/>
          </p:nvPr>
        </p:nvSpPr>
        <p:spPr>
          <a:xfrm>
            <a:off x="4441783" y="609600"/>
            <a:ext cx="6693061" cy="1356360"/>
          </a:xfrm>
        </p:spPr>
        <p:txBody>
          <a:bodyPr>
            <a:normAutofit fontScale="90000"/>
          </a:bodyPr>
          <a:lstStyle/>
          <a:p>
            <a:r>
              <a:rPr lang="en-GB" dirty="0">
                <a:solidFill>
                  <a:srgbClr val="FFFFFF"/>
                </a:solidFill>
              </a:rPr>
              <a:t>(Re)defining career guidance (career development)</a:t>
            </a:r>
          </a:p>
        </p:txBody>
      </p:sp>
      <p:sp>
        <p:nvSpPr>
          <p:cNvPr id="3" name="Content Placeholder 2">
            <a:extLst>
              <a:ext uri="{FF2B5EF4-FFF2-40B4-BE49-F238E27FC236}">
                <a16:creationId xmlns:a16="http://schemas.microsoft.com/office/drawing/2014/main" id="{543752DD-8C99-4C8F-B76A-3C6C611F35C3}"/>
              </a:ext>
            </a:extLst>
          </p:cNvPr>
          <p:cNvSpPr>
            <a:spLocks noGrp="1"/>
          </p:cNvSpPr>
          <p:nvPr>
            <p:ph idx="1"/>
          </p:nvPr>
        </p:nvSpPr>
        <p:spPr>
          <a:xfrm>
            <a:off x="4441783" y="2057400"/>
            <a:ext cx="6693061" cy="4038600"/>
          </a:xfrm>
        </p:spPr>
        <p:txBody>
          <a:bodyPr>
            <a:normAutofit/>
          </a:bodyPr>
          <a:lstStyle/>
          <a:p>
            <a:pPr marL="0" indent="0">
              <a:buNone/>
            </a:pPr>
            <a:r>
              <a:rPr lang="en-GB">
                <a:solidFill>
                  <a:srgbClr val="FFFFFF"/>
                </a:solidFill>
              </a:rPr>
              <a:t>“Career guidance supports individuals and groups to discover more about work, leisure and learning and to consider their place in the world and plan for their futures… Career guidance can take a wide range of forms and draws on diverse theoretical traditions. But at its heart it is a purposeful learning opportunity which supports individuals and groups to consider and reconsider work, leisure and learning in the light of new information and experiences and to take both individual and collective action as a result of this.”</a:t>
            </a:r>
          </a:p>
        </p:txBody>
      </p:sp>
      <p:pic>
        <p:nvPicPr>
          <p:cNvPr id="5" name="Picture 4" descr="A picture containing accessory, businesscard&#10;&#10;Description generated with high confidence">
            <a:extLst>
              <a:ext uri="{FF2B5EF4-FFF2-40B4-BE49-F238E27FC236}">
                <a16:creationId xmlns:a16="http://schemas.microsoft.com/office/drawing/2014/main" id="{FEE9D40C-0B0E-4C8D-BA40-90F0FD3193E7}"/>
              </a:ext>
            </a:extLst>
          </p:cNvPr>
          <p:cNvPicPr>
            <a:picLocks noChangeAspect="1"/>
          </p:cNvPicPr>
          <p:nvPr/>
        </p:nvPicPr>
        <p:blipFill rotWithShape="1">
          <a:blip r:embed="rId2">
            <a:extLst>
              <a:ext uri="{28A0092B-C50C-407E-A947-70E740481C1C}">
                <a14:useLocalDpi xmlns:a14="http://schemas.microsoft.com/office/drawing/2010/main" val="0"/>
              </a:ext>
            </a:extLst>
          </a:blip>
          <a:srcRect l="10195" r="1838" b="1"/>
          <a:stretch/>
        </p:blipFill>
        <p:spPr>
          <a:xfrm>
            <a:off x="232861" y="243840"/>
            <a:ext cx="3646837" cy="6377939"/>
          </a:xfrm>
          <a:prstGeom prst="rect">
            <a:avLst/>
          </a:prstGeom>
        </p:spPr>
      </p:pic>
    </p:spTree>
    <p:extLst>
      <p:ext uri="{BB962C8B-B14F-4D97-AF65-F5344CB8AC3E}">
        <p14:creationId xmlns:p14="http://schemas.microsoft.com/office/powerpoint/2010/main" val="297183243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C7738584-4FF5-4587-90CD-7DBC057CBA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331FEB8B-34DA-4949-A747-E456AEB605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45" name="Freeform 5">
              <a:extLst>
                <a:ext uri="{FF2B5EF4-FFF2-40B4-BE49-F238E27FC236}">
                  <a16:creationId xmlns:a16="http://schemas.microsoft.com/office/drawing/2014/main" id="{E2C0E37F-AF07-492A-A279-DA26CE7B0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6">
              <a:extLst>
                <a:ext uri="{FF2B5EF4-FFF2-40B4-BE49-F238E27FC236}">
                  <a16:creationId xmlns:a16="http://schemas.microsoft.com/office/drawing/2014/main" id="{E5A4CBBD-EE5A-45EC-9BC9-30721DAA5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7">
              <a:extLst>
                <a:ext uri="{FF2B5EF4-FFF2-40B4-BE49-F238E27FC236}">
                  <a16:creationId xmlns:a16="http://schemas.microsoft.com/office/drawing/2014/main" id="{9A72465E-D6CF-4A0B-9D7E-B6A67DE66E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8">
              <a:extLst>
                <a:ext uri="{FF2B5EF4-FFF2-40B4-BE49-F238E27FC236}">
                  <a16:creationId xmlns:a16="http://schemas.microsoft.com/office/drawing/2014/main" id="{8A913FD7-7ADB-4D3A-9EFC-6AEC40800A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9">
              <a:extLst>
                <a:ext uri="{FF2B5EF4-FFF2-40B4-BE49-F238E27FC236}">
                  <a16:creationId xmlns:a16="http://schemas.microsoft.com/office/drawing/2014/main" id="{5317CED2-06BE-474F-A30D-9D288E7F58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0">
              <a:extLst>
                <a:ext uri="{FF2B5EF4-FFF2-40B4-BE49-F238E27FC236}">
                  <a16:creationId xmlns:a16="http://schemas.microsoft.com/office/drawing/2014/main" id="{839863F7-DEBA-4476-AC32-15C58371E9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1">
              <a:extLst>
                <a:ext uri="{FF2B5EF4-FFF2-40B4-BE49-F238E27FC236}">
                  <a16:creationId xmlns:a16="http://schemas.microsoft.com/office/drawing/2014/main" id="{80DAD443-B5AE-471F-85AB-10D53EA9BA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2">
              <a:extLst>
                <a:ext uri="{FF2B5EF4-FFF2-40B4-BE49-F238E27FC236}">
                  <a16:creationId xmlns:a16="http://schemas.microsoft.com/office/drawing/2014/main" id="{4AC256D8-0B2A-4D31-BE8D-C65E8D9307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3">
              <a:extLst>
                <a:ext uri="{FF2B5EF4-FFF2-40B4-BE49-F238E27FC236}">
                  <a16:creationId xmlns:a16="http://schemas.microsoft.com/office/drawing/2014/main" id="{2289052D-ADF4-4995-974E-857FE799C8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4">
              <a:extLst>
                <a:ext uri="{FF2B5EF4-FFF2-40B4-BE49-F238E27FC236}">
                  <a16:creationId xmlns:a16="http://schemas.microsoft.com/office/drawing/2014/main" id="{2AE029EC-182F-4A59-ABB1-2AD3E6A271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5">
              <a:extLst>
                <a:ext uri="{FF2B5EF4-FFF2-40B4-BE49-F238E27FC236}">
                  <a16:creationId xmlns:a16="http://schemas.microsoft.com/office/drawing/2014/main" id="{CB5EAF53-22B7-4CE7-8F2B-E6E5D6C9A8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6">
              <a:extLst>
                <a:ext uri="{FF2B5EF4-FFF2-40B4-BE49-F238E27FC236}">
                  <a16:creationId xmlns:a16="http://schemas.microsoft.com/office/drawing/2014/main" id="{A4F6286A-96AE-4640-8CD9-0A37F72CE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7">
              <a:extLst>
                <a:ext uri="{FF2B5EF4-FFF2-40B4-BE49-F238E27FC236}">
                  <a16:creationId xmlns:a16="http://schemas.microsoft.com/office/drawing/2014/main" id="{B171C312-CDA4-46AE-8FAC-5596269466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18">
              <a:extLst>
                <a:ext uri="{FF2B5EF4-FFF2-40B4-BE49-F238E27FC236}">
                  <a16:creationId xmlns:a16="http://schemas.microsoft.com/office/drawing/2014/main" id="{362D7B25-2A53-4479-86D2-1F008B3913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19">
              <a:extLst>
                <a:ext uri="{FF2B5EF4-FFF2-40B4-BE49-F238E27FC236}">
                  <a16:creationId xmlns:a16="http://schemas.microsoft.com/office/drawing/2014/main" id="{74E4194C-4008-420B-934A-44E4A33998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0">
              <a:extLst>
                <a:ext uri="{FF2B5EF4-FFF2-40B4-BE49-F238E27FC236}">
                  <a16:creationId xmlns:a16="http://schemas.microsoft.com/office/drawing/2014/main" id="{F03EE6E2-6D04-4395-A942-906DD781B0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21">
              <a:extLst>
                <a:ext uri="{FF2B5EF4-FFF2-40B4-BE49-F238E27FC236}">
                  <a16:creationId xmlns:a16="http://schemas.microsoft.com/office/drawing/2014/main" id="{C0DA5597-663D-40BF-A49E-7F97CEFCB4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22">
              <a:extLst>
                <a:ext uri="{FF2B5EF4-FFF2-40B4-BE49-F238E27FC236}">
                  <a16:creationId xmlns:a16="http://schemas.microsoft.com/office/drawing/2014/main" id="{A462B6E4-C0D9-4B39-ACFD-809919B5BA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23">
              <a:extLst>
                <a:ext uri="{FF2B5EF4-FFF2-40B4-BE49-F238E27FC236}">
                  <a16:creationId xmlns:a16="http://schemas.microsoft.com/office/drawing/2014/main" id="{40F996EA-5494-4E45-91A9-BC3AC19FB3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24">
              <a:extLst>
                <a:ext uri="{FF2B5EF4-FFF2-40B4-BE49-F238E27FC236}">
                  <a16:creationId xmlns:a16="http://schemas.microsoft.com/office/drawing/2014/main" id="{E4C72616-3189-4480-878A-47DAE2EAB6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25">
              <a:extLst>
                <a:ext uri="{FF2B5EF4-FFF2-40B4-BE49-F238E27FC236}">
                  <a16:creationId xmlns:a16="http://schemas.microsoft.com/office/drawing/2014/main" id="{3A4AD113-F13C-4731-BB21-3E500420DD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28EF88F5-E300-4A1F-B6F3-5FC6FDD4DA55}"/>
              </a:ext>
            </a:extLst>
          </p:cNvPr>
          <p:cNvSpPr>
            <a:spLocks noGrp="1"/>
          </p:cNvSpPr>
          <p:nvPr>
            <p:ph type="title"/>
          </p:nvPr>
        </p:nvSpPr>
        <p:spPr>
          <a:xfrm>
            <a:off x="7269686" y="795527"/>
            <a:ext cx="4123738" cy="1433323"/>
          </a:xfrm>
        </p:spPr>
        <p:txBody>
          <a:bodyPr vert="horz" lIns="0" tIns="0" rIns="0" bIns="0" rtlCol="0" anchorCtr="0">
            <a:normAutofit/>
          </a:bodyPr>
          <a:lstStyle/>
          <a:p>
            <a:pPr algn="l"/>
            <a:r>
              <a:rPr lang="en-US" sz="3200">
                <a:solidFill>
                  <a:schemeClr val="tx2"/>
                </a:solidFill>
              </a:rPr>
              <a:t>But we haven’t said enough about green issues</a:t>
            </a:r>
          </a:p>
        </p:txBody>
      </p:sp>
      <p:sp>
        <p:nvSpPr>
          <p:cNvPr id="67" name="Rectangle 66">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E8EE2A"/>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2478A26-04FA-4E05-922C-5A9D91085CF1}"/>
              </a:ext>
            </a:extLst>
          </p:cNvPr>
          <p:cNvPicPr>
            <a:picLocks noChangeAspect="1"/>
          </p:cNvPicPr>
          <p:nvPr/>
        </p:nvPicPr>
        <p:blipFill rotWithShape="1">
          <a:blip r:embed="rId2"/>
          <a:srcRect r="3" b="11027"/>
          <a:stretch/>
        </p:blipFill>
        <p:spPr>
          <a:xfrm>
            <a:off x="972115" y="960214"/>
            <a:ext cx="5641848" cy="4919472"/>
          </a:xfrm>
          <a:prstGeom prst="rect">
            <a:avLst/>
          </a:prstGeom>
          <a:ln w="12700">
            <a:noFill/>
          </a:ln>
        </p:spPr>
      </p:pic>
      <p:sp>
        <p:nvSpPr>
          <p:cNvPr id="4" name="Content Placeholder 3">
            <a:extLst>
              <a:ext uri="{FF2B5EF4-FFF2-40B4-BE49-F238E27FC236}">
                <a16:creationId xmlns:a16="http://schemas.microsoft.com/office/drawing/2014/main" id="{12DE4623-2259-4364-BF95-418BE91B800E}"/>
              </a:ext>
            </a:extLst>
          </p:cNvPr>
          <p:cNvSpPr>
            <a:spLocks noGrp="1"/>
          </p:cNvSpPr>
          <p:nvPr>
            <p:ph idx="1"/>
          </p:nvPr>
        </p:nvSpPr>
        <p:spPr>
          <a:xfrm>
            <a:off x="7293817" y="2338388"/>
            <a:ext cx="4099607" cy="3678237"/>
          </a:xfrm>
        </p:spPr>
        <p:txBody>
          <a:bodyPr>
            <a:normAutofit/>
          </a:bodyPr>
          <a:lstStyle/>
          <a:p>
            <a:pPr marL="45720" indent="0">
              <a:buClr>
                <a:srgbClr val="E8EE2A"/>
              </a:buClr>
              <a:buNone/>
            </a:pPr>
            <a:r>
              <a:rPr lang="nb-NO" dirty="0"/>
              <a:t>See </a:t>
            </a:r>
            <a:r>
              <a:rPr lang="nb-NO" dirty="0" err="1"/>
              <a:t>the</a:t>
            </a:r>
            <a:r>
              <a:rPr lang="nb-NO" dirty="0"/>
              <a:t> Career Guidance and </a:t>
            </a:r>
            <a:r>
              <a:rPr lang="nb-NO" dirty="0" err="1"/>
              <a:t>Social</a:t>
            </a:r>
            <a:r>
              <a:rPr lang="nb-NO" dirty="0"/>
              <a:t> </a:t>
            </a:r>
            <a:r>
              <a:rPr lang="nb-NO" dirty="0" err="1"/>
              <a:t>Justice</a:t>
            </a:r>
            <a:r>
              <a:rPr lang="nb-NO" dirty="0"/>
              <a:t> website at </a:t>
            </a:r>
            <a:r>
              <a:rPr lang="nb-NO" dirty="0">
                <a:hlinkClick r:id="rId3"/>
              </a:rPr>
              <a:t>https://careerguidancesocialjustice.wordpress.com/tag/green-guidance/</a:t>
            </a:r>
            <a:r>
              <a:rPr lang="nb-NO" dirty="0"/>
              <a:t> </a:t>
            </a:r>
            <a:endParaRPr lang="nb-NO"/>
          </a:p>
        </p:txBody>
      </p:sp>
    </p:spTree>
    <p:extLst>
      <p:ext uri="{BB962C8B-B14F-4D97-AF65-F5344CB8AC3E}">
        <p14:creationId xmlns:p14="http://schemas.microsoft.com/office/powerpoint/2010/main" val="412458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141" name="Group 3140">
            <a:extLst>
              <a:ext uri="{FF2B5EF4-FFF2-40B4-BE49-F238E27FC236}">
                <a16:creationId xmlns:a16="http://schemas.microsoft.com/office/drawing/2014/main" id="{822FE057-BE05-4741-8284-EF9676E2DD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142" name="Freeform 5">
              <a:extLst>
                <a:ext uri="{FF2B5EF4-FFF2-40B4-BE49-F238E27FC236}">
                  <a16:creationId xmlns:a16="http://schemas.microsoft.com/office/drawing/2014/main" id="{EA7A02D2-EEBB-4EEB-8ABE-56EB0AF9E1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43" name="Freeform 6">
              <a:extLst>
                <a:ext uri="{FF2B5EF4-FFF2-40B4-BE49-F238E27FC236}">
                  <a16:creationId xmlns:a16="http://schemas.microsoft.com/office/drawing/2014/main" id="{DFA4B6AB-6C70-47CD-A5BF-5DC42046E1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44" name="Freeform 7">
              <a:extLst>
                <a:ext uri="{FF2B5EF4-FFF2-40B4-BE49-F238E27FC236}">
                  <a16:creationId xmlns:a16="http://schemas.microsoft.com/office/drawing/2014/main" id="{BD11837B-445E-45F6-9CDD-848F7FD02E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145" name="Freeform 8">
              <a:extLst>
                <a:ext uri="{FF2B5EF4-FFF2-40B4-BE49-F238E27FC236}">
                  <a16:creationId xmlns:a16="http://schemas.microsoft.com/office/drawing/2014/main" id="{D3888DB2-6D32-426F-A20D-9A32C5B91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46" name="Freeform 9">
              <a:extLst>
                <a:ext uri="{FF2B5EF4-FFF2-40B4-BE49-F238E27FC236}">
                  <a16:creationId xmlns:a16="http://schemas.microsoft.com/office/drawing/2014/main" id="{90FF4613-718A-4971-87A2-2176F248B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47" name="Freeform 10">
              <a:extLst>
                <a:ext uri="{FF2B5EF4-FFF2-40B4-BE49-F238E27FC236}">
                  <a16:creationId xmlns:a16="http://schemas.microsoft.com/office/drawing/2014/main" id="{12456294-B685-48D2-82AB-874FEC431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48" name="Freeform 11">
              <a:extLst>
                <a:ext uri="{FF2B5EF4-FFF2-40B4-BE49-F238E27FC236}">
                  <a16:creationId xmlns:a16="http://schemas.microsoft.com/office/drawing/2014/main" id="{51574C30-0B3B-4D3D-B767-8257528CE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49" name="Freeform 12">
              <a:extLst>
                <a:ext uri="{FF2B5EF4-FFF2-40B4-BE49-F238E27FC236}">
                  <a16:creationId xmlns:a16="http://schemas.microsoft.com/office/drawing/2014/main" id="{A7238EE8-F333-4F0C-B618-12C099FBD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50" name="Freeform 13">
              <a:extLst>
                <a:ext uri="{FF2B5EF4-FFF2-40B4-BE49-F238E27FC236}">
                  <a16:creationId xmlns:a16="http://schemas.microsoft.com/office/drawing/2014/main" id="{AA0A3168-FA1F-4DD7-877D-F12C1AD5E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151" name="Freeform 14">
              <a:extLst>
                <a:ext uri="{FF2B5EF4-FFF2-40B4-BE49-F238E27FC236}">
                  <a16:creationId xmlns:a16="http://schemas.microsoft.com/office/drawing/2014/main" id="{6BDEFF7B-ADD8-4365-9677-718E91E45A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152" name="Freeform 15">
              <a:extLst>
                <a:ext uri="{FF2B5EF4-FFF2-40B4-BE49-F238E27FC236}">
                  <a16:creationId xmlns:a16="http://schemas.microsoft.com/office/drawing/2014/main" id="{7C8BD75C-9A84-4EC0-BAF0-8360D21B57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153" name="Freeform 16">
              <a:extLst>
                <a:ext uri="{FF2B5EF4-FFF2-40B4-BE49-F238E27FC236}">
                  <a16:creationId xmlns:a16="http://schemas.microsoft.com/office/drawing/2014/main" id="{9E9B0039-0282-4530-9D76-FAF0B1A5FC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154" name="Freeform 17">
              <a:extLst>
                <a:ext uri="{FF2B5EF4-FFF2-40B4-BE49-F238E27FC236}">
                  <a16:creationId xmlns:a16="http://schemas.microsoft.com/office/drawing/2014/main" id="{02F3D8B9-55F8-4FE2-8966-C2788CD098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55" name="Freeform 18">
              <a:extLst>
                <a:ext uri="{FF2B5EF4-FFF2-40B4-BE49-F238E27FC236}">
                  <a16:creationId xmlns:a16="http://schemas.microsoft.com/office/drawing/2014/main" id="{5DDC17AE-9606-4289-BD04-B931BEFC3C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56" name="Freeform 19">
              <a:extLst>
                <a:ext uri="{FF2B5EF4-FFF2-40B4-BE49-F238E27FC236}">
                  <a16:creationId xmlns:a16="http://schemas.microsoft.com/office/drawing/2014/main" id="{507188FF-5EDB-4B58-ADC6-6CE53FA1E0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57" name="Freeform 20">
              <a:extLst>
                <a:ext uri="{FF2B5EF4-FFF2-40B4-BE49-F238E27FC236}">
                  <a16:creationId xmlns:a16="http://schemas.microsoft.com/office/drawing/2014/main" id="{04442101-3369-4CCB-B6FF-B153C682D8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58" name="Freeform 21">
              <a:extLst>
                <a:ext uri="{FF2B5EF4-FFF2-40B4-BE49-F238E27FC236}">
                  <a16:creationId xmlns:a16="http://schemas.microsoft.com/office/drawing/2014/main" id="{A17769AA-0522-4208-A322-09A4EA5D6C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59" name="Freeform 22">
              <a:extLst>
                <a:ext uri="{FF2B5EF4-FFF2-40B4-BE49-F238E27FC236}">
                  <a16:creationId xmlns:a16="http://schemas.microsoft.com/office/drawing/2014/main" id="{1C84664A-621E-4145-8778-CA8AB24953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160" name="Freeform 23">
              <a:extLst>
                <a:ext uri="{FF2B5EF4-FFF2-40B4-BE49-F238E27FC236}">
                  <a16:creationId xmlns:a16="http://schemas.microsoft.com/office/drawing/2014/main" id="{25FDCFBA-8E26-4F17-840A-45B11E763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162" name="Group 3161">
            <a:extLst>
              <a:ext uri="{FF2B5EF4-FFF2-40B4-BE49-F238E27FC236}">
                <a16:creationId xmlns:a16="http://schemas.microsoft.com/office/drawing/2014/main" id="{39B639AC-74A1-48AB-BF9C-43B0DCFE65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163" name="Rectangle 3162">
              <a:extLst>
                <a:ext uri="{FF2B5EF4-FFF2-40B4-BE49-F238E27FC236}">
                  <a16:creationId xmlns:a16="http://schemas.microsoft.com/office/drawing/2014/main" id="{0882082C-0F2F-4DB2-ABA4-E89B82252A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64" name="Isosceles Triangle 3163">
              <a:extLst>
                <a:ext uri="{FF2B5EF4-FFF2-40B4-BE49-F238E27FC236}">
                  <a16:creationId xmlns:a16="http://schemas.microsoft.com/office/drawing/2014/main" id="{310ECD7A-540A-48E6-8614-6094C46B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65" name="Rectangle 3164">
              <a:extLst>
                <a:ext uri="{FF2B5EF4-FFF2-40B4-BE49-F238E27FC236}">
                  <a16:creationId xmlns:a16="http://schemas.microsoft.com/office/drawing/2014/main" id="{E7C2599D-0CE7-45D8-BE5E-70330FEDB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167" name="Rectangle 3166">
            <a:extLst>
              <a:ext uri="{FF2B5EF4-FFF2-40B4-BE49-F238E27FC236}">
                <a16:creationId xmlns:a16="http://schemas.microsoft.com/office/drawing/2014/main" id="{4EF321E3-1966-4794-8FF3-2985AA22B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69" name="Group 3168">
            <a:extLst>
              <a:ext uri="{FF2B5EF4-FFF2-40B4-BE49-F238E27FC236}">
                <a16:creationId xmlns:a16="http://schemas.microsoft.com/office/drawing/2014/main" id="{77CE04FD-1B5A-4AF7-AC08-88C66553DD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170" name="Freeform 5">
              <a:extLst>
                <a:ext uri="{FF2B5EF4-FFF2-40B4-BE49-F238E27FC236}">
                  <a16:creationId xmlns:a16="http://schemas.microsoft.com/office/drawing/2014/main" id="{CF57F066-8020-49CF-950B-D13125B7AE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1" name="Freeform 6">
              <a:extLst>
                <a:ext uri="{FF2B5EF4-FFF2-40B4-BE49-F238E27FC236}">
                  <a16:creationId xmlns:a16="http://schemas.microsoft.com/office/drawing/2014/main" id="{8E353E73-63E6-48D9-8297-2B521ECF90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2" name="Freeform 7">
              <a:extLst>
                <a:ext uri="{FF2B5EF4-FFF2-40B4-BE49-F238E27FC236}">
                  <a16:creationId xmlns:a16="http://schemas.microsoft.com/office/drawing/2014/main" id="{A7DD2DF6-5415-4914-BB37-F950941494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3" name="Freeform 8">
              <a:extLst>
                <a:ext uri="{FF2B5EF4-FFF2-40B4-BE49-F238E27FC236}">
                  <a16:creationId xmlns:a16="http://schemas.microsoft.com/office/drawing/2014/main" id="{A561BFF0-D132-43FE-8E9F-BE7540D20A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4" name="Freeform 9">
              <a:extLst>
                <a:ext uri="{FF2B5EF4-FFF2-40B4-BE49-F238E27FC236}">
                  <a16:creationId xmlns:a16="http://schemas.microsoft.com/office/drawing/2014/main" id="{434FA253-B00B-4EF2-96AE-322AE1B6B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5" name="Freeform 10">
              <a:extLst>
                <a:ext uri="{FF2B5EF4-FFF2-40B4-BE49-F238E27FC236}">
                  <a16:creationId xmlns:a16="http://schemas.microsoft.com/office/drawing/2014/main" id="{B5EDA8AA-3B8F-46C2-946D-76BC839061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6" name="Freeform 11">
              <a:extLst>
                <a:ext uri="{FF2B5EF4-FFF2-40B4-BE49-F238E27FC236}">
                  <a16:creationId xmlns:a16="http://schemas.microsoft.com/office/drawing/2014/main" id="{189C9446-D191-491B-9CB1-DC2A15ABAD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7" name="Freeform 12">
              <a:extLst>
                <a:ext uri="{FF2B5EF4-FFF2-40B4-BE49-F238E27FC236}">
                  <a16:creationId xmlns:a16="http://schemas.microsoft.com/office/drawing/2014/main" id="{8ACF54CD-111D-4C47-9906-EAEAEF7780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8" name="Freeform 13">
              <a:extLst>
                <a:ext uri="{FF2B5EF4-FFF2-40B4-BE49-F238E27FC236}">
                  <a16:creationId xmlns:a16="http://schemas.microsoft.com/office/drawing/2014/main" id="{017C7DAF-9A02-4BEA-9DAB-35CB4D921F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9" name="Freeform 14">
              <a:extLst>
                <a:ext uri="{FF2B5EF4-FFF2-40B4-BE49-F238E27FC236}">
                  <a16:creationId xmlns:a16="http://schemas.microsoft.com/office/drawing/2014/main" id="{BCE6EACB-3F5B-4111-8158-22B5C32A40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0" name="Freeform 15">
              <a:extLst>
                <a:ext uri="{FF2B5EF4-FFF2-40B4-BE49-F238E27FC236}">
                  <a16:creationId xmlns:a16="http://schemas.microsoft.com/office/drawing/2014/main" id="{19C44D5B-E410-407A-8E17-31BF382C42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1" name="Freeform 16">
              <a:extLst>
                <a:ext uri="{FF2B5EF4-FFF2-40B4-BE49-F238E27FC236}">
                  <a16:creationId xmlns:a16="http://schemas.microsoft.com/office/drawing/2014/main" id="{9BC11B9C-C803-4A90-9E9F-C99C714CAD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2" name="Freeform 17">
              <a:extLst>
                <a:ext uri="{FF2B5EF4-FFF2-40B4-BE49-F238E27FC236}">
                  <a16:creationId xmlns:a16="http://schemas.microsoft.com/office/drawing/2014/main" id="{92B7D31E-6263-404B-ABBA-3E78084E50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3" name="Freeform 18">
              <a:extLst>
                <a:ext uri="{FF2B5EF4-FFF2-40B4-BE49-F238E27FC236}">
                  <a16:creationId xmlns:a16="http://schemas.microsoft.com/office/drawing/2014/main" id="{12AA8724-2C64-41E8-B18B-A9A1E696C8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4" name="Freeform 19">
              <a:extLst>
                <a:ext uri="{FF2B5EF4-FFF2-40B4-BE49-F238E27FC236}">
                  <a16:creationId xmlns:a16="http://schemas.microsoft.com/office/drawing/2014/main" id="{566C3B77-B783-41C8-9159-D0C22355D3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5" name="Freeform 20">
              <a:extLst>
                <a:ext uri="{FF2B5EF4-FFF2-40B4-BE49-F238E27FC236}">
                  <a16:creationId xmlns:a16="http://schemas.microsoft.com/office/drawing/2014/main" id="{E837E698-74E4-4DEF-B07C-87BB1A862B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6" name="Freeform 21">
              <a:extLst>
                <a:ext uri="{FF2B5EF4-FFF2-40B4-BE49-F238E27FC236}">
                  <a16:creationId xmlns:a16="http://schemas.microsoft.com/office/drawing/2014/main" id="{103DF436-EF54-4233-95C5-70EFF684B8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7" name="Freeform 22">
              <a:extLst>
                <a:ext uri="{FF2B5EF4-FFF2-40B4-BE49-F238E27FC236}">
                  <a16:creationId xmlns:a16="http://schemas.microsoft.com/office/drawing/2014/main" id="{8DC30B2E-E294-4C95-8B29-7B63EA3E6F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8" name="Freeform 23">
              <a:extLst>
                <a:ext uri="{FF2B5EF4-FFF2-40B4-BE49-F238E27FC236}">
                  <a16:creationId xmlns:a16="http://schemas.microsoft.com/office/drawing/2014/main" id="{6CB1725C-B498-48DD-A7E9-FC7F7AC923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190" name="Rectangle 3189">
            <a:extLst>
              <a:ext uri="{FF2B5EF4-FFF2-40B4-BE49-F238E27FC236}">
                <a16:creationId xmlns:a16="http://schemas.microsoft.com/office/drawing/2014/main" id="{64B54D65-6796-413C-98B7-F70D96F46C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80" y="-6706"/>
            <a:ext cx="12194680" cy="4127711"/>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92" name="Group 3191">
            <a:extLst>
              <a:ext uri="{FF2B5EF4-FFF2-40B4-BE49-F238E27FC236}">
                <a16:creationId xmlns:a16="http://schemas.microsoft.com/office/drawing/2014/main" id="{2811B681-C3B5-4DBB-8F68-B05CD4FD81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3193" name="Isosceles Triangle 39">
              <a:extLst>
                <a:ext uri="{FF2B5EF4-FFF2-40B4-BE49-F238E27FC236}">
                  <a16:creationId xmlns:a16="http://schemas.microsoft.com/office/drawing/2014/main" id="{6BB83955-6B2E-4333-8FB0-4E0A8B5E3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4" name="Rectangle 3193">
              <a:extLst>
                <a:ext uri="{FF2B5EF4-FFF2-40B4-BE49-F238E27FC236}">
                  <a16:creationId xmlns:a16="http://schemas.microsoft.com/office/drawing/2014/main" id="{720E5381-9E91-421E-8166-467131FA9B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13E7A38-138F-4755-840E-B58A2056904C}"/>
              </a:ext>
            </a:extLst>
          </p:cNvPr>
          <p:cNvSpPr>
            <a:spLocks noGrp="1"/>
          </p:cNvSpPr>
          <p:nvPr>
            <p:ph type="title"/>
          </p:nvPr>
        </p:nvSpPr>
        <p:spPr>
          <a:xfrm>
            <a:off x="1683982" y="4293388"/>
            <a:ext cx="8833655" cy="727748"/>
          </a:xfrm>
        </p:spPr>
        <p:txBody>
          <a:bodyPr vert="horz" lIns="228600" tIns="228600" rIns="228600" bIns="0" rtlCol="0" anchor="b">
            <a:normAutofit/>
          </a:bodyPr>
          <a:lstStyle/>
          <a:p>
            <a:pPr>
              <a:lnSpc>
                <a:spcPct val="80000"/>
              </a:lnSpc>
            </a:pPr>
            <a:r>
              <a:rPr lang="en-US" sz="3700" dirty="0"/>
              <a:t>The 5 signposts to a socially just career guidance</a:t>
            </a:r>
          </a:p>
        </p:txBody>
      </p:sp>
      <p:graphicFrame>
        <p:nvGraphicFramePr>
          <p:cNvPr id="83" name="Diagram 82">
            <a:extLst>
              <a:ext uri="{FF2B5EF4-FFF2-40B4-BE49-F238E27FC236}">
                <a16:creationId xmlns:a16="http://schemas.microsoft.com/office/drawing/2014/main" id="{B14DBCB6-84E9-4E68-BFD3-EE6CD5D1B5D5}"/>
              </a:ext>
            </a:extLst>
          </p:cNvPr>
          <p:cNvGraphicFramePr/>
          <p:nvPr>
            <p:extLst>
              <p:ext uri="{D42A27DB-BD31-4B8C-83A1-F6EECF244321}">
                <p14:modId xmlns:p14="http://schemas.microsoft.com/office/powerpoint/2010/main" val="4052098412"/>
              </p:ext>
            </p:extLst>
          </p:nvPr>
        </p:nvGraphicFramePr>
        <p:xfrm>
          <a:off x="251351" y="211959"/>
          <a:ext cx="11663363" cy="3696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9241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D0729F1-ABF0-4A9E-8C03-5EE8FC1225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C1A5E60E-2EE5-4070-9E95-A54C60978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4" name="Freeform 5">
              <a:extLst>
                <a:ext uri="{FF2B5EF4-FFF2-40B4-BE49-F238E27FC236}">
                  <a16:creationId xmlns:a16="http://schemas.microsoft.com/office/drawing/2014/main" id="{CA71CF87-9BBC-4AB0-878A-278ACC485C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FE5EBBA9-9C02-488B-A575-6DBA738C6D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4D65CEE0-F4D3-4F84-95C3-B77FF54F8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8">
              <a:extLst>
                <a:ext uri="{FF2B5EF4-FFF2-40B4-BE49-F238E27FC236}">
                  <a16:creationId xmlns:a16="http://schemas.microsoft.com/office/drawing/2014/main" id="{F79A4F55-3FE9-4F18-B5E7-C5C944821F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9">
              <a:extLst>
                <a:ext uri="{FF2B5EF4-FFF2-40B4-BE49-F238E27FC236}">
                  <a16:creationId xmlns:a16="http://schemas.microsoft.com/office/drawing/2014/main" id="{03697276-7E3D-4850-9A31-9C6F09450D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a:extLst>
                <a:ext uri="{FF2B5EF4-FFF2-40B4-BE49-F238E27FC236}">
                  <a16:creationId xmlns:a16="http://schemas.microsoft.com/office/drawing/2014/main" id="{6E9014AE-1A87-44D4-A23D-8A593450B5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a:extLst>
                <a:ext uri="{FF2B5EF4-FFF2-40B4-BE49-F238E27FC236}">
                  <a16:creationId xmlns:a16="http://schemas.microsoft.com/office/drawing/2014/main" id="{387CC58F-4DDC-4D27-9DAE-F8C5492C21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id="{708F92F9-72F5-4C86-A495-5036739E9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3">
              <a:extLst>
                <a:ext uri="{FF2B5EF4-FFF2-40B4-BE49-F238E27FC236}">
                  <a16:creationId xmlns:a16="http://schemas.microsoft.com/office/drawing/2014/main" id="{521E3EF7-F138-4E38-932D-521C394543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4">
              <a:extLst>
                <a:ext uri="{FF2B5EF4-FFF2-40B4-BE49-F238E27FC236}">
                  <a16:creationId xmlns:a16="http://schemas.microsoft.com/office/drawing/2014/main" id="{68FCAD62-290A-4076-924F-8800BC5AEE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5">
              <a:extLst>
                <a:ext uri="{FF2B5EF4-FFF2-40B4-BE49-F238E27FC236}">
                  <a16:creationId xmlns:a16="http://schemas.microsoft.com/office/drawing/2014/main" id="{6BDDD9DF-794F-4A57-8C24-05CC3DC94E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884B02D8-D58B-4B5D-B13D-57E16C7561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7">
              <a:extLst>
                <a:ext uri="{FF2B5EF4-FFF2-40B4-BE49-F238E27FC236}">
                  <a16:creationId xmlns:a16="http://schemas.microsoft.com/office/drawing/2014/main" id="{6F04E1BD-6735-4A01-B639-F788C0F2B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8">
              <a:extLst>
                <a:ext uri="{FF2B5EF4-FFF2-40B4-BE49-F238E27FC236}">
                  <a16:creationId xmlns:a16="http://schemas.microsoft.com/office/drawing/2014/main" id="{AC898E11-5718-4A4D-87A6-C30DBA5057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84A51033-BDA2-4B27-8746-8DA4EFCED4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0">
              <a:extLst>
                <a:ext uri="{FF2B5EF4-FFF2-40B4-BE49-F238E27FC236}">
                  <a16:creationId xmlns:a16="http://schemas.microsoft.com/office/drawing/2014/main" id="{784759D4-AE04-49AF-A4B8-64B4E1F78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1">
              <a:extLst>
                <a:ext uri="{FF2B5EF4-FFF2-40B4-BE49-F238E27FC236}">
                  <a16:creationId xmlns:a16="http://schemas.microsoft.com/office/drawing/2014/main" id="{692EC530-EEBF-4F46-83C8-C2672612E1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2">
              <a:extLst>
                <a:ext uri="{FF2B5EF4-FFF2-40B4-BE49-F238E27FC236}">
                  <a16:creationId xmlns:a16="http://schemas.microsoft.com/office/drawing/2014/main" id="{8BCF6E7C-7AD8-4400-B0F2-1C9A494E5E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3">
              <a:extLst>
                <a:ext uri="{FF2B5EF4-FFF2-40B4-BE49-F238E27FC236}">
                  <a16:creationId xmlns:a16="http://schemas.microsoft.com/office/drawing/2014/main" id="{634A57B2-C66C-41BE-9957-C2F2F1F57A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4">
              <a:extLst>
                <a:ext uri="{FF2B5EF4-FFF2-40B4-BE49-F238E27FC236}">
                  <a16:creationId xmlns:a16="http://schemas.microsoft.com/office/drawing/2014/main" id="{FDCF624D-9F58-46CF-990F-1F71575819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5">
              <a:extLst>
                <a:ext uri="{FF2B5EF4-FFF2-40B4-BE49-F238E27FC236}">
                  <a16:creationId xmlns:a16="http://schemas.microsoft.com/office/drawing/2014/main" id="{3463A3D4-F18F-4A81-8CCF-EB518414EC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29E7E6E-862B-42D0-AE13-18E41623F945}"/>
              </a:ext>
            </a:extLst>
          </p:cNvPr>
          <p:cNvSpPr>
            <a:spLocks noGrp="1"/>
          </p:cNvSpPr>
          <p:nvPr>
            <p:ph type="title"/>
          </p:nvPr>
        </p:nvSpPr>
        <p:spPr>
          <a:xfrm>
            <a:off x="1759287" y="798881"/>
            <a:ext cx="8673427" cy="1048945"/>
          </a:xfrm>
        </p:spPr>
        <p:txBody>
          <a:bodyPr>
            <a:normAutofit/>
          </a:bodyPr>
          <a:lstStyle/>
          <a:p>
            <a:r>
              <a:rPr lang="nb-NO">
                <a:solidFill>
                  <a:schemeClr val="tx1"/>
                </a:solidFill>
              </a:rPr>
              <a:t>So if we put our green glasses on </a:t>
            </a:r>
          </a:p>
        </p:txBody>
      </p:sp>
      <p:graphicFrame>
        <p:nvGraphicFramePr>
          <p:cNvPr id="7" name="Content Placeholder 2">
            <a:extLst>
              <a:ext uri="{FF2B5EF4-FFF2-40B4-BE49-F238E27FC236}">
                <a16:creationId xmlns:a16="http://schemas.microsoft.com/office/drawing/2014/main" id="{7222DE0C-66D2-2EE6-C192-26F06D9B58EB}"/>
              </a:ext>
            </a:extLst>
          </p:cNvPr>
          <p:cNvGraphicFramePr/>
          <p:nvPr>
            <p:extLst>
              <p:ext uri="{D42A27DB-BD31-4B8C-83A1-F6EECF244321}">
                <p14:modId xmlns:p14="http://schemas.microsoft.com/office/powerpoint/2010/main" val="1718561150"/>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7516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D0729F1-ABF0-4A9E-8C03-5EE8FC1225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C1A5E60E-2EE5-4070-9E95-A54C60978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CA71CF87-9BBC-4AB0-878A-278ACC485C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FE5EBBA9-9C02-488B-A575-6DBA738C6D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4D65CEE0-F4D3-4F84-95C3-B77FF54F8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F79A4F55-3FE9-4F18-B5E7-C5C944821F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03697276-7E3D-4850-9A31-9C6F09450D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6E9014AE-1A87-44D4-A23D-8A593450B5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387CC58F-4DDC-4D27-9DAE-F8C5492C21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708F92F9-72F5-4C86-A495-5036739E9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521E3EF7-F138-4E38-932D-521C394543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68FCAD62-290A-4076-924F-8800BC5AEE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6BDDD9DF-794F-4A57-8C24-05CC3DC94E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884B02D8-D58B-4B5D-B13D-57E16C7561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6F04E1BD-6735-4A01-B639-F788C0F2B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AC898E11-5718-4A4D-87A6-C30DBA5057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84A51033-BDA2-4B27-8746-8DA4EFCED4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784759D4-AE04-49AF-A4B8-64B4E1F78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692EC530-EEBF-4F46-83C8-C2672612E1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8BCF6E7C-7AD8-4400-B0F2-1C9A494E5E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634A57B2-C66C-41BE-9957-C2F2F1F57A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4">
              <a:extLst>
                <a:ext uri="{FF2B5EF4-FFF2-40B4-BE49-F238E27FC236}">
                  <a16:creationId xmlns:a16="http://schemas.microsoft.com/office/drawing/2014/main" id="{FDCF624D-9F58-46CF-990F-1F71575819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5">
              <a:extLst>
                <a:ext uri="{FF2B5EF4-FFF2-40B4-BE49-F238E27FC236}">
                  <a16:creationId xmlns:a16="http://schemas.microsoft.com/office/drawing/2014/main" id="{3463A3D4-F18F-4A81-8CCF-EB518414EC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254EAD3B-2451-47E9-AF3C-5E23F76AED16}"/>
              </a:ext>
            </a:extLst>
          </p:cNvPr>
          <p:cNvSpPr>
            <a:spLocks noGrp="1"/>
          </p:cNvSpPr>
          <p:nvPr>
            <p:ph type="title"/>
          </p:nvPr>
        </p:nvSpPr>
        <p:spPr>
          <a:xfrm>
            <a:off x="1759287" y="798881"/>
            <a:ext cx="8673427" cy="1048945"/>
          </a:xfrm>
        </p:spPr>
        <p:txBody>
          <a:bodyPr>
            <a:normAutofit/>
          </a:bodyPr>
          <a:lstStyle/>
          <a:p>
            <a:r>
              <a:rPr lang="nb-NO">
                <a:solidFill>
                  <a:schemeClr val="tx1"/>
                </a:solidFill>
              </a:rPr>
              <a:t>In counselling</a:t>
            </a:r>
          </a:p>
        </p:txBody>
      </p:sp>
      <p:graphicFrame>
        <p:nvGraphicFramePr>
          <p:cNvPr id="4" name="Content Placeholder 3">
            <a:extLst>
              <a:ext uri="{FF2B5EF4-FFF2-40B4-BE49-F238E27FC236}">
                <a16:creationId xmlns:a16="http://schemas.microsoft.com/office/drawing/2014/main" id="{71B5EB9E-42B8-4485-BCD6-4F96D270417D}"/>
              </a:ext>
            </a:extLst>
          </p:cNvPr>
          <p:cNvGraphicFramePr>
            <a:graphicFrameLocks noGrp="1"/>
          </p:cNvGraphicFramePr>
          <p:nvPr>
            <p:ph idx="1"/>
            <p:extLst>
              <p:ext uri="{D42A27DB-BD31-4B8C-83A1-F6EECF244321}">
                <p14:modId xmlns:p14="http://schemas.microsoft.com/office/powerpoint/2010/main" val="3390444585"/>
              </p:ext>
            </p:extLst>
          </p:nvPr>
        </p:nvGraphicFramePr>
        <p:xfrm>
          <a:off x="807722" y="1687285"/>
          <a:ext cx="10576558" cy="47976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55FD33D4-8DA0-49B7-9B74-B893B76596EB}"/>
              </a:ext>
            </a:extLst>
          </p:cNvPr>
          <p:cNvSpPr txBox="1"/>
          <p:nvPr/>
        </p:nvSpPr>
        <p:spPr>
          <a:xfrm>
            <a:off x="718457" y="2476877"/>
            <a:ext cx="2198914" cy="3139321"/>
          </a:xfrm>
          <a:prstGeom prst="rect">
            <a:avLst/>
          </a:prstGeom>
          <a:noFill/>
        </p:spPr>
        <p:txBody>
          <a:bodyPr wrap="square" rtlCol="0">
            <a:spAutoFit/>
          </a:bodyPr>
          <a:lstStyle/>
          <a:p>
            <a:r>
              <a:rPr lang="nb-NO" dirty="0"/>
              <a:t>An </a:t>
            </a:r>
            <a:r>
              <a:rPr lang="nb-NO" dirty="0" err="1"/>
              <a:t>increasing</a:t>
            </a:r>
            <a:r>
              <a:rPr lang="nb-NO" dirty="0"/>
              <a:t> </a:t>
            </a:r>
            <a:r>
              <a:rPr lang="nb-NO" dirty="0" err="1"/>
              <a:t>number</a:t>
            </a:r>
            <a:r>
              <a:rPr lang="nb-NO" dirty="0"/>
              <a:t> of </a:t>
            </a:r>
            <a:r>
              <a:rPr lang="nb-NO" dirty="0" err="1"/>
              <a:t>clients</a:t>
            </a:r>
            <a:r>
              <a:rPr lang="nb-NO" dirty="0"/>
              <a:t> </a:t>
            </a:r>
            <a:r>
              <a:rPr lang="nb-NO" dirty="0" err="1"/>
              <a:t>are</a:t>
            </a:r>
            <a:r>
              <a:rPr lang="nb-NO" dirty="0"/>
              <a:t> </a:t>
            </a:r>
            <a:r>
              <a:rPr lang="nb-NO" dirty="0" err="1"/>
              <a:t>likely</a:t>
            </a:r>
            <a:r>
              <a:rPr lang="nb-NO" dirty="0"/>
              <a:t> to </a:t>
            </a:r>
            <a:r>
              <a:rPr lang="nb-NO" dirty="0" err="1"/>
              <a:t>proactively</a:t>
            </a:r>
            <a:r>
              <a:rPr lang="nb-NO" dirty="0"/>
              <a:t> </a:t>
            </a:r>
            <a:r>
              <a:rPr lang="nb-NO" dirty="0" err="1"/>
              <a:t>raise</a:t>
            </a:r>
            <a:r>
              <a:rPr lang="nb-NO" dirty="0"/>
              <a:t> </a:t>
            </a:r>
            <a:r>
              <a:rPr lang="nb-NO" dirty="0" err="1"/>
              <a:t>concerns</a:t>
            </a:r>
            <a:r>
              <a:rPr lang="nb-NO" dirty="0"/>
              <a:t> </a:t>
            </a:r>
            <a:r>
              <a:rPr lang="nb-NO" dirty="0" err="1"/>
              <a:t>about</a:t>
            </a:r>
            <a:r>
              <a:rPr lang="nb-NO" dirty="0"/>
              <a:t> </a:t>
            </a:r>
            <a:r>
              <a:rPr lang="nb-NO" dirty="0" err="1"/>
              <a:t>the</a:t>
            </a:r>
            <a:r>
              <a:rPr lang="nb-NO" dirty="0"/>
              <a:t> </a:t>
            </a:r>
            <a:r>
              <a:rPr lang="nb-NO" dirty="0" err="1"/>
              <a:t>environment</a:t>
            </a:r>
            <a:r>
              <a:rPr lang="nb-NO" dirty="0"/>
              <a:t>. </a:t>
            </a:r>
          </a:p>
          <a:p>
            <a:endParaRPr lang="nb-NO" dirty="0"/>
          </a:p>
          <a:p>
            <a:r>
              <a:rPr lang="nb-NO" dirty="0" err="1"/>
              <a:t>We</a:t>
            </a:r>
            <a:r>
              <a:rPr lang="nb-NO" dirty="0"/>
              <a:t> </a:t>
            </a:r>
            <a:r>
              <a:rPr lang="nb-NO" dirty="0" err="1"/>
              <a:t>need</a:t>
            </a:r>
            <a:r>
              <a:rPr lang="nb-NO" dirty="0"/>
              <a:t> to </a:t>
            </a:r>
            <a:r>
              <a:rPr lang="nb-NO" dirty="0" err="1"/>
              <a:t>address</a:t>
            </a:r>
            <a:r>
              <a:rPr lang="nb-NO" dirty="0"/>
              <a:t> </a:t>
            </a:r>
            <a:r>
              <a:rPr lang="nb-NO" dirty="0" err="1"/>
              <a:t>this</a:t>
            </a:r>
            <a:r>
              <a:rPr lang="nb-NO" dirty="0"/>
              <a:t> </a:t>
            </a:r>
            <a:r>
              <a:rPr lang="nb-NO" dirty="0" err="1"/>
              <a:t>rather</a:t>
            </a:r>
            <a:r>
              <a:rPr lang="nb-NO" dirty="0"/>
              <a:t> </a:t>
            </a:r>
            <a:r>
              <a:rPr lang="nb-NO" dirty="0" err="1"/>
              <a:t>than</a:t>
            </a:r>
            <a:r>
              <a:rPr lang="nb-NO" dirty="0"/>
              <a:t> </a:t>
            </a:r>
            <a:r>
              <a:rPr lang="nb-NO" dirty="0" err="1"/>
              <a:t>externalise</a:t>
            </a:r>
            <a:r>
              <a:rPr lang="nb-NO" dirty="0"/>
              <a:t> it. </a:t>
            </a:r>
          </a:p>
          <a:p>
            <a:endParaRPr lang="nb-NO" dirty="0"/>
          </a:p>
        </p:txBody>
      </p:sp>
      <p:sp>
        <p:nvSpPr>
          <p:cNvPr id="33" name="TextBox 32">
            <a:extLst>
              <a:ext uri="{FF2B5EF4-FFF2-40B4-BE49-F238E27FC236}">
                <a16:creationId xmlns:a16="http://schemas.microsoft.com/office/drawing/2014/main" id="{82D74CEF-6C9A-4092-B001-E0FCEFA52E0B}"/>
              </a:ext>
            </a:extLst>
          </p:cNvPr>
          <p:cNvSpPr txBox="1"/>
          <p:nvPr/>
        </p:nvSpPr>
        <p:spPr>
          <a:xfrm>
            <a:off x="9373485" y="2427778"/>
            <a:ext cx="2198914" cy="3693319"/>
          </a:xfrm>
          <a:prstGeom prst="rect">
            <a:avLst/>
          </a:prstGeom>
          <a:noFill/>
        </p:spPr>
        <p:txBody>
          <a:bodyPr wrap="square" rtlCol="0">
            <a:spAutoFit/>
          </a:bodyPr>
          <a:lstStyle/>
          <a:p>
            <a:r>
              <a:rPr lang="nb-NO" dirty="0" err="1"/>
              <a:t>We</a:t>
            </a:r>
            <a:r>
              <a:rPr lang="nb-NO" dirty="0"/>
              <a:t> </a:t>
            </a:r>
            <a:r>
              <a:rPr lang="nb-NO" dirty="0" err="1"/>
              <a:t>also</a:t>
            </a:r>
            <a:r>
              <a:rPr lang="nb-NO" dirty="0"/>
              <a:t> </a:t>
            </a:r>
            <a:r>
              <a:rPr lang="nb-NO" dirty="0" err="1"/>
              <a:t>need</a:t>
            </a:r>
            <a:r>
              <a:rPr lang="nb-NO" dirty="0"/>
              <a:t> to introduce it as a </a:t>
            </a:r>
            <a:r>
              <a:rPr lang="nb-NO" dirty="0" err="1"/>
              <a:t>key</a:t>
            </a:r>
            <a:r>
              <a:rPr lang="nb-NO" dirty="0"/>
              <a:t> </a:t>
            </a:r>
            <a:r>
              <a:rPr lang="nb-NO" dirty="0" err="1"/>
              <a:t>contextual</a:t>
            </a:r>
            <a:r>
              <a:rPr lang="nb-NO" dirty="0"/>
              <a:t> </a:t>
            </a:r>
            <a:r>
              <a:rPr lang="nb-NO" dirty="0" err="1"/>
              <a:t>issue</a:t>
            </a:r>
            <a:r>
              <a:rPr lang="nb-NO" dirty="0"/>
              <a:t> </a:t>
            </a:r>
            <a:r>
              <a:rPr lang="nb-NO" dirty="0" err="1"/>
              <a:t>that</a:t>
            </a:r>
            <a:r>
              <a:rPr lang="nb-NO" dirty="0"/>
              <a:t> is shaping </a:t>
            </a:r>
            <a:r>
              <a:rPr lang="nb-NO" dirty="0" err="1"/>
              <a:t>career</a:t>
            </a:r>
            <a:r>
              <a:rPr lang="nb-NO" dirty="0"/>
              <a:t> </a:t>
            </a:r>
            <a:r>
              <a:rPr lang="nb-NO" dirty="0" err="1"/>
              <a:t>development</a:t>
            </a:r>
            <a:r>
              <a:rPr lang="nb-NO" dirty="0"/>
              <a:t>. </a:t>
            </a:r>
          </a:p>
          <a:p>
            <a:endParaRPr lang="nb-NO" dirty="0"/>
          </a:p>
          <a:p>
            <a:r>
              <a:rPr lang="nb-NO" dirty="0"/>
              <a:t>If </a:t>
            </a:r>
            <a:r>
              <a:rPr lang="nb-NO" dirty="0" err="1"/>
              <a:t>they</a:t>
            </a:r>
            <a:r>
              <a:rPr lang="nb-NO" dirty="0"/>
              <a:t> have not </a:t>
            </a:r>
            <a:r>
              <a:rPr lang="nb-NO" dirty="0" err="1"/>
              <a:t>considered</a:t>
            </a:r>
            <a:r>
              <a:rPr lang="nb-NO" dirty="0"/>
              <a:t> it, </a:t>
            </a:r>
            <a:r>
              <a:rPr lang="nb-NO" dirty="0" err="1"/>
              <a:t>they</a:t>
            </a:r>
            <a:r>
              <a:rPr lang="nb-NO" dirty="0"/>
              <a:t> </a:t>
            </a:r>
            <a:r>
              <a:rPr lang="nb-NO" dirty="0" err="1"/>
              <a:t>are</a:t>
            </a:r>
            <a:r>
              <a:rPr lang="nb-NO" dirty="0"/>
              <a:t> </a:t>
            </a:r>
            <a:r>
              <a:rPr lang="nb-NO" dirty="0" err="1"/>
              <a:t>likely</a:t>
            </a:r>
            <a:r>
              <a:rPr lang="nb-NO" dirty="0"/>
              <a:t> to be </a:t>
            </a:r>
            <a:r>
              <a:rPr lang="nb-NO" dirty="0" err="1"/>
              <a:t>missing</a:t>
            </a:r>
            <a:r>
              <a:rPr lang="nb-NO" dirty="0"/>
              <a:t> </a:t>
            </a:r>
            <a:r>
              <a:rPr lang="nb-NO" dirty="0" err="1"/>
              <a:t>something</a:t>
            </a:r>
            <a:r>
              <a:rPr lang="nb-NO" dirty="0"/>
              <a:t> </a:t>
            </a:r>
            <a:r>
              <a:rPr lang="nb-NO" dirty="0" err="1"/>
              <a:t>important</a:t>
            </a:r>
            <a:r>
              <a:rPr lang="nb-NO" dirty="0"/>
              <a:t>. </a:t>
            </a:r>
          </a:p>
          <a:p>
            <a:endParaRPr lang="nb-NO" dirty="0"/>
          </a:p>
        </p:txBody>
      </p:sp>
    </p:spTree>
    <p:extLst>
      <p:ext uri="{BB962C8B-B14F-4D97-AF65-F5344CB8AC3E}">
        <p14:creationId xmlns:p14="http://schemas.microsoft.com/office/powerpoint/2010/main" val="646040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51" name="Group 6150">
            <a:extLst>
              <a:ext uri="{FF2B5EF4-FFF2-40B4-BE49-F238E27FC236}">
                <a16:creationId xmlns:a16="http://schemas.microsoft.com/office/drawing/2014/main" id="{5BD46425-1A1D-4A85-8298-B2D306740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6152" name="Freeform 5">
              <a:extLst>
                <a:ext uri="{FF2B5EF4-FFF2-40B4-BE49-F238E27FC236}">
                  <a16:creationId xmlns:a16="http://schemas.microsoft.com/office/drawing/2014/main" id="{32D4BA3B-71CF-47E6-B1B4-F609DE0D3F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3" name="Freeform 6">
              <a:extLst>
                <a:ext uri="{FF2B5EF4-FFF2-40B4-BE49-F238E27FC236}">
                  <a16:creationId xmlns:a16="http://schemas.microsoft.com/office/drawing/2014/main" id="{58551517-8828-4A3F-A12C-9737076538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4" name="Freeform 7">
              <a:extLst>
                <a:ext uri="{FF2B5EF4-FFF2-40B4-BE49-F238E27FC236}">
                  <a16:creationId xmlns:a16="http://schemas.microsoft.com/office/drawing/2014/main" id="{BB07D1FC-7636-46B3-B3FD-ED176FC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155" name="Freeform 8">
              <a:extLst>
                <a:ext uri="{FF2B5EF4-FFF2-40B4-BE49-F238E27FC236}">
                  <a16:creationId xmlns:a16="http://schemas.microsoft.com/office/drawing/2014/main" id="{1F8F0514-0BF8-4767-8041-02C5EB5E6D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6" name="Freeform 9">
              <a:extLst>
                <a:ext uri="{FF2B5EF4-FFF2-40B4-BE49-F238E27FC236}">
                  <a16:creationId xmlns:a16="http://schemas.microsoft.com/office/drawing/2014/main" id="{10C4D70D-CC7C-469A-8112-6751D7C5C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7" name="Freeform 10">
              <a:extLst>
                <a:ext uri="{FF2B5EF4-FFF2-40B4-BE49-F238E27FC236}">
                  <a16:creationId xmlns:a16="http://schemas.microsoft.com/office/drawing/2014/main" id="{9B22CD3A-9DEF-4CA7-BCEA-A8FDEE1F5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8" name="Freeform 11">
              <a:extLst>
                <a:ext uri="{FF2B5EF4-FFF2-40B4-BE49-F238E27FC236}">
                  <a16:creationId xmlns:a16="http://schemas.microsoft.com/office/drawing/2014/main" id="{51D97B61-0DD7-406B-AA26-7D18AC60A8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59" name="Freeform 12">
              <a:extLst>
                <a:ext uri="{FF2B5EF4-FFF2-40B4-BE49-F238E27FC236}">
                  <a16:creationId xmlns:a16="http://schemas.microsoft.com/office/drawing/2014/main" id="{6E02D9B0-F1F5-4F02-933A-23444ADD8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0" name="Freeform 13">
              <a:extLst>
                <a:ext uri="{FF2B5EF4-FFF2-40B4-BE49-F238E27FC236}">
                  <a16:creationId xmlns:a16="http://schemas.microsoft.com/office/drawing/2014/main" id="{75CED5D4-541F-42BD-A0EC-684012EB8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161" name="Freeform 14">
              <a:extLst>
                <a:ext uri="{FF2B5EF4-FFF2-40B4-BE49-F238E27FC236}">
                  <a16:creationId xmlns:a16="http://schemas.microsoft.com/office/drawing/2014/main" id="{445A774D-6566-4A15-B81A-74407F615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162" name="Freeform 15">
              <a:extLst>
                <a:ext uri="{FF2B5EF4-FFF2-40B4-BE49-F238E27FC236}">
                  <a16:creationId xmlns:a16="http://schemas.microsoft.com/office/drawing/2014/main" id="{E548AE79-DD11-479E-9279-8E116D2B0A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163" name="Freeform 16">
              <a:extLst>
                <a:ext uri="{FF2B5EF4-FFF2-40B4-BE49-F238E27FC236}">
                  <a16:creationId xmlns:a16="http://schemas.microsoft.com/office/drawing/2014/main" id="{FCADD9C5-9C65-4CD4-96E1-C3581938ED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164" name="Freeform 17">
              <a:extLst>
                <a:ext uri="{FF2B5EF4-FFF2-40B4-BE49-F238E27FC236}">
                  <a16:creationId xmlns:a16="http://schemas.microsoft.com/office/drawing/2014/main" id="{A645A873-E20B-46FC-B9BB-C36CF251E2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5" name="Freeform 18">
              <a:extLst>
                <a:ext uri="{FF2B5EF4-FFF2-40B4-BE49-F238E27FC236}">
                  <a16:creationId xmlns:a16="http://schemas.microsoft.com/office/drawing/2014/main" id="{3C6EB4E3-4CBF-4658-8CA4-C8EAA0726F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6" name="Freeform 19">
              <a:extLst>
                <a:ext uri="{FF2B5EF4-FFF2-40B4-BE49-F238E27FC236}">
                  <a16:creationId xmlns:a16="http://schemas.microsoft.com/office/drawing/2014/main" id="{B6A95A13-3252-4058-8B4E-D86819FBB6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7" name="Freeform 20">
              <a:extLst>
                <a:ext uri="{FF2B5EF4-FFF2-40B4-BE49-F238E27FC236}">
                  <a16:creationId xmlns:a16="http://schemas.microsoft.com/office/drawing/2014/main" id="{5F42D653-69CC-49B0-BED9-97FB6A2B60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8" name="Freeform 21">
              <a:extLst>
                <a:ext uri="{FF2B5EF4-FFF2-40B4-BE49-F238E27FC236}">
                  <a16:creationId xmlns:a16="http://schemas.microsoft.com/office/drawing/2014/main" id="{4B356AFF-E927-4EA2-91B4-2CA411483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69" name="Freeform 22">
              <a:extLst>
                <a:ext uri="{FF2B5EF4-FFF2-40B4-BE49-F238E27FC236}">
                  <a16:creationId xmlns:a16="http://schemas.microsoft.com/office/drawing/2014/main" id="{54A60266-1E66-4523-AF44-990090BF4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170" name="Freeform 23">
              <a:extLst>
                <a:ext uri="{FF2B5EF4-FFF2-40B4-BE49-F238E27FC236}">
                  <a16:creationId xmlns:a16="http://schemas.microsoft.com/office/drawing/2014/main" id="{3FA49AC4-8840-4C3B-AE22-2BD2787EC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72" name="Group 6171">
            <a:extLst>
              <a:ext uri="{FF2B5EF4-FFF2-40B4-BE49-F238E27FC236}">
                <a16:creationId xmlns:a16="http://schemas.microsoft.com/office/drawing/2014/main" id="{5B00B80E-0BE0-4C6D-8BD5-FD0874C527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6173" name="Rectangle 6172">
              <a:extLst>
                <a:ext uri="{FF2B5EF4-FFF2-40B4-BE49-F238E27FC236}">
                  <a16:creationId xmlns:a16="http://schemas.microsoft.com/office/drawing/2014/main" id="{9B24B417-22EA-421E-90D7-844E04D5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4" name="Isosceles Triangle 6173">
              <a:extLst>
                <a:ext uri="{FF2B5EF4-FFF2-40B4-BE49-F238E27FC236}">
                  <a16:creationId xmlns:a16="http://schemas.microsoft.com/office/drawing/2014/main" id="{CCA2A386-3A2C-45AA-BDED-530C2E0E7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5" name="Rectangle 6174">
              <a:extLst>
                <a:ext uri="{FF2B5EF4-FFF2-40B4-BE49-F238E27FC236}">
                  <a16:creationId xmlns:a16="http://schemas.microsoft.com/office/drawing/2014/main" id="{39C281C3-AA5C-41EA-97D0-7C7124152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6177" name="Rectangle 6176">
            <a:extLst>
              <a:ext uri="{FF2B5EF4-FFF2-40B4-BE49-F238E27FC236}">
                <a16:creationId xmlns:a16="http://schemas.microsoft.com/office/drawing/2014/main" id="{DDE6F1B7-F765-45B1-84F2-C677192FB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79" name="Group 6178">
            <a:extLst>
              <a:ext uri="{FF2B5EF4-FFF2-40B4-BE49-F238E27FC236}">
                <a16:creationId xmlns:a16="http://schemas.microsoft.com/office/drawing/2014/main" id="{206E0DE2-F8FF-4CD1-B391-6FBBD48FD2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6180" name="Freeform 5">
              <a:extLst>
                <a:ext uri="{FF2B5EF4-FFF2-40B4-BE49-F238E27FC236}">
                  <a16:creationId xmlns:a16="http://schemas.microsoft.com/office/drawing/2014/main" id="{28FC982B-6DC3-41EB-B88A-2621C9D9F7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1" name="Freeform 6">
              <a:extLst>
                <a:ext uri="{FF2B5EF4-FFF2-40B4-BE49-F238E27FC236}">
                  <a16:creationId xmlns:a16="http://schemas.microsoft.com/office/drawing/2014/main" id="{4D03107D-29F0-4356-995C-FB3B95C7C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2" name="Freeform 7">
              <a:extLst>
                <a:ext uri="{FF2B5EF4-FFF2-40B4-BE49-F238E27FC236}">
                  <a16:creationId xmlns:a16="http://schemas.microsoft.com/office/drawing/2014/main" id="{A144509C-C70B-4772-BA5B-9F650A0C1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3" name="Freeform 8">
              <a:extLst>
                <a:ext uri="{FF2B5EF4-FFF2-40B4-BE49-F238E27FC236}">
                  <a16:creationId xmlns:a16="http://schemas.microsoft.com/office/drawing/2014/main" id="{914E493F-9FBF-42CF-A5CB-09210216D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4" name="Freeform 9">
              <a:extLst>
                <a:ext uri="{FF2B5EF4-FFF2-40B4-BE49-F238E27FC236}">
                  <a16:creationId xmlns:a16="http://schemas.microsoft.com/office/drawing/2014/main" id="{648647EA-8053-4539-8E7D-A8270E86C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5" name="Freeform 10">
              <a:extLst>
                <a:ext uri="{FF2B5EF4-FFF2-40B4-BE49-F238E27FC236}">
                  <a16:creationId xmlns:a16="http://schemas.microsoft.com/office/drawing/2014/main" id="{39775811-A8E3-48B7-8A47-06A34D41E2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6" name="Freeform 11">
              <a:extLst>
                <a:ext uri="{FF2B5EF4-FFF2-40B4-BE49-F238E27FC236}">
                  <a16:creationId xmlns:a16="http://schemas.microsoft.com/office/drawing/2014/main" id="{C28D403C-35F2-423E-A8BE-5A6D37D7F3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7" name="Freeform 12">
              <a:extLst>
                <a:ext uri="{FF2B5EF4-FFF2-40B4-BE49-F238E27FC236}">
                  <a16:creationId xmlns:a16="http://schemas.microsoft.com/office/drawing/2014/main" id="{BAB2D8CD-8F28-48BF-AC0B-2E8BC3ADB9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8" name="Freeform 13">
              <a:extLst>
                <a:ext uri="{FF2B5EF4-FFF2-40B4-BE49-F238E27FC236}">
                  <a16:creationId xmlns:a16="http://schemas.microsoft.com/office/drawing/2014/main" id="{F489AD45-71A9-4049-BBA5-D9D241D268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9" name="Freeform 14">
              <a:extLst>
                <a:ext uri="{FF2B5EF4-FFF2-40B4-BE49-F238E27FC236}">
                  <a16:creationId xmlns:a16="http://schemas.microsoft.com/office/drawing/2014/main" id="{4C8EA682-7458-4DF1-90C6-88AAC5086B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0" name="Freeform 15">
              <a:extLst>
                <a:ext uri="{FF2B5EF4-FFF2-40B4-BE49-F238E27FC236}">
                  <a16:creationId xmlns:a16="http://schemas.microsoft.com/office/drawing/2014/main" id="{A15DE56C-DEDD-4141-B998-2359D41C44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1" name="Freeform 16">
              <a:extLst>
                <a:ext uri="{FF2B5EF4-FFF2-40B4-BE49-F238E27FC236}">
                  <a16:creationId xmlns:a16="http://schemas.microsoft.com/office/drawing/2014/main" id="{D3F4903D-3E11-46F7-B8DE-2BBA663188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2" name="Freeform 17">
              <a:extLst>
                <a:ext uri="{FF2B5EF4-FFF2-40B4-BE49-F238E27FC236}">
                  <a16:creationId xmlns:a16="http://schemas.microsoft.com/office/drawing/2014/main" id="{FA0710E2-79D3-46C0-B402-6E25BCE0FE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3" name="Freeform 18">
              <a:extLst>
                <a:ext uri="{FF2B5EF4-FFF2-40B4-BE49-F238E27FC236}">
                  <a16:creationId xmlns:a16="http://schemas.microsoft.com/office/drawing/2014/main" id="{920EDEFD-DD93-4DA8-A492-A3DA278230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4" name="Freeform 19">
              <a:extLst>
                <a:ext uri="{FF2B5EF4-FFF2-40B4-BE49-F238E27FC236}">
                  <a16:creationId xmlns:a16="http://schemas.microsoft.com/office/drawing/2014/main" id="{8EF50817-7F4C-48FD-BFBC-883C317F27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5" name="Freeform 20">
              <a:extLst>
                <a:ext uri="{FF2B5EF4-FFF2-40B4-BE49-F238E27FC236}">
                  <a16:creationId xmlns:a16="http://schemas.microsoft.com/office/drawing/2014/main" id="{9D7197B5-4A0C-45C5-A518-0250D3ECE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6" name="Freeform 21">
              <a:extLst>
                <a:ext uri="{FF2B5EF4-FFF2-40B4-BE49-F238E27FC236}">
                  <a16:creationId xmlns:a16="http://schemas.microsoft.com/office/drawing/2014/main" id="{D1E79335-E2AB-4552-B9D2-A3E5A1EA4D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7" name="Freeform 22">
              <a:extLst>
                <a:ext uri="{FF2B5EF4-FFF2-40B4-BE49-F238E27FC236}">
                  <a16:creationId xmlns:a16="http://schemas.microsoft.com/office/drawing/2014/main" id="{711ED971-D786-488C-8D50-E778407C63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8" name="Freeform 23">
              <a:extLst>
                <a:ext uri="{FF2B5EF4-FFF2-40B4-BE49-F238E27FC236}">
                  <a16:creationId xmlns:a16="http://schemas.microsoft.com/office/drawing/2014/main" id="{E799616D-08C7-4F6C-99C2-912C6174E9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6146" name="Picture 2" descr="Statement on Climate Change and Education">
            <a:extLst>
              <a:ext uri="{FF2B5EF4-FFF2-40B4-BE49-F238E27FC236}">
                <a16:creationId xmlns:a16="http://schemas.microsoft.com/office/drawing/2014/main" id="{336637F9-0C29-4DE3-9B47-E64DC3066B1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4541" r="-1" b="17173"/>
          <a:stretch/>
        </p:blipFill>
        <p:spPr bwMode="auto">
          <a:xfrm>
            <a:off x="1" y="10"/>
            <a:ext cx="12191695" cy="4120995"/>
          </a:xfrm>
          <a:prstGeom prst="rect">
            <a:avLst/>
          </a:prstGeom>
          <a:noFill/>
          <a:ln w="12700">
            <a:noFill/>
          </a:ln>
          <a:extLst>
            <a:ext uri="{909E8E84-426E-40DD-AFC4-6F175D3DCCD1}">
              <a14:hiddenFill xmlns:a14="http://schemas.microsoft.com/office/drawing/2010/main">
                <a:solidFill>
                  <a:srgbClr val="FFFFFF"/>
                </a:solidFill>
              </a14:hiddenFill>
            </a:ext>
          </a:extLst>
        </p:spPr>
      </p:pic>
      <p:grpSp>
        <p:nvGrpSpPr>
          <p:cNvPr id="6200" name="Group 6199">
            <a:extLst>
              <a:ext uri="{FF2B5EF4-FFF2-40B4-BE49-F238E27FC236}">
                <a16:creationId xmlns:a16="http://schemas.microsoft.com/office/drawing/2014/main" id="{844DFB47-1351-4CBE-9C4D-21435A4C82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6201" name="Isosceles Triangle 39">
              <a:extLst>
                <a:ext uri="{FF2B5EF4-FFF2-40B4-BE49-F238E27FC236}">
                  <a16:creationId xmlns:a16="http://schemas.microsoft.com/office/drawing/2014/main" id="{1F83E687-64D0-4C11-9F58-9A962EFCD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2" name="Rectangle 6201">
              <a:extLst>
                <a:ext uri="{FF2B5EF4-FFF2-40B4-BE49-F238E27FC236}">
                  <a16:creationId xmlns:a16="http://schemas.microsoft.com/office/drawing/2014/main" id="{44E5A4FB-4D07-468B-A7A7-8934BAFE64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EF0E2A0-9223-4BCC-93AD-80FE4035CAEC}"/>
              </a:ext>
            </a:extLst>
          </p:cNvPr>
          <p:cNvSpPr>
            <a:spLocks noGrp="1"/>
          </p:cNvSpPr>
          <p:nvPr>
            <p:ph type="title"/>
          </p:nvPr>
        </p:nvSpPr>
        <p:spPr>
          <a:xfrm>
            <a:off x="1683982" y="4293388"/>
            <a:ext cx="8833655" cy="727748"/>
          </a:xfrm>
        </p:spPr>
        <p:txBody>
          <a:bodyPr vert="horz" lIns="228600" tIns="228600" rIns="228600" bIns="0" rtlCol="0" anchor="b">
            <a:normAutofit/>
          </a:bodyPr>
          <a:lstStyle/>
          <a:p>
            <a:pPr>
              <a:lnSpc>
                <a:spcPct val="80000"/>
              </a:lnSpc>
            </a:pPr>
            <a:r>
              <a:rPr lang="en-US" sz="3700"/>
              <a:t>In education</a:t>
            </a:r>
          </a:p>
        </p:txBody>
      </p:sp>
    </p:spTree>
    <p:extLst>
      <p:ext uri="{BB962C8B-B14F-4D97-AF65-F5344CB8AC3E}">
        <p14:creationId xmlns:p14="http://schemas.microsoft.com/office/powerpoint/2010/main" val="1389537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42E7B-4493-4C7B-8617-25007E1DE671}"/>
              </a:ext>
            </a:extLst>
          </p:cNvPr>
          <p:cNvSpPr>
            <a:spLocks noGrp="1"/>
          </p:cNvSpPr>
          <p:nvPr>
            <p:ph type="title"/>
          </p:nvPr>
        </p:nvSpPr>
        <p:spPr>
          <a:xfrm>
            <a:off x="7558564" y="609600"/>
            <a:ext cx="3912583" cy="1356360"/>
          </a:xfrm>
        </p:spPr>
        <p:txBody>
          <a:bodyPr>
            <a:normAutofit fontScale="90000"/>
          </a:bodyPr>
          <a:lstStyle/>
          <a:p>
            <a:r>
              <a:rPr lang="en-US" sz="3600" dirty="0"/>
              <a:t>Climate Strike movement in schools</a:t>
            </a:r>
            <a:endParaRPr lang="en-GB" sz="3600" dirty="0"/>
          </a:p>
        </p:txBody>
      </p:sp>
      <p:sp>
        <p:nvSpPr>
          <p:cNvPr id="3" name="Content Placeholder 2">
            <a:extLst>
              <a:ext uri="{FF2B5EF4-FFF2-40B4-BE49-F238E27FC236}">
                <a16:creationId xmlns:a16="http://schemas.microsoft.com/office/drawing/2014/main" id="{D0ECDB53-EDDE-4832-BE52-8A6611D856F8}"/>
              </a:ext>
            </a:extLst>
          </p:cNvPr>
          <p:cNvSpPr>
            <a:spLocks noGrp="1"/>
          </p:cNvSpPr>
          <p:nvPr>
            <p:ph idx="1"/>
          </p:nvPr>
        </p:nvSpPr>
        <p:spPr>
          <a:xfrm>
            <a:off x="7558564" y="2057400"/>
            <a:ext cx="3912583" cy="4038600"/>
          </a:xfrm>
        </p:spPr>
        <p:txBody>
          <a:bodyPr anchor="ctr">
            <a:normAutofit fontScale="92500" lnSpcReduction="10000"/>
          </a:bodyPr>
          <a:lstStyle/>
          <a:p>
            <a:r>
              <a:rPr lang="en-US" sz="2400" dirty="0"/>
              <a:t>Young people are already engaging with these issues. </a:t>
            </a:r>
          </a:p>
          <a:p>
            <a:r>
              <a:rPr lang="en-US" sz="2400" dirty="0"/>
              <a:t>We cannot meaningfully talk about careers in schools without </a:t>
            </a:r>
            <a:r>
              <a:rPr lang="en-US" sz="2400" dirty="0" err="1"/>
              <a:t>recognising</a:t>
            </a:r>
            <a:r>
              <a:rPr lang="en-US" sz="2400" dirty="0"/>
              <a:t> this context.</a:t>
            </a:r>
          </a:p>
          <a:p>
            <a:r>
              <a:rPr lang="en-US" sz="2400" dirty="0"/>
              <a:t>So, how can we bring this into the careers curriculum?</a:t>
            </a:r>
          </a:p>
          <a:p>
            <a:endParaRPr lang="en-GB" sz="1800" dirty="0"/>
          </a:p>
        </p:txBody>
      </p:sp>
      <p:pic>
        <p:nvPicPr>
          <p:cNvPr id="1030" name="Picture 6" descr="No photo description available.">
            <a:extLst>
              <a:ext uri="{FF2B5EF4-FFF2-40B4-BE49-F238E27FC236}">
                <a16:creationId xmlns:a16="http://schemas.microsoft.com/office/drawing/2014/main" id="{4CD21C45-877C-49CC-82BB-20D865D178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050" r="5" b="15128"/>
          <a:stretch/>
        </p:blipFill>
        <p:spPr bwMode="auto">
          <a:xfrm>
            <a:off x="3044814" y="3249974"/>
            <a:ext cx="4027002" cy="287794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y be an image of 7 people">
            <a:extLst>
              <a:ext uri="{FF2B5EF4-FFF2-40B4-BE49-F238E27FC236}">
                <a16:creationId xmlns:a16="http://schemas.microsoft.com/office/drawing/2014/main" id="{7AC0B0B7-DDA3-47AE-999C-92DFF9968B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54" r="10584" b="-3"/>
          <a:stretch/>
        </p:blipFill>
        <p:spPr bwMode="auto">
          <a:xfrm>
            <a:off x="721369" y="744836"/>
            <a:ext cx="4113439" cy="3161093"/>
          </a:xfrm>
          <a:custGeom>
            <a:avLst/>
            <a:gdLst/>
            <a:ahLst/>
            <a:cxnLst/>
            <a:rect l="l" t="t" r="r" b="b"/>
            <a:pathLst>
              <a:path w="4113439" h="3161093">
                <a:moveTo>
                  <a:pt x="0" y="0"/>
                </a:moveTo>
                <a:lnTo>
                  <a:pt x="4113439" y="0"/>
                </a:lnTo>
                <a:lnTo>
                  <a:pt x="4113439" y="2344272"/>
                </a:lnTo>
                <a:lnTo>
                  <a:pt x="2157387" y="2344272"/>
                </a:lnTo>
                <a:lnTo>
                  <a:pt x="2157387" y="3161093"/>
                </a:lnTo>
                <a:lnTo>
                  <a:pt x="0" y="3161093"/>
                </a:lnTo>
                <a:close/>
              </a:path>
            </a:pathLst>
          </a:custGeom>
          <a:noFill/>
          <a:extLst>
            <a:ext uri="{909E8E84-426E-40DD-AFC4-6F175D3DCCD1}">
              <a14:hiddenFill xmlns:a14="http://schemas.microsoft.com/office/drawing/2010/main">
                <a:solidFill>
                  <a:srgbClr val="FFFFFF"/>
                </a:solidFill>
              </a14:hiddenFill>
            </a:ext>
          </a:extLst>
        </p:spPr>
      </p:pic>
      <p:pic>
        <p:nvPicPr>
          <p:cNvPr id="1034" name="Picture 10" descr="No photo description available.">
            <a:extLst>
              <a:ext uri="{FF2B5EF4-FFF2-40B4-BE49-F238E27FC236}">
                <a16:creationId xmlns:a16="http://schemas.microsoft.com/office/drawing/2014/main" id="{4E3ABE1E-6F72-4DAB-8CE5-96649AAD00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743" r="5740" b="-3"/>
          <a:stretch/>
        </p:blipFill>
        <p:spPr bwMode="auto">
          <a:xfrm>
            <a:off x="4992749" y="744837"/>
            <a:ext cx="2079068" cy="234427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a:extLst>
              <a:ext uri="{FF2B5EF4-FFF2-40B4-BE49-F238E27FC236}">
                <a16:creationId xmlns:a16="http://schemas.microsoft.com/office/drawing/2014/main" id="{4CFB13B9-8168-4C46-A0F8-DBAA9976B31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501" r="-6" b="-6"/>
          <a:stretch/>
        </p:blipFill>
        <p:spPr bwMode="auto">
          <a:xfrm>
            <a:off x="731816" y="4076700"/>
            <a:ext cx="2146941" cy="2051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130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201686-612F-4229-80AA-83E20C2AB330}"/>
              </a:ext>
            </a:extLst>
          </p:cNvPr>
          <p:cNvSpPr>
            <a:spLocks noGrp="1"/>
          </p:cNvSpPr>
          <p:nvPr>
            <p:ph type="title"/>
          </p:nvPr>
        </p:nvSpPr>
        <p:spPr>
          <a:xfrm>
            <a:off x="2880485" y="841375"/>
            <a:ext cx="6230857" cy="1230570"/>
          </a:xfrm>
        </p:spPr>
        <p:txBody>
          <a:bodyPr anchor="t">
            <a:normAutofit/>
          </a:bodyPr>
          <a:lstStyle/>
          <a:p>
            <a:pPr algn="l"/>
            <a:r>
              <a:rPr lang="nb-NO" sz="3600" dirty="0" err="1">
                <a:solidFill>
                  <a:schemeClr val="accent1"/>
                </a:solidFill>
              </a:rPr>
              <a:t>Australian</a:t>
            </a:r>
            <a:r>
              <a:rPr lang="nb-NO" sz="3600" dirty="0">
                <a:solidFill>
                  <a:schemeClr val="accent1"/>
                </a:solidFill>
              </a:rPr>
              <a:t> </a:t>
            </a:r>
            <a:r>
              <a:rPr lang="nb-NO" sz="3600" dirty="0" err="1">
                <a:solidFill>
                  <a:schemeClr val="accent1"/>
                </a:solidFill>
              </a:rPr>
              <a:t>work</a:t>
            </a:r>
            <a:r>
              <a:rPr lang="nb-NO" sz="3600" dirty="0">
                <a:solidFill>
                  <a:schemeClr val="accent1"/>
                </a:solidFill>
              </a:rPr>
              <a:t> studies curriculum</a:t>
            </a:r>
          </a:p>
        </p:txBody>
      </p:sp>
      <p:sp>
        <p:nvSpPr>
          <p:cNvPr id="35"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graphicFrame>
        <p:nvGraphicFramePr>
          <p:cNvPr id="4" name="Content Placeholder 3">
            <a:extLst>
              <a:ext uri="{FF2B5EF4-FFF2-40B4-BE49-F238E27FC236}">
                <a16:creationId xmlns:a16="http://schemas.microsoft.com/office/drawing/2014/main" id="{FA973007-B8A7-47B5-9D38-DF179C3C61E1}"/>
              </a:ext>
            </a:extLst>
          </p:cNvPr>
          <p:cNvGraphicFramePr>
            <a:graphicFrameLocks noGrp="1"/>
          </p:cNvGraphicFramePr>
          <p:nvPr>
            <p:ph idx="1"/>
            <p:extLst>
              <p:ext uri="{D42A27DB-BD31-4B8C-83A1-F6EECF244321}">
                <p14:modId xmlns:p14="http://schemas.microsoft.com/office/powerpoint/2010/main" val="3990450064"/>
              </p:ext>
            </p:extLst>
          </p:nvPr>
        </p:nvGraphicFramePr>
        <p:xfrm>
          <a:off x="2247900" y="1844675"/>
          <a:ext cx="9663113" cy="4784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98744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21A3EB1-395C-48FB-BA95-5439A32354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 name="Freeform 5">
              <a:extLst>
                <a:ext uri="{FF2B5EF4-FFF2-40B4-BE49-F238E27FC236}">
                  <a16:creationId xmlns:a16="http://schemas.microsoft.com/office/drawing/2014/main" id="{325000FE-C098-406B-87CE-BAB9CE46AD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 name="Freeform 6">
              <a:extLst>
                <a:ext uri="{FF2B5EF4-FFF2-40B4-BE49-F238E27FC236}">
                  <a16:creationId xmlns:a16="http://schemas.microsoft.com/office/drawing/2014/main" id="{CDF34BE3-1824-4022-B6B9-AFDA30EB2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7">
              <a:extLst>
                <a:ext uri="{FF2B5EF4-FFF2-40B4-BE49-F238E27FC236}">
                  <a16:creationId xmlns:a16="http://schemas.microsoft.com/office/drawing/2014/main" id="{FF9A5AB3-FA69-4E9C-946D-2D17308E2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8">
              <a:extLst>
                <a:ext uri="{FF2B5EF4-FFF2-40B4-BE49-F238E27FC236}">
                  <a16:creationId xmlns:a16="http://schemas.microsoft.com/office/drawing/2014/main" id="{57EDAC08-1C9D-40D9-A520-771B515968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 name="Freeform 9">
              <a:extLst>
                <a:ext uri="{FF2B5EF4-FFF2-40B4-BE49-F238E27FC236}">
                  <a16:creationId xmlns:a16="http://schemas.microsoft.com/office/drawing/2014/main" id="{5E93F422-916F-49E0-8256-80652FC6B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 name="Freeform 10">
              <a:extLst>
                <a:ext uri="{FF2B5EF4-FFF2-40B4-BE49-F238E27FC236}">
                  <a16:creationId xmlns:a16="http://schemas.microsoft.com/office/drawing/2014/main" id="{413AEC57-2012-4E55-AB85-F8A11BC43C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11">
              <a:extLst>
                <a:ext uri="{FF2B5EF4-FFF2-40B4-BE49-F238E27FC236}">
                  <a16:creationId xmlns:a16="http://schemas.microsoft.com/office/drawing/2014/main" id="{59ECF6BB-2F20-4B4B-AD84-C190096623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2">
              <a:extLst>
                <a:ext uri="{FF2B5EF4-FFF2-40B4-BE49-F238E27FC236}">
                  <a16:creationId xmlns:a16="http://schemas.microsoft.com/office/drawing/2014/main" id="{AA4D0790-D809-4DA0-89CA-86C06A8B43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3">
              <a:extLst>
                <a:ext uri="{FF2B5EF4-FFF2-40B4-BE49-F238E27FC236}">
                  <a16:creationId xmlns:a16="http://schemas.microsoft.com/office/drawing/2014/main" id="{799A93E6-BB7A-48E8-A3A5-5E09E1E712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4">
              <a:extLst>
                <a:ext uri="{FF2B5EF4-FFF2-40B4-BE49-F238E27FC236}">
                  <a16:creationId xmlns:a16="http://schemas.microsoft.com/office/drawing/2014/main" id="{38B54890-8E71-4781-98B4-5A11EB2304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5">
              <a:extLst>
                <a:ext uri="{FF2B5EF4-FFF2-40B4-BE49-F238E27FC236}">
                  <a16:creationId xmlns:a16="http://schemas.microsoft.com/office/drawing/2014/main" id="{E9AABFEF-ED87-408F-85A5-6DE2EB973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6">
              <a:extLst>
                <a:ext uri="{FF2B5EF4-FFF2-40B4-BE49-F238E27FC236}">
                  <a16:creationId xmlns:a16="http://schemas.microsoft.com/office/drawing/2014/main" id="{C452EDA8-D12F-4251-8D62-D65C03D381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7">
              <a:extLst>
                <a:ext uri="{FF2B5EF4-FFF2-40B4-BE49-F238E27FC236}">
                  <a16:creationId xmlns:a16="http://schemas.microsoft.com/office/drawing/2014/main" id="{7CAFD1A0-26A5-4BCB-838E-8197275DF1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8">
              <a:extLst>
                <a:ext uri="{FF2B5EF4-FFF2-40B4-BE49-F238E27FC236}">
                  <a16:creationId xmlns:a16="http://schemas.microsoft.com/office/drawing/2014/main" id="{6600C648-2941-4FC6-A11A-27FF6BFC5B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9">
              <a:extLst>
                <a:ext uri="{FF2B5EF4-FFF2-40B4-BE49-F238E27FC236}">
                  <a16:creationId xmlns:a16="http://schemas.microsoft.com/office/drawing/2014/main" id="{FCD69EF6-0C83-4546-829E-4381265A7F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0">
              <a:extLst>
                <a:ext uri="{FF2B5EF4-FFF2-40B4-BE49-F238E27FC236}">
                  <a16:creationId xmlns:a16="http://schemas.microsoft.com/office/drawing/2014/main" id="{5200C461-25EB-46A5-82F9-95300BA5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5" name="Freeform 21">
              <a:extLst>
                <a:ext uri="{FF2B5EF4-FFF2-40B4-BE49-F238E27FC236}">
                  <a16:creationId xmlns:a16="http://schemas.microsoft.com/office/drawing/2014/main" id="{DC103382-C91E-41F1-9E32-8B4E8A5C64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6" name="Freeform 22">
              <a:extLst>
                <a:ext uri="{FF2B5EF4-FFF2-40B4-BE49-F238E27FC236}">
                  <a16:creationId xmlns:a16="http://schemas.microsoft.com/office/drawing/2014/main" id="{492F9B94-C405-4EB0-B4BD-30C639C4C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3">
              <a:extLst>
                <a:ext uri="{FF2B5EF4-FFF2-40B4-BE49-F238E27FC236}">
                  <a16:creationId xmlns:a16="http://schemas.microsoft.com/office/drawing/2014/main" id="{C58A6D50-748A-4DEB-A9DB-1F1CA378D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4">
              <a:extLst>
                <a:ext uri="{FF2B5EF4-FFF2-40B4-BE49-F238E27FC236}">
                  <a16:creationId xmlns:a16="http://schemas.microsoft.com/office/drawing/2014/main" id="{24B91B05-ECC6-44EF-AF18-D93C98D131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5">
              <a:extLst>
                <a:ext uri="{FF2B5EF4-FFF2-40B4-BE49-F238E27FC236}">
                  <a16:creationId xmlns:a16="http://schemas.microsoft.com/office/drawing/2014/main" id="{476A871F-BC6A-45C8-8032-E3A4FAB9DC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1" name="Group 30">
            <a:extLst>
              <a:ext uri="{FF2B5EF4-FFF2-40B4-BE49-F238E27FC236}">
                <a16:creationId xmlns:a16="http://schemas.microsoft.com/office/drawing/2014/main" id="{D7397630-0F70-49EE-B1E6-79C405075A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2" name="Rectangle 31">
              <a:extLst>
                <a:ext uri="{FF2B5EF4-FFF2-40B4-BE49-F238E27FC236}">
                  <a16:creationId xmlns:a16="http://schemas.microsoft.com/office/drawing/2014/main" id="{2DBC8B8E-1DF4-4496-8775-837F0FF43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Isosceles Triangle 22">
              <a:extLst>
                <a:ext uri="{FF2B5EF4-FFF2-40B4-BE49-F238E27FC236}">
                  <a16:creationId xmlns:a16="http://schemas.microsoft.com/office/drawing/2014/main" id="{130D4409-C225-4A08-B042-AE85E6138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BA779FC5-5541-411A-A243-F96DF1F5FF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6" name="Rectangle 35">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9"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5"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6"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61" name="Rectangle 60">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BD652A-F026-457A-9AC2-E0BEE828A71D}"/>
              </a:ext>
            </a:extLst>
          </p:cNvPr>
          <p:cNvSpPr>
            <a:spLocks noGrp="1"/>
          </p:cNvSpPr>
          <p:nvPr>
            <p:ph type="title"/>
          </p:nvPr>
        </p:nvSpPr>
        <p:spPr>
          <a:xfrm>
            <a:off x="2880485" y="841375"/>
            <a:ext cx="6230857" cy="1230570"/>
          </a:xfrm>
        </p:spPr>
        <p:txBody>
          <a:bodyPr vert="horz" lIns="228600" tIns="228600" rIns="228600" bIns="228600" rtlCol="0" anchor="t">
            <a:normAutofit/>
          </a:bodyPr>
          <a:lstStyle/>
          <a:p>
            <a:pPr algn="l"/>
            <a:r>
              <a:rPr lang="en-US" sz="3600">
                <a:solidFill>
                  <a:schemeClr val="accent1"/>
                </a:solidFill>
              </a:rPr>
              <a:t>An example activity</a:t>
            </a:r>
          </a:p>
        </p:txBody>
      </p:sp>
      <p:sp>
        <p:nvSpPr>
          <p:cNvPr id="63" name="Isosceles Triangle 62">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977353A6-EF0D-4AF2-A05A-2509A0ABC5DC}"/>
              </a:ext>
            </a:extLst>
          </p:cNvPr>
          <p:cNvSpPr>
            <a:spLocks noGrp="1"/>
          </p:cNvSpPr>
          <p:nvPr>
            <p:ph sz="half" idx="1"/>
          </p:nvPr>
        </p:nvSpPr>
        <p:spPr>
          <a:xfrm>
            <a:off x="2880487" y="1699589"/>
            <a:ext cx="8160576" cy="4352219"/>
          </a:xfrm>
        </p:spPr>
        <p:txBody>
          <a:bodyPr vert="horz" lIns="91440" tIns="45720" rIns="91440" bIns="45720" rtlCol="0" anchor="t">
            <a:noAutofit/>
          </a:bodyPr>
          <a:lstStyle/>
          <a:p>
            <a:pPr marL="0" indent="0">
              <a:lnSpc>
                <a:spcPct val="110000"/>
              </a:lnSpc>
              <a:buNone/>
            </a:pPr>
            <a:r>
              <a:rPr lang="en-US" dirty="0"/>
              <a:t>Divide students into small groups and encourage them to investigate different sectors of the economy. </a:t>
            </a:r>
          </a:p>
          <a:p>
            <a:pPr marL="45720">
              <a:lnSpc>
                <a:spcPct val="110000"/>
              </a:lnSpc>
            </a:pPr>
            <a:endParaRPr lang="en-US" dirty="0"/>
          </a:p>
          <a:p>
            <a:pPr marL="45720">
              <a:lnSpc>
                <a:spcPct val="110000"/>
              </a:lnSpc>
            </a:pPr>
            <a:endParaRPr lang="en-US" dirty="0"/>
          </a:p>
          <a:p>
            <a:pPr marL="45720">
              <a:lnSpc>
                <a:spcPct val="110000"/>
              </a:lnSpc>
            </a:pPr>
            <a:endParaRPr lang="en-US" dirty="0"/>
          </a:p>
          <a:p>
            <a:pPr marL="45720">
              <a:lnSpc>
                <a:spcPct val="110000"/>
              </a:lnSpc>
            </a:pPr>
            <a:endParaRPr lang="en-US" dirty="0"/>
          </a:p>
          <a:p>
            <a:pPr marL="45720">
              <a:lnSpc>
                <a:spcPct val="110000"/>
              </a:lnSpc>
            </a:pPr>
            <a:r>
              <a:rPr lang="en-US" dirty="0"/>
              <a:t>Resources might include:</a:t>
            </a:r>
          </a:p>
          <a:p>
            <a:pPr marL="0" indent="0">
              <a:lnSpc>
                <a:spcPct val="110000"/>
              </a:lnSpc>
              <a:buNone/>
            </a:pPr>
            <a:r>
              <a:rPr lang="en-US" dirty="0"/>
              <a:t>All your usual LMI sources plus others like…</a:t>
            </a:r>
          </a:p>
          <a:p>
            <a:pPr marL="0" indent="0">
              <a:lnSpc>
                <a:spcPct val="110000"/>
              </a:lnSpc>
              <a:buNone/>
            </a:pPr>
            <a:r>
              <a:rPr lang="en-US" sz="1400" dirty="0"/>
              <a:t>Corporate Watch </a:t>
            </a:r>
            <a:r>
              <a:rPr lang="en-US" sz="1400" dirty="0">
                <a:hlinkClick r:id="rId2"/>
              </a:rPr>
              <a:t>https://corporatewatch.org/</a:t>
            </a:r>
            <a:r>
              <a:rPr lang="en-US" sz="1400" dirty="0"/>
              <a:t>  / How Climate Change Impacts the Economy </a:t>
            </a:r>
            <a:r>
              <a:rPr lang="en-US" sz="1400" dirty="0">
                <a:hlinkClick r:id="rId3"/>
              </a:rPr>
              <a:t>https://news.climate.columbia.edu/2019/06/20/climate-change-economy-impacts/</a:t>
            </a:r>
            <a:r>
              <a:rPr lang="en-US" sz="1400" dirty="0"/>
              <a:t> / Emissions by sector </a:t>
            </a:r>
            <a:r>
              <a:rPr lang="en-US" sz="1400" dirty="0">
                <a:hlinkClick r:id="rId4"/>
              </a:rPr>
              <a:t>https://ourworldindata.org/emissions-by-sector /</a:t>
            </a:r>
            <a:r>
              <a:rPr lang="en-US" sz="1400" dirty="0"/>
              <a:t> CNBC </a:t>
            </a:r>
            <a:r>
              <a:rPr lang="en-US" sz="1400" dirty="0">
                <a:hlinkClick r:id="rId5"/>
              </a:rPr>
              <a:t>https://www.cnbc.com/2014/10/22/7-industries-at-greatest-risk-from-climate-change.html /</a:t>
            </a:r>
            <a:r>
              <a:rPr lang="en-US" sz="1400" dirty="0"/>
              <a:t> Newspapers</a:t>
            </a:r>
          </a:p>
        </p:txBody>
      </p:sp>
      <p:graphicFrame>
        <p:nvGraphicFramePr>
          <p:cNvPr id="60" name="Table 4">
            <a:extLst>
              <a:ext uri="{FF2B5EF4-FFF2-40B4-BE49-F238E27FC236}">
                <a16:creationId xmlns:a16="http://schemas.microsoft.com/office/drawing/2014/main" id="{56BF8B05-F924-4E3A-9CD5-25A3861E5381}"/>
              </a:ext>
            </a:extLst>
          </p:cNvPr>
          <p:cNvGraphicFramePr>
            <a:graphicFrameLocks noGrp="1"/>
          </p:cNvGraphicFramePr>
          <p:nvPr>
            <p:extLst>
              <p:ext uri="{D42A27DB-BD31-4B8C-83A1-F6EECF244321}">
                <p14:modId xmlns:p14="http://schemas.microsoft.com/office/powerpoint/2010/main" val="4234201362"/>
              </p:ext>
            </p:extLst>
          </p:nvPr>
        </p:nvGraphicFramePr>
        <p:xfrm>
          <a:off x="2880486" y="2473333"/>
          <a:ext cx="9082530" cy="1427129"/>
        </p:xfrm>
        <a:graphic>
          <a:graphicData uri="http://schemas.openxmlformats.org/drawingml/2006/table">
            <a:tbl>
              <a:tblPr firstRow="1" bandRow="1">
                <a:tableStyleId>{5C22544A-7EE6-4342-B048-85BDC9FD1C3A}</a:tableStyleId>
              </a:tblPr>
              <a:tblGrid>
                <a:gridCol w="1816506">
                  <a:extLst>
                    <a:ext uri="{9D8B030D-6E8A-4147-A177-3AD203B41FA5}">
                      <a16:colId xmlns:a16="http://schemas.microsoft.com/office/drawing/2014/main" val="2522659743"/>
                    </a:ext>
                  </a:extLst>
                </a:gridCol>
                <a:gridCol w="1816506">
                  <a:extLst>
                    <a:ext uri="{9D8B030D-6E8A-4147-A177-3AD203B41FA5}">
                      <a16:colId xmlns:a16="http://schemas.microsoft.com/office/drawing/2014/main" val="3465927522"/>
                    </a:ext>
                  </a:extLst>
                </a:gridCol>
                <a:gridCol w="1816506">
                  <a:extLst>
                    <a:ext uri="{9D8B030D-6E8A-4147-A177-3AD203B41FA5}">
                      <a16:colId xmlns:a16="http://schemas.microsoft.com/office/drawing/2014/main" val="3034290404"/>
                    </a:ext>
                  </a:extLst>
                </a:gridCol>
                <a:gridCol w="1816506">
                  <a:extLst>
                    <a:ext uri="{9D8B030D-6E8A-4147-A177-3AD203B41FA5}">
                      <a16:colId xmlns:a16="http://schemas.microsoft.com/office/drawing/2014/main" val="108596469"/>
                    </a:ext>
                  </a:extLst>
                </a:gridCol>
                <a:gridCol w="1816506">
                  <a:extLst>
                    <a:ext uri="{9D8B030D-6E8A-4147-A177-3AD203B41FA5}">
                      <a16:colId xmlns:a16="http://schemas.microsoft.com/office/drawing/2014/main" val="2599586987"/>
                    </a:ext>
                  </a:extLst>
                </a:gridCol>
              </a:tblGrid>
              <a:tr h="900823">
                <a:tc>
                  <a:txBody>
                    <a:bodyPr/>
                    <a:lstStyle/>
                    <a:p>
                      <a:r>
                        <a:rPr lang="nb-NO" sz="1600" dirty="0" err="1"/>
                        <a:t>Sector</a:t>
                      </a:r>
                      <a:endParaRPr lang="nb-NO" sz="1600" dirty="0"/>
                    </a:p>
                  </a:txBody>
                  <a:tcPr/>
                </a:tc>
                <a:tc>
                  <a:txBody>
                    <a:bodyPr/>
                    <a:lstStyle/>
                    <a:p>
                      <a:r>
                        <a:rPr lang="nb-NO" sz="1600" dirty="0"/>
                        <a:t>Key </a:t>
                      </a:r>
                      <a:r>
                        <a:rPr lang="nb-NO" sz="1600" dirty="0" err="1"/>
                        <a:t>companies</a:t>
                      </a:r>
                      <a:endParaRPr lang="nb-NO" sz="1600" dirty="0"/>
                    </a:p>
                  </a:txBody>
                  <a:tcPr/>
                </a:tc>
                <a:tc>
                  <a:txBody>
                    <a:bodyPr/>
                    <a:lstStyle/>
                    <a:p>
                      <a:r>
                        <a:rPr lang="nb-NO" sz="1600" dirty="0" err="1"/>
                        <a:t>Typical</a:t>
                      </a:r>
                      <a:r>
                        <a:rPr lang="nb-NO" sz="1600" dirty="0"/>
                        <a:t> jobs</a:t>
                      </a:r>
                    </a:p>
                  </a:txBody>
                  <a:tcPr/>
                </a:tc>
                <a:tc>
                  <a:txBody>
                    <a:bodyPr/>
                    <a:lstStyle/>
                    <a:p>
                      <a:r>
                        <a:rPr lang="nb-NO" sz="1600" dirty="0"/>
                        <a:t>How </a:t>
                      </a:r>
                      <a:r>
                        <a:rPr lang="nb-NO" sz="1600" dirty="0" err="1"/>
                        <a:t>does</a:t>
                      </a:r>
                      <a:r>
                        <a:rPr lang="nb-NO" sz="1600" dirty="0"/>
                        <a:t> </a:t>
                      </a:r>
                      <a:r>
                        <a:rPr lang="nb-NO" sz="1600" dirty="0" err="1"/>
                        <a:t>this</a:t>
                      </a:r>
                      <a:r>
                        <a:rPr lang="nb-NO" sz="1600" dirty="0"/>
                        <a:t> </a:t>
                      </a:r>
                      <a:r>
                        <a:rPr lang="nb-NO" sz="1600" dirty="0" err="1"/>
                        <a:t>sector</a:t>
                      </a:r>
                      <a:r>
                        <a:rPr lang="nb-NO" sz="1600" dirty="0"/>
                        <a:t> </a:t>
                      </a:r>
                      <a:r>
                        <a:rPr lang="nb-NO" sz="1600" dirty="0" err="1"/>
                        <a:t>impact</a:t>
                      </a:r>
                      <a:r>
                        <a:rPr lang="nb-NO" sz="1600" dirty="0"/>
                        <a:t> </a:t>
                      </a:r>
                      <a:r>
                        <a:rPr lang="nb-NO" sz="1600" dirty="0" err="1"/>
                        <a:t>the</a:t>
                      </a:r>
                      <a:r>
                        <a:rPr lang="nb-NO" sz="1600" dirty="0"/>
                        <a:t> </a:t>
                      </a:r>
                      <a:r>
                        <a:rPr lang="nb-NO" sz="1600" dirty="0" err="1"/>
                        <a:t>climate</a:t>
                      </a:r>
                      <a:r>
                        <a:rPr lang="nb-NO" sz="1600" dirty="0"/>
                        <a:t>?</a:t>
                      </a:r>
                    </a:p>
                  </a:txBody>
                  <a:tcPr/>
                </a:tc>
                <a:tc>
                  <a:txBody>
                    <a:bodyPr/>
                    <a:lstStyle/>
                    <a:p>
                      <a:r>
                        <a:rPr lang="nb-NO" sz="1600" dirty="0"/>
                        <a:t>How </a:t>
                      </a:r>
                      <a:r>
                        <a:rPr lang="nb-NO" sz="1600" dirty="0" err="1"/>
                        <a:t>will</a:t>
                      </a:r>
                      <a:r>
                        <a:rPr lang="nb-NO" sz="1600" dirty="0"/>
                        <a:t> </a:t>
                      </a:r>
                      <a:r>
                        <a:rPr lang="nb-NO" sz="1600" dirty="0" err="1"/>
                        <a:t>climate</a:t>
                      </a:r>
                      <a:r>
                        <a:rPr lang="nb-NO" sz="1600" dirty="0"/>
                        <a:t> </a:t>
                      </a:r>
                      <a:r>
                        <a:rPr lang="nb-NO" sz="1600" dirty="0" err="1"/>
                        <a:t>change</a:t>
                      </a:r>
                      <a:r>
                        <a:rPr lang="nb-NO" sz="1600" dirty="0"/>
                        <a:t> </a:t>
                      </a:r>
                      <a:r>
                        <a:rPr lang="nb-NO" sz="1600" dirty="0" err="1"/>
                        <a:t>impact</a:t>
                      </a:r>
                      <a:r>
                        <a:rPr lang="nb-NO" sz="1600" dirty="0"/>
                        <a:t> </a:t>
                      </a:r>
                      <a:r>
                        <a:rPr lang="nb-NO" sz="1600" dirty="0" err="1"/>
                        <a:t>on</a:t>
                      </a:r>
                      <a:r>
                        <a:rPr lang="nb-NO" sz="1600" dirty="0"/>
                        <a:t> </a:t>
                      </a:r>
                      <a:r>
                        <a:rPr lang="nb-NO" sz="1600" dirty="0" err="1"/>
                        <a:t>this</a:t>
                      </a:r>
                      <a:r>
                        <a:rPr lang="nb-NO" sz="1600" dirty="0"/>
                        <a:t> </a:t>
                      </a:r>
                      <a:r>
                        <a:rPr lang="nb-NO" sz="1600" dirty="0" err="1"/>
                        <a:t>sector</a:t>
                      </a:r>
                      <a:r>
                        <a:rPr lang="nb-NO" sz="1600" dirty="0"/>
                        <a:t>?</a:t>
                      </a:r>
                    </a:p>
                  </a:txBody>
                  <a:tcPr/>
                </a:tc>
                <a:extLst>
                  <a:ext uri="{0D108BD9-81ED-4DB2-BD59-A6C34878D82A}">
                    <a16:rowId xmlns:a16="http://schemas.microsoft.com/office/drawing/2014/main" val="2583285529"/>
                  </a:ext>
                </a:extLst>
              </a:tr>
              <a:tr h="360329">
                <a:tc>
                  <a:txBody>
                    <a:bodyPr/>
                    <a:lstStyle/>
                    <a:p>
                      <a:endParaRPr lang="nb-NO" sz="1600" dirty="0"/>
                    </a:p>
                  </a:txBody>
                  <a:tcPr/>
                </a:tc>
                <a:tc>
                  <a:txBody>
                    <a:bodyPr/>
                    <a:lstStyle/>
                    <a:p>
                      <a:endParaRPr lang="nb-NO" sz="1600" dirty="0"/>
                    </a:p>
                  </a:txBody>
                  <a:tcPr/>
                </a:tc>
                <a:tc>
                  <a:txBody>
                    <a:bodyPr/>
                    <a:lstStyle/>
                    <a:p>
                      <a:endParaRPr lang="nb-NO" sz="1600" dirty="0"/>
                    </a:p>
                  </a:txBody>
                  <a:tcPr/>
                </a:tc>
                <a:tc>
                  <a:txBody>
                    <a:bodyPr/>
                    <a:lstStyle/>
                    <a:p>
                      <a:endParaRPr lang="nb-NO" sz="1600" dirty="0"/>
                    </a:p>
                  </a:txBody>
                  <a:tcPr/>
                </a:tc>
                <a:tc>
                  <a:txBody>
                    <a:bodyPr/>
                    <a:lstStyle/>
                    <a:p>
                      <a:endParaRPr lang="nb-NO" sz="1600" dirty="0"/>
                    </a:p>
                  </a:txBody>
                  <a:tcPr/>
                </a:tc>
                <a:extLst>
                  <a:ext uri="{0D108BD9-81ED-4DB2-BD59-A6C34878D82A}">
                    <a16:rowId xmlns:a16="http://schemas.microsoft.com/office/drawing/2014/main" val="874180498"/>
                  </a:ext>
                </a:extLst>
              </a:tr>
            </a:tbl>
          </a:graphicData>
        </a:graphic>
      </p:graphicFrame>
    </p:spTree>
    <p:extLst>
      <p:ext uri="{BB962C8B-B14F-4D97-AF65-F5344CB8AC3E}">
        <p14:creationId xmlns:p14="http://schemas.microsoft.com/office/powerpoint/2010/main" val="8713838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7A8E-1CA9-4DD8-8489-AAB6BEDEDF66}"/>
              </a:ext>
            </a:extLst>
          </p:cNvPr>
          <p:cNvSpPr>
            <a:spLocks noGrp="1"/>
          </p:cNvSpPr>
          <p:nvPr>
            <p:ph type="title"/>
          </p:nvPr>
        </p:nvSpPr>
        <p:spPr/>
        <p:txBody>
          <a:bodyPr/>
          <a:lstStyle/>
          <a:p>
            <a:r>
              <a:rPr lang="nb-NO" dirty="0" err="1"/>
              <a:t>Follow</a:t>
            </a:r>
            <a:r>
              <a:rPr lang="nb-NO" dirty="0"/>
              <a:t> up questions and </a:t>
            </a:r>
            <a:r>
              <a:rPr lang="nb-NO" dirty="0" err="1"/>
              <a:t>discussion</a:t>
            </a:r>
            <a:endParaRPr lang="nb-NO" dirty="0"/>
          </a:p>
        </p:txBody>
      </p:sp>
      <p:sp>
        <p:nvSpPr>
          <p:cNvPr id="3" name="Content Placeholder 2">
            <a:extLst>
              <a:ext uri="{FF2B5EF4-FFF2-40B4-BE49-F238E27FC236}">
                <a16:creationId xmlns:a16="http://schemas.microsoft.com/office/drawing/2014/main" id="{ABE76E41-1F3E-4A2B-AD18-83C1E934E451}"/>
              </a:ext>
            </a:extLst>
          </p:cNvPr>
          <p:cNvSpPr>
            <a:spLocks noGrp="1"/>
          </p:cNvSpPr>
          <p:nvPr>
            <p:ph idx="1"/>
          </p:nvPr>
        </p:nvSpPr>
        <p:spPr/>
        <p:txBody>
          <a:bodyPr>
            <a:normAutofit/>
          </a:bodyPr>
          <a:lstStyle/>
          <a:p>
            <a:r>
              <a:rPr lang="nb-NO" dirty="0"/>
              <a:t>How is </a:t>
            </a:r>
            <a:r>
              <a:rPr lang="nb-NO" dirty="0" err="1"/>
              <a:t>climate</a:t>
            </a:r>
            <a:r>
              <a:rPr lang="nb-NO" dirty="0"/>
              <a:t> </a:t>
            </a:r>
            <a:r>
              <a:rPr lang="nb-NO" dirty="0" err="1"/>
              <a:t>change</a:t>
            </a:r>
            <a:r>
              <a:rPr lang="nb-NO" dirty="0"/>
              <a:t> </a:t>
            </a:r>
            <a:r>
              <a:rPr lang="nb-NO" dirty="0" err="1"/>
              <a:t>changing</a:t>
            </a:r>
            <a:r>
              <a:rPr lang="nb-NO" dirty="0"/>
              <a:t> business?</a:t>
            </a:r>
          </a:p>
          <a:p>
            <a:endParaRPr lang="nb-NO" dirty="0"/>
          </a:p>
          <a:p>
            <a:r>
              <a:rPr lang="nb-NO" dirty="0"/>
              <a:t>Are </a:t>
            </a:r>
            <a:r>
              <a:rPr lang="nb-NO" dirty="0" err="1"/>
              <a:t>businesses</a:t>
            </a:r>
            <a:r>
              <a:rPr lang="nb-NO" dirty="0"/>
              <a:t> </a:t>
            </a:r>
            <a:r>
              <a:rPr lang="nb-NO" dirty="0" err="1"/>
              <a:t>doing</a:t>
            </a:r>
            <a:r>
              <a:rPr lang="nb-NO" dirty="0"/>
              <a:t> </a:t>
            </a:r>
            <a:r>
              <a:rPr lang="nb-NO" dirty="0" err="1"/>
              <a:t>enough</a:t>
            </a:r>
            <a:r>
              <a:rPr lang="nb-NO" dirty="0"/>
              <a:t>? Is </a:t>
            </a:r>
            <a:r>
              <a:rPr lang="nb-NO" dirty="0" err="1"/>
              <a:t>this</a:t>
            </a:r>
            <a:r>
              <a:rPr lang="nb-NO" dirty="0"/>
              <a:t> </a:t>
            </a:r>
            <a:r>
              <a:rPr lang="nb-NO" dirty="0" err="1"/>
              <a:t>businesses</a:t>
            </a:r>
            <a:r>
              <a:rPr lang="nb-NO" dirty="0"/>
              <a:t> </a:t>
            </a:r>
            <a:r>
              <a:rPr lang="nb-NO" dirty="0" err="1"/>
              <a:t>responsibility</a:t>
            </a:r>
            <a:r>
              <a:rPr lang="nb-NO" dirty="0"/>
              <a:t>?</a:t>
            </a:r>
          </a:p>
          <a:p>
            <a:endParaRPr lang="nb-NO" dirty="0"/>
          </a:p>
          <a:p>
            <a:r>
              <a:rPr lang="nb-NO" dirty="0"/>
              <a:t>How is </a:t>
            </a:r>
            <a:r>
              <a:rPr lang="nb-NO" dirty="0" err="1"/>
              <a:t>climate</a:t>
            </a:r>
            <a:r>
              <a:rPr lang="nb-NO" dirty="0"/>
              <a:t> </a:t>
            </a:r>
            <a:r>
              <a:rPr lang="nb-NO" dirty="0" err="1"/>
              <a:t>change</a:t>
            </a:r>
            <a:r>
              <a:rPr lang="nb-NO" dirty="0"/>
              <a:t> </a:t>
            </a:r>
            <a:r>
              <a:rPr lang="nb-NO" dirty="0" err="1"/>
              <a:t>impacting</a:t>
            </a:r>
            <a:r>
              <a:rPr lang="nb-NO" dirty="0"/>
              <a:t> </a:t>
            </a:r>
            <a:r>
              <a:rPr lang="nb-NO" dirty="0" err="1"/>
              <a:t>on</a:t>
            </a:r>
            <a:r>
              <a:rPr lang="nb-NO" dirty="0"/>
              <a:t> </a:t>
            </a:r>
            <a:r>
              <a:rPr lang="nb-NO" dirty="0" err="1"/>
              <a:t>the</a:t>
            </a:r>
            <a:r>
              <a:rPr lang="nb-NO" dirty="0"/>
              <a:t> jobs </a:t>
            </a:r>
            <a:r>
              <a:rPr lang="nb-NO" dirty="0" err="1"/>
              <a:t>that</a:t>
            </a:r>
            <a:r>
              <a:rPr lang="nb-NO" dirty="0"/>
              <a:t> </a:t>
            </a:r>
            <a:r>
              <a:rPr lang="nb-NO" dirty="0" err="1"/>
              <a:t>are</a:t>
            </a:r>
            <a:r>
              <a:rPr lang="nb-NO" dirty="0"/>
              <a:t> </a:t>
            </a:r>
            <a:r>
              <a:rPr lang="nb-NO" dirty="0" err="1"/>
              <a:t>likely</a:t>
            </a:r>
            <a:r>
              <a:rPr lang="nb-NO" dirty="0"/>
              <a:t> to be </a:t>
            </a:r>
            <a:r>
              <a:rPr lang="nb-NO" dirty="0" err="1"/>
              <a:t>available</a:t>
            </a:r>
            <a:r>
              <a:rPr lang="nb-NO" dirty="0"/>
              <a:t>?</a:t>
            </a:r>
          </a:p>
          <a:p>
            <a:endParaRPr lang="nb-NO" dirty="0"/>
          </a:p>
          <a:p>
            <a:r>
              <a:rPr lang="nb-NO" dirty="0" err="1"/>
              <a:t>Where</a:t>
            </a:r>
            <a:r>
              <a:rPr lang="nb-NO" dirty="0"/>
              <a:t> </a:t>
            </a:r>
            <a:r>
              <a:rPr lang="nb-NO" dirty="0" err="1"/>
              <a:t>can</a:t>
            </a:r>
            <a:r>
              <a:rPr lang="nb-NO" dirty="0"/>
              <a:t> </a:t>
            </a:r>
            <a:r>
              <a:rPr lang="nb-NO" dirty="0" err="1"/>
              <a:t>you</a:t>
            </a:r>
            <a:r>
              <a:rPr lang="nb-NO" dirty="0"/>
              <a:t> </a:t>
            </a:r>
            <a:r>
              <a:rPr lang="nb-NO" dirty="0" err="1"/>
              <a:t>work</a:t>
            </a:r>
            <a:r>
              <a:rPr lang="nb-NO" dirty="0"/>
              <a:t> </a:t>
            </a:r>
            <a:r>
              <a:rPr lang="nb-NO" dirty="0" err="1"/>
              <a:t>if</a:t>
            </a:r>
            <a:r>
              <a:rPr lang="nb-NO" dirty="0"/>
              <a:t> </a:t>
            </a:r>
            <a:r>
              <a:rPr lang="nb-NO" dirty="0" err="1"/>
              <a:t>you</a:t>
            </a:r>
            <a:r>
              <a:rPr lang="nb-NO" dirty="0"/>
              <a:t> </a:t>
            </a:r>
            <a:r>
              <a:rPr lang="nb-NO" dirty="0" err="1"/>
              <a:t>want</a:t>
            </a:r>
            <a:r>
              <a:rPr lang="nb-NO" dirty="0"/>
              <a:t> to be green?</a:t>
            </a:r>
          </a:p>
          <a:p>
            <a:endParaRPr lang="nb-NO" dirty="0"/>
          </a:p>
          <a:p>
            <a:r>
              <a:rPr lang="nb-NO" dirty="0" err="1"/>
              <a:t>What</a:t>
            </a:r>
            <a:r>
              <a:rPr lang="nb-NO" dirty="0"/>
              <a:t> </a:t>
            </a:r>
            <a:r>
              <a:rPr lang="nb-NO" dirty="0" err="1"/>
              <a:t>can</a:t>
            </a:r>
            <a:r>
              <a:rPr lang="nb-NO" dirty="0"/>
              <a:t> </a:t>
            </a:r>
            <a:r>
              <a:rPr lang="nb-NO" dirty="0" err="1"/>
              <a:t>you</a:t>
            </a:r>
            <a:r>
              <a:rPr lang="nb-NO" dirty="0"/>
              <a:t> do </a:t>
            </a:r>
            <a:r>
              <a:rPr lang="nb-NO" dirty="0" err="1"/>
              <a:t>if</a:t>
            </a:r>
            <a:r>
              <a:rPr lang="nb-NO" dirty="0"/>
              <a:t> </a:t>
            </a:r>
            <a:r>
              <a:rPr lang="nb-NO" dirty="0" err="1"/>
              <a:t>you</a:t>
            </a:r>
            <a:r>
              <a:rPr lang="nb-NO" dirty="0"/>
              <a:t> </a:t>
            </a:r>
            <a:r>
              <a:rPr lang="nb-NO" dirty="0" err="1"/>
              <a:t>work</a:t>
            </a:r>
            <a:r>
              <a:rPr lang="nb-NO" dirty="0"/>
              <a:t> for a polluting </a:t>
            </a:r>
            <a:r>
              <a:rPr lang="nb-NO" dirty="0" err="1"/>
              <a:t>company</a:t>
            </a:r>
            <a:r>
              <a:rPr lang="nb-NO" dirty="0"/>
              <a:t>?</a:t>
            </a:r>
          </a:p>
        </p:txBody>
      </p:sp>
    </p:spTree>
    <p:extLst>
      <p:ext uri="{BB962C8B-B14F-4D97-AF65-F5344CB8AC3E}">
        <p14:creationId xmlns:p14="http://schemas.microsoft.com/office/powerpoint/2010/main" val="20926435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429B-67D3-4DBE-B856-29CAF87E1570}"/>
              </a:ext>
            </a:extLst>
          </p:cNvPr>
          <p:cNvSpPr>
            <a:spLocks noGrp="1"/>
          </p:cNvSpPr>
          <p:nvPr>
            <p:ph type="title"/>
          </p:nvPr>
        </p:nvSpPr>
        <p:spPr/>
        <p:txBody>
          <a:bodyPr>
            <a:normAutofit fontScale="90000"/>
          </a:bodyPr>
          <a:lstStyle/>
          <a:p>
            <a:r>
              <a:rPr lang="nb-NO" dirty="0" err="1"/>
              <a:t>Useful</a:t>
            </a:r>
            <a:r>
              <a:rPr lang="nb-NO" dirty="0"/>
              <a:t> </a:t>
            </a:r>
            <a:r>
              <a:rPr lang="nb-NO" dirty="0" err="1"/>
              <a:t>resources</a:t>
            </a:r>
            <a:r>
              <a:rPr lang="nb-NO" dirty="0"/>
              <a:t> for </a:t>
            </a:r>
            <a:r>
              <a:rPr lang="nb-NO" dirty="0" err="1"/>
              <a:t>addressing</a:t>
            </a:r>
            <a:r>
              <a:rPr lang="nb-NO" dirty="0"/>
              <a:t> </a:t>
            </a:r>
            <a:r>
              <a:rPr lang="nb-NO" dirty="0" err="1"/>
              <a:t>climate</a:t>
            </a:r>
            <a:r>
              <a:rPr lang="nb-NO" dirty="0"/>
              <a:t> </a:t>
            </a:r>
            <a:r>
              <a:rPr lang="nb-NO" dirty="0" err="1"/>
              <a:t>change</a:t>
            </a:r>
            <a:r>
              <a:rPr lang="nb-NO" dirty="0"/>
              <a:t> in Australia</a:t>
            </a:r>
          </a:p>
        </p:txBody>
      </p:sp>
      <p:sp>
        <p:nvSpPr>
          <p:cNvPr id="3" name="Content Placeholder 2">
            <a:extLst>
              <a:ext uri="{FF2B5EF4-FFF2-40B4-BE49-F238E27FC236}">
                <a16:creationId xmlns:a16="http://schemas.microsoft.com/office/drawing/2014/main" id="{C8B58A88-33C4-420D-B7A0-47074C4822B5}"/>
              </a:ext>
            </a:extLst>
          </p:cNvPr>
          <p:cNvSpPr>
            <a:spLocks noGrp="1"/>
          </p:cNvSpPr>
          <p:nvPr>
            <p:ph idx="1"/>
          </p:nvPr>
        </p:nvSpPr>
        <p:spPr/>
        <p:txBody>
          <a:bodyPr/>
          <a:lstStyle/>
          <a:p>
            <a:r>
              <a:rPr lang="nb-NO" dirty="0" err="1"/>
              <a:t>Australia’s</a:t>
            </a:r>
            <a:r>
              <a:rPr lang="nb-NO" dirty="0"/>
              <a:t> </a:t>
            </a:r>
            <a:r>
              <a:rPr lang="nb-NO" dirty="0" err="1"/>
              <a:t>environment</a:t>
            </a:r>
            <a:r>
              <a:rPr lang="nb-NO" dirty="0"/>
              <a:t> from ANU </a:t>
            </a:r>
            <a:r>
              <a:rPr lang="nb-NO" dirty="0">
                <a:hlinkClick r:id="rId2"/>
              </a:rPr>
              <a:t>https://www.wenfo.org/aer/</a:t>
            </a:r>
            <a:r>
              <a:rPr lang="nb-NO" dirty="0"/>
              <a:t> </a:t>
            </a:r>
          </a:p>
          <a:p>
            <a:r>
              <a:rPr lang="nb-NO" dirty="0"/>
              <a:t>Climate action </a:t>
            </a:r>
            <a:r>
              <a:rPr lang="nb-NO" dirty="0" err="1"/>
              <a:t>tracker</a:t>
            </a:r>
            <a:r>
              <a:rPr lang="nb-NO" dirty="0"/>
              <a:t> </a:t>
            </a:r>
            <a:r>
              <a:rPr lang="nb-NO" dirty="0">
                <a:hlinkClick r:id="rId3"/>
              </a:rPr>
              <a:t>https://climateactiontracker.org/countries/australia/</a:t>
            </a:r>
            <a:r>
              <a:rPr lang="nb-NO" dirty="0"/>
              <a:t> </a:t>
            </a:r>
          </a:p>
          <a:p>
            <a:r>
              <a:rPr lang="nb-NO" dirty="0"/>
              <a:t>Climate </a:t>
            </a:r>
            <a:r>
              <a:rPr lang="nb-NO" dirty="0" err="1"/>
              <a:t>change</a:t>
            </a:r>
            <a:r>
              <a:rPr lang="nb-NO" dirty="0"/>
              <a:t> </a:t>
            </a:r>
            <a:r>
              <a:rPr lang="nb-NO" dirty="0" err="1"/>
              <a:t>education</a:t>
            </a:r>
            <a:r>
              <a:rPr lang="nb-NO" dirty="0"/>
              <a:t> </a:t>
            </a:r>
            <a:r>
              <a:rPr lang="nb-NO" dirty="0" err="1"/>
              <a:t>network</a:t>
            </a:r>
            <a:r>
              <a:rPr lang="nb-NO" dirty="0"/>
              <a:t> </a:t>
            </a:r>
            <a:r>
              <a:rPr lang="nb-NO" dirty="0">
                <a:hlinkClick r:id="rId4"/>
              </a:rPr>
              <a:t>https://climatechangeeducation.net.au/</a:t>
            </a:r>
            <a:r>
              <a:rPr lang="nb-NO" dirty="0"/>
              <a:t> </a:t>
            </a:r>
          </a:p>
          <a:p>
            <a:r>
              <a:rPr lang="nb-NO" dirty="0" err="1"/>
              <a:t>Curious</a:t>
            </a:r>
            <a:r>
              <a:rPr lang="nb-NO" dirty="0"/>
              <a:t> </a:t>
            </a:r>
            <a:r>
              <a:rPr lang="nb-NO" dirty="0" err="1"/>
              <a:t>climate</a:t>
            </a:r>
            <a:r>
              <a:rPr lang="nb-NO" dirty="0"/>
              <a:t> </a:t>
            </a:r>
            <a:r>
              <a:rPr lang="nb-NO" dirty="0" err="1"/>
              <a:t>schools</a:t>
            </a:r>
            <a:r>
              <a:rPr lang="nb-NO" dirty="0"/>
              <a:t> </a:t>
            </a:r>
            <a:r>
              <a:rPr lang="nb-NO" dirty="0">
                <a:hlinkClick r:id="rId5"/>
              </a:rPr>
              <a:t>https://curiousclimate.org.au/schools/</a:t>
            </a:r>
            <a:r>
              <a:rPr lang="nb-NO" dirty="0"/>
              <a:t> </a:t>
            </a:r>
          </a:p>
          <a:p>
            <a:r>
              <a:rPr lang="nb-NO" dirty="0" err="1"/>
              <a:t>Environmental</a:t>
            </a:r>
            <a:r>
              <a:rPr lang="nb-NO" dirty="0"/>
              <a:t> </a:t>
            </a:r>
            <a:r>
              <a:rPr lang="nb-NO" dirty="0" err="1"/>
              <a:t>statististic</a:t>
            </a:r>
            <a:r>
              <a:rPr lang="nb-NO" dirty="0"/>
              <a:t> from ABS </a:t>
            </a:r>
            <a:r>
              <a:rPr lang="nb-NO" dirty="0">
                <a:hlinkClick r:id="rId6"/>
              </a:rPr>
              <a:t>https://www.abs.gov.au/statistics/environment</a:t>
            </a:r>
            <a:r>
              <a:rPr lang="nb-NO" dirty="0"/>
              <a:t> </a:t>
            </a:r>
          </a:p>
          <a:p>
            <a:r>
              <a:rPr lang="nb-NO" dirty="0" err="1"/>
              <a:t>Ethical</a:t>
            </a:r>
            <a:r>
              <a:rPr lang="nb-NO" dirty="0"/>
              <a:t> jobs </a:t>
            </a:r>
            <a:r>
              <a:rPr lang="nb-NO" dirty="0">
                <a:hlinkClick r:id="rId7"/>
              </a:rPr>
              <a:t>https://www.ethicaljobs.com.au/</a:t>
            </a:r>
            <a:r>
              <a:rPr lang="nb-NO" dirty="0"/>
              <a:t> </a:t>
            </a:r>
          </a:p>
          <a:p>
            <a:r>
              <a:rPr lang="nb-NO" dirty="0"/>
              <a:t>Green </a:t>
            </a:r>
            <a:r>
              <a:rPr lang="nb-NO" dirty="0" err="1"/>
              <a:t>career</a:t>
            </a:r>
            <a:r>
              <a:rPr lang="nb-NO" dirty="0"/>
              <a:t> </a:t>
            </a:r>
            <a:r>
              <a:rPr lang="nb-NO" dirty="0">
                <a:hlinkClick r:id="rId8"/>
              </a:rPr>
              <a:t>http://www.greencareer.net.au/</a:t>
            </a:r>
            <a:r>
              <a:rPr lang="nb-NO" dirty="0"/>
              <a:t> </a:t>
            </a:r>
          </a:p>
        </p:txBody>
      </p:sp>
    </p:spTree>
    <p:extLst>
      <p:ext uri="{BB962C8B-B14F-4D97-AF65-F5344CB8AC3E}">
        <p14:creationId xmlns:p14="http://schemas.microsoft.com/office/powerpoint/2010/main" val="30298487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3C5918A-1DC5-4CF3-AA27-00AA3088A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B786683A-6FD6-4BF7-B3B0-DC3976773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274788" y="-15796"/>
            <a:ext cx="7911916" cy="6889592"/>
          </a:xfrm>
          <a:custGeom>
            <a:avLst/>
            <a:gdLst>
              <a:gd name="connsiteX0" fmla="*/ 1144064 w 7911916"/>
              <a:gd name="connsiteY0" fmla="*/ 0 h 6889592"/>
              <a:gd name="connsiteX1" fmla="*/ 7911916 w 7911916"/>
              <a:gd name="connsiteY1" fmla="*/ 0 h 6889592"/>
              <a:gd name="connsiteX2" fmla="*/ 7911916 w 7911916"/>
              <a:gd name="connsiteY2" fmla="*/ 6889592 h 6889592"/>
              <a:gd name="connsiteX3" fmla="*/ 1282780 w 7911916"/>
              <a:gd name="connsiteY3" fmla="*/ 6889592 h 6889592"/>
              <a:gd name="connsiteX4" fmla="*/ 1021588 w 7911916"/>
              <a:gd name="connsiteY4" fmla="*/ 6461391 h 6889592"/>
              <a:gd name="connsiteX5" fmla="*/ 841264 w 7911916"/>
              <a:gd name="connsiteY5" fmla="*/ 370936 h 6889592"/>
              <a:gd name="connsiteX6" fmla="*/ 1119707 w 7911916"/>
              <a:gd name="connsiteY6" fmla="*/ 26053 h 688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1916" h="6889592">
                <a:moveTo>
                  <a:pt x="1144064" y="0"/>
                </a:moveTo>
                <a:lnTo>
                  <a:pt x="7911916" y="0"/>
                </a:lnTo>
                <a:lnTo>
                  <a:pt x="7911916" y="6889592"/>
                </a:lnTo>
                <a:lnTo>
                  <a:pt x="1282780" y="6889592"/>
                </a:lnTo>
                <a:lnTo>
                  <a:pt x="1021588" y="6461391"/>
                </a:lnTo>
                <a:cubicBezTo>
                  <a:pt x="-73086" y="4533675"/>
                  <a:pt x="-509682" y="2192905"/>
                  <a:pt x="841264" y="370936"/>
                </a:cubicBezTo>
                <a:cubicBezTo>
                  <a:pt x="928899" y="253509"/>
                  <a:pt x="1021859" y="138477"/>
                  <a:pt x="1119707" y="26053"/>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Shape 11">
            <a:extLst>
              <a:ext uri="{FF2B5EF4-FFF2-40B4-BE49-F238E27FC236}">
                <a16:creationId xmlns:a16="http://schemas.microsoft.com/office/drawing/2014/main" id="{05169E50-59FB-4AEE-B61D-44A882A4C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49750" y="-6726"/>
            <a:ext cx="5931659" cy="6871452"/>
          </a:xfrm>
          <a:custGeom>
            <a:avLst/>
            <a:gdLst>
              <a:gd name="connsiteX0" fmla="*/ 2429503 w 5931659"/>
              <a:gd name="connsiteY0" fmla="*/ 0 h 6871452"/>
              <a:gd name="connsiteX1" fmla="*/ 5931659 w 5931659"/>
              <a:gd name="connsiteY1" fmla="*/ 0 h 6871452"/>
              <a:gd name="connsiteX2" fmla="*/ 5931659 w 5931659"/>
              <a:gd name="connsiteY2" fmla="*/ 6871452 h 6871452"/>
              <a:gd name="connsiteX3" fmla="*/ 1302090 w 5931659"/>
              <a:gd name="connsiteY3" fmla="*/ 6871452 h 6871452"/>
              <a:gd name="connsiteX4" fmla="*/ 1257860 w 5931659"/>
              <a:gd name="connsiteY4" fmla="*/ 6820098 h 6871452"/>
              <a:gd name="connsiteX5" fmla="*/ 456609 w 5931659"/>
              <a:gd name="connsiteY5" fmla="*/ 1965059 h 6871452"/>
              <a:gd name="connsiteX6" fmla="*/ 2356353 w 5931659"/>
              <a:gd name="connsiteY6" fmla="*/ 42030 h 687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659" h="6871452">
                <a:moveTo>
                  <a:pt x="2429503" y="0"/>
                </a:moveTo>
                <a:lnTo>
                  <a:pt x="5931659" y="0"/>
                </a:lnTo>
                <a:lnTo>
                  <a:pt x="5931659" y="6871452"/>
                </a:lnTo>
                <a:lnTo>
                  <a:pt x="1302090" y="6871452"/>
                </a:lnTo>
                <a:lnTo>
                  <a:pt x="1257860" y="6820098"/>
                </a:lnTo>
                <a:cubicBezTo>
                  <a:pt x="121068" y="5395213"/>
                  <a:pt x="-469022" y="3541076"/>
                  <a:pt x="456609" y="1965059"/>
                </a:cubicBezTo>
                <a:cubicBezTo>
                  <a:pt x="919425" y="1178905"/>
                  <a:pt x="1583566" y="524859"/>
                  <a:pt x="2356353" y="42030"/>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Shape 13">
            <a:extLst>
              <a:ext uri="{FF2B5EF4-FFF2-40B4-BE49-F238E27FC236}">
                <a16:creationId xmlns:a16="http://schemas.microsoft.com/office/drawing/2014/main" id="{117C30F0-5A38-4B60-B632-3AF7C2780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33528" y="-3116"/>
            <a:ext cx="6766974" cy="6864232"/>
          </a:xfrm>
          <a:custGeom>
            <a:avLst/>
            <a:gdLst>
              <a:gd name="connsiteX0" fmla="*/ 2135088 w 6766974"/>
              <a:gd name="connsiteY0" fmla="*/ 0 h 6864232"/>
              <a:gd name="connsiteX1" fmla="*/ 6766974 w 6766974"/>
              <a:gd name="connsiteY1" fmla="*/ 0 h 6864232"/>
              <a:gd name="connsiteX2" fmla="*/ 6766974 w 6766974"/>
              <a:gd name="connsiteY2" fmla="*/ 6864232 h 6864232"/>
              <a:gd name="connsiteX3" fmla="*/ 1128977 w 6766974"/>
              <a:gd name="connsiteY3" fmla="*/ 6864232 h 6864232"/>
              <a:gd name="connsiteX4" fmla="*/ 1004776 w 6766974"/>
              <a:gd name="connsiteY4" fmla="*/ 6687663 h 6864232"/>
              <a:gd name="connsiteX5" fmla="*/ 709736 w 6766974"/>
              <a:gd name="connsiteY5" fmla="*/ 1521351 h 6864232"/>
              <a:gd name="connsiteX6" fmla="*/ 1896284 w 6766974"/>
              <a:gd name="connsiteY6" fmla="*/ 197391 h 686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6974" h="6864232">
                <a:moveTo>
                  <a:pt x="2135088" y="0"/>
                </a:moveTo>
                <a:lnTo>
                  <a:pt x="6766974" y="0"/>
                </a:lnTo>
                <a:lnTo>
                  <a:pt x="6766974" y="6864232"/>
                </a:lnTo>
                <a:lnTo>
                  <a:pt x="1128977" y="6864232"/>
                </a:lnTo>
                <a:lnTo>
                  <a:pt x="1004776" y="6687663"/>
                </a:lnTo>
                <a:cubicBezTo>
                  <a:pt x="-54053" y="5122098"/>
                  <a:pt x="-463081" y="3202457"/>
                  <a:pt x="709736" y="1521351"/>
                </a:cubicBezTo>
                <a:cubicBezTo>
                  <a:pt x="1045443" y="1039181"/>
                  <a:pt x="1446565" y="592246"/>
                  <a:pt x="1896284" y="197391"/>
                </a:cubicBezTo>
                <a:close/>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Shape 15">
            <a:extLst>
              <a:ext uri="{FF2B5EF4-FFF2-40B4-BE49-F238E27FC236}">
                <a16:creationId xmlns:a16="http://schemas.microsoft.com/office/drawing/2014/main" id="{A200CBA5-3F2B-4AAC-9F86-99AFECC19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36" y="0"/>
            <a:ext cx="5238864" cy="6858000"/>
          </a:xfrm>
          <a:custGeom>
            <a:avLst/>
            <a:gdLst>
              <a:gd name="connsiteX0" fmla="*/ 2829115 w 5238864"/>
              <a:gd name="connsiteY0" fmla="*/ 0 h 6864726"/>
              <a:gd name="connsiteX1" fmla="*/ 5238864 w 5238864"/>
              <a:gd name="connsiteY1" fmla="*/ 0 h 6864726"/>
              <a:gd name="connsiteX2" fmla="*/ 5238864 w 5238864"/>
              <a:gd name="connsiteY2" fmla="*/ 6864726 h 6864726"/>
              <a:gd name="connsiteX3" fmla="*/ 1518091 w 5238864"/>
              <a:gd name="connsiteY3" fmla="*/ 6864726 h 6864726"/>
              <a:gd name="connsiteX4" fmla="*/ 1435414 w 5238864"/>
              <a:gd name="connsiteY4" fmla="*/ 6778879 h 6864726"/>
              <a:gd name="connsiteX5" fmla="*/ 406006 w 5238864"/>
              <a:gd name="connsiteY5" fmla="*/ 2093910 h 6864726"/>
              <a:gd name="connsiteX6" fmla="*/ 2559142 w 5238864"/>
              <a:gd name="connsiteY6" fmla="*/ 124487 h 686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864" h="6864726">
                <a:moveTo>
                  <a:pt x="2829115" y="0"/>
                </a:moveTo>
                <a:lnTo>
                  <a:pt x="5238864" y="0"/>
                </a:lnTo>
                <a:lnTo>
                  <a:pt x="5238864" y="6864726"/>
                </a:lnTo>
                <a:lnTo>
                  <a:pt x="1518091" y="6864726"/>
                </a:lnTo>
                <a:lnTo>
                  <a:pt x="1435414" y="6778879"/>
                </a:lnTo>
                <a:cubicBezTo>
                  <a:pt x="226066" y="5476104"/>
                  <a:pt x="-499346" y="3635393"/>
                  <a:pt x="406006" y="2093910"/>
                </a:cubicBezTo>
                <a:cubicBezTo>
                  <a:pt x="907547" y="1241972"/>
                  <a:pt x="1674986" y="564513"/>
                  <a:pt x="2559142" y="12448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E11144F-C2A1-4A28-886B-A8C9DC82619C}"/>
              </a:ext>
            </a:extLst>
          </p:cNvPr>
          <p:cNvSpPr>
            <a:spLocks noGrp="1"/>
          </p:cNvSpPr>
          <p:nvPr>
            <p:ph type="title"/>
          </p:nvPr>
        </p:nvSpPr>
        <p:spPr>
          <a:xfrm>
            <a:off x="7874928" y="1134142"/>
            <a:ext cx="3456122" cy="4589717"/>
          </a:xfrm>
        </p:spPr>
        <p:txBody>
          <a:bodyPr>
            <a:normAutofit/>
          </a:bodyPr>
          <a:lstStyle/>
          <a:p>
            <a:pPr algn="l"/>
            <a:r>
              <a:rPr lang="en-US" sz="4800"/>
              <a:t>References and resources</a:t>
            </a:r>
            <a:endParaRPr lang="en-GB" sz="4800"/>
          </a:p>
        </p:txBody>
      </p:sp>
      <p:sp>
        <p:nvSpPr>
          <p:cNvPr id="3" name="Content Placeholder 2">
            <a:extLst>
              <a:ext uri="{FF2B5EF4-FFF2-40B4-BE49-F238E27FC236}">
                <a16:creationId xmlns:a16="http://schemas.microsoft.com/office/drawing/2014/main" id="{0A26BEF8-538C-4758-AC84-A7E58D280392}"/>
              </a:ext>
            </a:extLst>
          </p:cNvPr>
          <p:cNvSpPr>
            <a:spLocks noGrp="1"/>
          </p:cNvSpPr>
          <p:nvPr>
            <p:ph idx="1"/>
          </p:nvPr>
        </p:nvSpPr>
        <p:spPr>
          <a:xfrm>
            <a:off x="798577" y="803186"/>
            <a:ext cx="5427137" cy="5248622"/>
          </a:xfrm>
        </p:spPr>
        <p:txBody>
          <a:bodyPr>
            <a:normAutofit fontScale="92500" lnSpcReduction="10000"/>
          </a:bodyPr>
          <a:lstStyle/>
          <a:p>
            <a:pPr>
              <a:lnSpc>
                <a:spcPct val="110000"/>
              </a:lnSpc>
            </a:pPr>
            <a:r>
              <a:rPr lang="en-US" sz="1000" dirty="0" err="1"/>
              <a:t>Aronoff</a:t>
            </a:r>
            <a:r>
              <a:rPr lang="en-US" sz="1000" dirty="0"/>
              <a:t>, K. (2021). </a:t>
            </a:r>
            <a:r>
              <a:rPr lang="en-US" sz="1000" i="1" dirty="0"/>
              <a:t>Overheated: How capitalism broke the planet - And how we fight back</a:t>
            </a:r>
            <a:r>
              <a:rPr lang="en-US" sz="1000" dirty="0"/>
              <a:t>. Public Affairs US. </a:t>
            </a:r>
          </a:p>
          <a:p>
            <a:pPr>
              <a:lnSpc>
                <a:spcPct val="110000"/>
              </a:lnSpc>
            </a:pPr>
            <a:r>
              <a:rPr lang="en-US" sz="1000" dirty="0"/>
              <a:t>Career Development Institute. (2021). </a:t>
            </a:r>
            <a:r>
              <a:rPr lang="en-US" sz="1000" i="1" dirty="0"/>
              <a:t>Career Development Framework</a:t>
            </a:r>
            <a:r>
              <a:rPr lang="en-US" sz="1000" dirty="0"/>
              <a:t>. </a:t>
            </a:r>
            <a:r>
              <a:rPr lang="en-US" sz="1000" dirty="0" err="1"/>
              <a:t>Stourbridge</a:t>
            </a:r>
            <a:r>
              <a:rPr lang="en-US" sz="1000" dirty="0"/>
              <a:t>: Career Development Institute. </a:t>
            </a:r>
          </a:p>
          <a:p>
            <a:pPr>
              <a:lnSpc>
                <a:spcPct val="110000"/>
              </a:lnSpc>
            </a:pPr>
            <a:r>
              <a:rPr lang="en-US" sz="1000" dirty="0"/>
              <a:t>Coppola, M., </a:t>
            </a:r>
            <a:r>
              <a:rPr lang="en-US" sz="1000" dirty="0" err="1"/>
              <a:t>Krick</a:t>
            </a:r>
            <a:r>
              <a:rPr lang="en-US" sz="1000" dirty="0"/>
              <a:t>, T., </a:t>
            </a:r>
            <a:r>
              <a:rPr lang="en-US" sz="1000" dirty="0" err="1"/>
              <a:t>Blohmke</a:t>
            </a:r>
            <a:r>
              <a:rPr lang="en-US" sz="1000" dirty="0"/>
              <a:t>, J. (2019). </a:t>
            </a:r>
            <a:r>
              <a:rPr lang="en-US" sz="1000" i="1" dirty="0"/>
              <a:t>Feeling the heat? Companies are under pressure on climate change and need to do more</a:t>
            </a:r>
            <a:r>
              <a:rPr lang="en-US" sz="1000" dirty="0"/>
              <a:t>. </a:t>
            </a:r>
            <a:r>
              <a:rPr lang="en-US" sz="1000" dirty="0">
                <a:hlinkClick r:id="rId2"/>
              </a:rPr>
              <a:t>https://www2.deloitte.com/us/en/insights/topics/strategy/impact-and-opportunities-of-climate-change-on-business.html</a:t>
            </a:r>
            <a:r>
              <a:rPr lang="en-US" sz="1000" dirty="0"/>
              <a:t> </a:t>
            </a:r>
          </a:p>
          <a:p>
            <a:pPr>
              <a:lnSpc>
                <a:spcPct val="110000"/>
              </a:lnSpc>
            </a:pPr>
            <a:r>
              <a:rPr lang="en-US" sz="1000" b="0" i="0" dirty="0">
                <a:solidFill>
                  <a:srgbClr val="404040"/>
                </a:solidFill>
                <a:effectLst/>
                <a:latin typeface="PT Serif" panose="020A0603040505020204" pitchFamily="18" charset="0"/>
              </a:rPr>
              <a:t>Hooley, T. (2022).</a:t>
            </a:r>
            <a:r>
              <a:rPr lang="en-US" sz="1000" b="0" i="0" dirty="0">
                <a:solidFill>
                  <a:srgbClr val="117BB8"/>
                </a:solidFill>
                <a:effectLst/>
                <a:latin typeface="PT Serif" panose="020A0603040505020204" pitchFamily="18" charset="0"/>
                <a:hlinkClick r:id="rId3"/>
              </a:rPr>
              <a:t> Building a radical career imaginary: using </a:t>
            </a:r>
            <a:r>
              <a:rPr lang="en-US" sz="1000" b="0" i="0" dirty="0" err="1">
                <a:solidFill>
                  <a:srgbClr val="117BB8"/>
                </a:solidFill>
                <a:effectLst/>
                <a:latin typeface="PT Serif" panose="020A0603040505020204" pitchFamily="18" charset="0"/>
                <a:hlinkClick r:id="rId3"/>
              </a:rPr>
              <a:t>Laclau</a:t>
            </a:r>
            <a:r>
              <a:rPr lang="en-US" sz="1000" b="0" i="0" dirty="0">
                <a:solidFill>
                  <a:srgbClr val="117BB8"/>
                </a:solidFill>
                <a:effectLst/>
                <a:latin typeface="PT Serif" panose="020A0603040505020204" pitchFamily="18" charset="0"/>
                <a:hlinkClick r:id="rId3"/>
              </a:rPr>
              <a:t> and </a:t>
            </a:r>
            <a:r>
              <a:rPr lang="en-US" sz="1000" b="0" i="0" dirty="0" err="1">
                <a:solidFill>
                  <a:srgbClr val="117BB8"/>
                </a:solidFill>
                <a:effectLst/>
                <a:latin typeface="PT Serif" panose="020A0603040505020204" pitchFamily="18" charset="0"/>
                <a:hlinkClick r:id="rId3"/>
              </a:rPr>
              <a:t>Mouffe</a:t>
            </a:r>
            <a:r>
              <a:rPr lang="en-US" sz="1000" b="0" i="0" dirty="0">
                <a:solidFill>
                  <a:srgbClr val="117BB8"/>
                </a:solidFill>
                <a:effectLst/>
                <a:latin typeface="PT Serif" panose="020A0603040505020204" pitchFamily="18" charset="0"/>
                <a:hlinkClick r:id="rId3"/>
              </a:rPr>
              <a:t> and Hardt and Negri to reflexively re-read Ali and Graham’s counselling approach to career guidance</a:t>
            </a:r>
            <a:r>
              <a:rPr lang="en-US" sz="1000" b="0" i="0" dirty="0">
                <a:solidFill>
                  <a:srgbClr val="404040"/>
                </a:solidFill>
                <a:effectLst/>
                <a:latin typeface="PT Serif" panose="020A0603040505020204" pitchFamily="18" charset="0"/>
              </a:rPr>
              <a:t>. </a:t>
            </a:r>
            <a:r>
              <a:rPr lang="en-US" sz="1000" b="0" i="1" dirty="0">
                <a:solidFill>
                  <a:srgbClr val="404040"/>
                </a:solidFill>
                <a:effectLst/>
                <a:latin typeface="PT Serif" panose="020A0603040505020204" pitchFamily="18" charset="0"/>
              </a:rPr>
              <a:t>British Journal of Guidance and Counselling</a:t>
            </a:r>
            <a:r>
              <a:rPr lang="en-US" sz="1000" b="0" i="0" dirty="0">
                <a:solidFill>
                  <a:srgbClr val="404040"/>
                </a:solidFill>
                <a:effectLst/>
                <a:latin typeface="PT Serif" panose="020A0603040505020204" pitchFamily="18" charset="0"/>
              </a:rPr>
              <a:t>. </a:t>
            </a:r>
            <a:r>
              <a:rPr lang="en-US" sz="1000" b="0" i="0" dirty="0">
                <a:solidFill>
                  <a:srgbClr val="117BB8"/>
                </a:solidFill>
                <a:effectLst/>
                <a:latin typeface="PT Serif" panose="020A0603040505020204" pitchFamily="18" charset="0"/>
                <a:hlinkClick r:id="rId4"/>
              </a:rPr>
              <a:t>https://doi.org/10.1080/03069885.2022.2058697</a:t>
            </a:r>
            <a:endParaRPr lang="en-US" sz="1000" dirty="0"/>
          </a:p>
          <a:p>
            <a:pPr>
              <a:lnSpc>
                <a:spcPct val="110000"/>
              </a:lnSpc>
            </a:pPr>
            <a:r>
              <a:rPr lang="en-US" sz="1000" dirty="0"/>
              <a:t>Hooley, T., Sultana, R. and Thomsen, R. (2018). </a:t>
            </a:r>
            <a:r>
              <a:rPr lang="en-US" sz="1000" i="1" dirty="0"/>
              <a:t>Career guidance for social justice: Contesting neoliberalism</a:t>
            </a:r>
            <a:r>
              <a:rPr lang="en-US" sz="1000" dirty="0"/>
              <a:t>. London: Routledge.</a:t>
            </a:r>
          </a:p>
          <a:p>
            <a:pPr>
              <a:lnSpc>
                <a:spcPct val="110000"/>
              </a:lnSpc>
            </a:pPr>
            <a:r>
              <a:rPr lang="en-US" sz="1000" dirty="0" err="1"/>
              <a:t>Linkedin</a:t>
            </a:r>
            <a:r>
              <a:rPr lang="en-US" sz="1000" dirty="0"/>
              <a:t>. (2022). </a:t>
            </a:r>
            <a:r>
              <a:rPr lang="en-US" sz="1000" i="1" dirty="0"/>
              <a:t>Global green skills report 2022</a:t>
            </a:r>
            <a:r>
              <a:rPr lang="en-US" sz="1000" dirty="0"/>
              <a:t>. </a:t>
            </a:r>
            <a:r>
              <a:rPr lang="en-US" sz="1000" dirty="0">
                <a:hlinkClick r:id="rId5"/>
              </a:rPr>
              <a:t>https://economicgraph.linkedin.com/content/dam/me/economicgraph/en-us/global-green-skills-report/global-green-skills-report-pdf/li-green-economy-report-2022-annex.pdf</a:t>
            </a:r>
            <a:r>
              <a:rPr lang="en-US" sz="1000" dirty="0"/>
              <a:t> </a:t>
            </a:r>
            <a:endParaRPr lang="en-GB" sz="1000" dirty="0"/>
          </a:p>
          <a:p>
            <a:pPr>
              <a:lnSpc>
                <a:spcPct val="110000"/>
              </a:lnSpc>
            </a:pPr>
            <a:r>
              <a:rPr lang="en-GB" sz="1000" dirty="0"/>
              <a:t>Linsey, R. &amp; </a:t>
            </a:r>
            <a:r>
              <a:rPr lang="en-GB" sz="1000" dirty="0" err="1"/>
              <a:t>Dahlman</a:t>
            </a:r>
            <a:r>
              <a:rPr lang="en-GB" sz="1000" dirty="0"/>
              <a:t>, L. (2021). Climate change: Global temperature. </a:t>
            </a:r>
            <a:r>
              <a:rPr lang="en-GB" sz="1000" dirty="0">
                <a:hlinkClick r:id="rId6"/>
              </a:rPr>
              <a:t>https://www.climate.gov/news-features/understanding-climate/climate-change-global-temperature</a:t>
            </a:r>
            <a:r>
              <a:rPr lang="en-GB" sz="1000" dirty="0"/>
              <a:t> </a:t>
            </a:r>
          </a:p>
          <a:p>
            <a:pPr>
              <a:lnSpc>
                <a:spcPct val="110000"/>
              </a:lnSpc>
            </a:pPr>
            <a:r>
              <a:rPr lang="en-GB" sz="1000" dirty="0"/>
              <a:t>Lukacs, M. (2017). </a:t>
            </a:r>
            <a:r>
              <a:rPr lang="en-US" sz="1000" dirty="0"/>
              <a:t>Neoliberalism has conned us into fighting climate change as individuals. </a:t>
            </a:r>
            <a:r>
              <a:rPr lang="en-US" sz="1000" i="1" dirty="0"/>
              <a:t>The Guardian</a:t>
            </a:r>
            <a:r>
              <a:rPr lang="en-US" sz="1000" dirty="0"/>
              <a:t>. </a:t>
            </a:r>
            <a:r>
              <a:rPr lang="en-US" sz="1000" dirty="0">
                <a:hlinkClick r:id="rId7"/>
              </a:rPr>
              <a:t>https://www.theguardian.com/environment/true-north/2017/jul/17/neoliberalism-has-conned-us-into-fighting-climate-change-as-individuals</a:t>
            </a:r>
            <a:r>
              <a:rPr lang="en-US" sz="1000" dirty="0"/>
              <a:t> </a:t>
            </a:r>
          </a:p>
          <a:p>
            <a:pPr>
              <a:lnSpc>
                <a:spcPct val="110000"/>
              </a:lnSpc>
            </a:pPr>
            <a:r>
              <a:rPr lang="en-GB" sz="1000" dirty="0" err="1"/>
              <a:t>Puiu</a:t>
            </a:r>
            <a:r>
              <a:rPr lang="en-GB" sz="1000" dirty="0"/>
              <a:t>, T. (2019). </a:t>
            </a:r>
            <a:r>
              <a:rPr lang="en-US" sz="1000" dirty="0"/>
              <a:t>Major oil corporations spent $1 billion on climate lobbying against Paris Agreement-related regulations. </a:t>
            </a:r>
            <a:r>
              <a:rPr lang="en-US" sz="1000" i="1" dirty="0"/>
              <a:t>ZME Science</a:t>
            </a:r>
            <a:r>
              <a:rPr lang="en-US" sz="1000" dirty="0"/>
              <a:t>. </a:t>
            </a:r>
            <a:r>
              <a:rPr lang="en-US" sz="1000" dirty="0">
                <a:hlinkClick r:id="rId8"/>
              </a:rPr>
              <a:t>https://www.zmescience.com/science/news-science/oil-corporations-lobbying-04235/</a:t>
            </a:r>
            <a:r>
              <a:rPr lang="en-US" sz="1000" dirty="0"/>
              <a:t> </a:t>
            </a:r>
            <a:endParaRPr lang="en-GB" sz="1000" dirty="0"/>
          </a:p>
          <a:p>
            <a:pPr>
              <a:lnSpc>
                <a:spcPct val="110000"/>
              </a:lnSpc>
            </a:pPr>
            <a:r>
              <a:rPr lang="en-GB" sz="1000" dirty="0"/>
              <a:t>Red-Green Study Group. (1995). </a:t>
            </a:r>
            <a:r>
              <a:rPr lang="en-GB" sz="1000" i="1" dirty="0"/>
              <a:t>What On Earth is To Be Done? </a:t>
            </a:r>
            <a:r>
              <a:rPr lang="en-GB" sz="1000" dirty="0"/>
              <a:t>Manchester: Red-Green Study Group. </a:t>
            </a:r>
          </a:p>
          <a:p>
            <a:pPr>
              <a:lnSpc>
                <a:spcPct val="110000"/>
              </a:lnSpc>
            </a:pPr>
            <a:endParaRPr lang="en-GB" sz="1000" dirty="0"/>
          </a:p>
        </p:txBody>
      </p:sp>
    </p:spTree>
    <p:extLst>
      <p:ext uri="{BB962C8B-B14F-4D97-AF65-F5344CB8AC3E}">
        <p14:creationId xmlns:p14="http://schemas.microsoft.com/office/powerpoint/2010/main" val="4161861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880485" y="841375"/>
            <a:ext cx="6230857" cy="1230570"/>
          </a:xfrm>
        </p:spPr>
        <p:txBody>
          <a:bodyPr anchor="t">
            <a:normAutofit/>
          </a:bodyPr>
          <a:lstStyle/>
          <a:p>
            <a:pPr algn="l"/>
            <a:r>
              <a:rPr lang="en-GB" sz="3600">
                <a:solidFill>
                  <a:schemeClr val="accent1"/>
                </a:solidFill>
              </a:rPr>
              <a:t>About me</a:t>
            </a:r>
          </a:p>
        </p:txBody>
      </p:sp>
      <p:sp>
        <p:nvSpPr>
          <p:cNvPr id="35"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p:cNvSpPr>
            <a:spLocks noGrp="1"/>
          </p:cNvSpPr>
          <p:nvPr>
            <p:ph idx="1"/>
          </p:nvPr>
        </p:nvSpPr>
        <p:spPr>
          <a:xfrm>
            <a:off x="2880487" y="2249046"/>
            <a:ext cx="6123783" cy="3802762"/>
          </a:xfrm>
        </p:spPr>
        <p:txBody>
          <a:bodyPr anchor="t">
            <a:normAutofit/>
          </a:bodyPr>
          <a:lstStyle/>
          <a:p>
            <a:pPr marL="0" indent="0">
              <a:buNone/>
            </a:pPr>
            <a:r>
              <a:rPr lang="en-GB" sz="1600" b="1" dirty="0"/>
              <a:t>Tristram Hooley, Professor of Career Education, Inland Norway University of Applied Sciences and University of Derby</a:t>
            </a:r>
          </a:p>
          <a:p>
            <a:endParaRPr lang="en-GB" sz="1600" dirty="0"/>
          </a:p>
          <a:p>
            <a:pPr marL="0" indent="0">
              <a:buNone/>
            </a:pPr>
            <a:r>
              <a:rPr lang="en-GB" sz="1600" dirty="0"/>
              <a:t>Email: </a:t>
            </a:r>
            <a:r>
              <a:rPr lang="en-GB" sz="1600" dirty="0">
                <a:hlinkClick r:id="rId2"/>
              </a:rPr>
              <a:t>tristram.hooley@inn.no</a:t>
            </a:r>
            <a:r>
              <a:rPr lang="en-GB" sz="1600" dirty="0"/>
              <a:t> </a:t>
            </a:r>
          </a:p>
          <a:p>
            <a:pPr marL="0" indent="0">
              <a:buNone/>
            </a:pPr>
            <a:r>
              <a:rPr lang="en-GB" sz="1600" dirty="0"/>
              <a:t>Blog: </a:t>
            </a:r>
            <a:r>
              <a:rPr lang="en-GB" sz="1600" dirty="0">
                <a:hlinkClick r:id="rId3"/>
              </a:rPr>
              <a:t>http://adventuresincareerdevelopment.wordpress.com</a:t>
            </a:r>
            <a:r>
              <a:rPr lang="en-GB" sz="1600" dirty="0"/>
              <a:t> </a:t>
            </a:r>
          </a:p>
          <a:p>
            <a:pPr marL="0" indent="0">
              <a:buNone/>
            </a:pPr>
            <a:r>
              <a:rPr lang="en-GB" sz="1600" dirty="0"/>
              <a:t>Twitter: </a:t>
            </a:r>
            <a:r>
              <a:rPr lang="en-GB" sz="1600" dirty="0">
                <a:hlinkClick r:id="rId4"/>
              </a:rPr>
              <a:t>@</a:t>
            </a:r>
            <a:r>
              <a:rPr lang="en-GB" sz="1600" u="sng" dirty="0">
                <a:hlinkClick r:id="rId4"/>
              </a:rPr>
              <a:t>pigironjoe</a:t>
            </a:r>
            <a:r>
              <a:rPr lang="en-GB" sz="1600" dirty="0"/>
              <a:t> </a:t>
            </a:r>
          </a:p>
          <a:p>
            <a:endParaRPr lang="en-GB" sz="1600" dirty="0"/>
          </a:p>
        </p:txBody>
      </p:sp>
    </p:spTree>
    <p:extLst>
      <p:ext uri="{BB962C8B-B14F-4D97-AF65-F5344CB8AC3E}">
        <p14:creationId xmlns:p14="http://schemas.microsoft.com/office/powerpoint/2010/main" val="1811085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2AE6E-BDED-436F-B245-B37FCE056D6E}"/>
              </a:ext>
            </a:extLst>
          </p:cNvPr>
          <p:cNvSpPr>
            <a:spLocks noGrp="1"/>
          </p:cNvSpPr>
          <p:nvPr>
            <p:ph type="title"/>
          </p:nvPr>
        </p:nvSpPr>
        <p:spPr/>
        <p:txBody>
          <a:bodyPr/>
          <a:lstStyle/>
          <a:p>
            <a:r>
              <a:rPr lang="en-US" dirty="0"/>
              <a:t>Summary</a:t>
            </a:r>
            <a:endParaRPr lang="en-GB" dirty="0"/>
          </a:p>
        </p:txBody>
      </p:sp>
      <p:sp>
        <p:nvSpPr>
          <p:cNvPr id="3" name="Content Placeholder 2">
            <a:extLst>
              <a:ext uri="{FF2B5EF4-FFF2-40B4-BE49-F238E27FC236}">
                <a16:creationId xmlns:a16="http://schemas.microsoft.com/office/drawing/2014/main" id="{19DEC892-4052-4C5F-9C9B-0A30A99E9686}"/>
              </a:ext>
            </a:extLst>
          </p:cNvPr>
          <p:cNvSpPr>
            <a:spLocks noGrp="1"/>
          </p:cNvSpPr>
          <p:nvPr>
            <p:ph idx="1"/>
          </p:nvPr>
        </p:nvSpPr>
        <p:spPr/>
        <p:txBody>
          <a:bodyPr/>
          <a:lstStyle/>
          <a:p>
            <a:r>
              <a:rPr lang="en-US" dirty="0"/>
              <a:t>Climate change and wider environmental issues are becoming increasingly important for our careers. </a:t>
            </a:r>
          </a:p>
          <a:p>
            <a:r>
              <a:rPr lang="en-US" dirty="0"/>
              <a:t>It is not meaningful to talk to people about their careers without recognizing the changing context of environmental change.  </a:t>
            </a:r>
          </a:p>
          <a:p>
            <a:r>
              <a:rPr lang="en-US" dirty="0"/>
              <a:t>A critical approach, linked to wider consideration of social justice, provides us with the best framework for considering these issue as part of career management. </a:t>
            </a:r>
          </a:p>
          <a:p>
            <a:r>
              <a:rPr lang="en-US" dirty="0"/>
              <a:t>Career education provides an important space within which we can get individuals thinking about environmental issues. </a:t>
            </a:r>
            <a:endParaRPr lang="en-GB" dirty="0"/>
          </a:p>
        </p:txBody>
      </p:sp>
    </p:spTree>
    <p:extLst>
      <p:ext uri="{BB962C8B-B14F-4D97-AF65-F5344CB8AC3E}">
        <p14:creationId xmlns:p14="http://schemas.microsoft.com/office/powerpoint/2010/main" val="730191045"/>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78C30D"/>
      </a:accent1>
      <a:accent2>
        <a:srgbClr val="099B62"/>
      </a:accent2>
      <a:accent3>
        <a:srgbClr val="21CFDF"/>
      </a:accent3>
      <a:accent4>
        <a:srgbClr val="179FDF"/>
      </a:accent4>
      <a:accent5>
        <a:srgbClr val="E75710"/>
      </a:accent5>
      <a:accent6>
        <a:srgbClr val="F89C19"/>
      </a:accent6>
      <a:hlink>
        <a:srgbClr val="7CDE25"/>
      </a:hlink>
      <a:folHlink>
        <a:srgbClr val="BCE8A8"/>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EF0781-FB17-4F1F-B3B1-699933968CEA}"/>
    </a:ext>
  </a:extLst>
</a:theme>
</file>

<file path=docProps/app.xml><?xml version="1.0" encoding="utf-8"?>
<Properties xmlns="http://schemas.openxmlformats.org/officeDocument/2006/extended-properties" xmlns:vt="http://schemas.openxmlformats.org/officeDocument/2006/docPropsVTypes">
  <Template>Atlas</Template>
  <TotalTime>463</TotalTime>
  <Words>1974</Words>
  <Application>Microsoft Office PowerPoint</Application>
  <PresentationFormat>Widescreen</PresentationFormat>
  <Paragraphs>188</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Calibri Light</vt:lpstr>
      <vt:lpstr>PT Serif</vt:lpstr>
      <vt:lpstr>Rockwell</vt:lpstr>
      <vt:lpstr>Wingdings</vt:lpstr>
      <vt:lpstr>Atlas</vt:lpstr>
      <vt:lpstr>Green guidance</vt:lpstr>
      <vt:lpstr>Last Year we had COP26…</vt:lpstr>
      <vt:lpstr>Earlier this year you had an election where climate change was a major issue</vt:lpstr>
      <vt:lpstr>COP27 will be happening in November 2022</vt:lpstr>
      <vt:lpstr>Climate change is the defining political issue of our times</vt:lpstr>
      <vt:lpstr>global surface temperature since 1880 (Compared to average 1901-2000)</vt:lpstr>
      <vt:lpstr>PowerPoint Presentation</vt:lpstr>
      <vt:lpstr>So what does this mean?</vt:lpstr>
      <vt:lpstr>The environment is where we live</vt:lpstr>
      <vt:lpstr>We are all in it together, but…</vt:lpstr>
      <vt:lpstr>Corporate influence</vt:lpstr>
      <vt:lpstr>A focus on individuals making different choices (including career choices) is important, but insufficient</vt:lpstr>
      <vt:lpstr>Responsibilisation to the individual</vt:lpstr>
      <vt:lpstr>PowerPoint Presentation</vt:lpstr>
      <vt:lpstr>What does this look like? </vt:lpstr>
      <vt:lpstr>Career is how we relate to the world arouNd us</vt:lpstr>
      <vt:lpstr>This is not (just) about choosing a green job</vt:lpstr>
      <vt:lpstr>What is a green job?</vt:lpstr>
      <vt:lpstr>Recent research from LinkedIn says that in Australia</vt:lpstr>
      <vt:lpstr>Most in demand green skills in Australia</vt:lpstr>
      <vt:lpstr>All work has an environmental impact</vt:lpstr>
      <vt:lpstr>Organisations of all types are under pressure to change</vt:lpstr>
      <vt:lpstr>This raises a range of questions that career development needs to address</vt:lpstr>
      <vt:lpstr>So how can career development professionals address these issues?</vt:lpstr>
      <vt:lpstr>(Re)defining career guidance (career development)</vt:lpstr>
      <vt:lpstr>But we haven’t said enough about green issues</vt:lpstr>
      <vt:lpstr>The 5 signposts to a socially just career guidance</vt:lpstr>
      <vt:lpstr>So if we put our green glasses on </vt:lpstr>
      <vt:lpstr>In counselling</vt:lpstr>
      <vt:lpstr>In education</vt:lpstr>
      <vt:lpstr>Climate Strike movement in schools</vt:lpstr>
      <vt:lpstr>Australian work studies curriculum</vt:lpstr>
      <vt:lpstr>An example activity</vt:lpstr>
      <vt:lpstr>Follow up questions and discussion</vt:lpstr>
      <vt:lpstr>Useful resources for addressing climate change in Australia</vt:lpstr>
      <vt:lpstr>References and resources</vt:lpstr>
      <vt:lpstr>About me</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guidance in the curriculum</dc:title>
  <dc:creator>Tristram Hooley</dc:creator>
  <cp:lastModifiedBy>Tristram Hooley</cp:lastModifiedBy>
  <cp:revision>23</cp:revision>
  <dcterms:created xsi:type="dcterms:W3CDTF">2021-07-05T05:57:47Z</dcterms:created>
  <dcterms:modified xsi:type="dcterms:W3CDTF">2022-10-05T04:39:39Z</dcterms:modified>
</cp:coreProperties>
</file>