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9.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0.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9" r:id="rId4"/>
  </p:sldMasterIdLst>
  <p:notesMasterIdLst>
    <p:notesMasterId r:id="rId48"/>
  </p:notesMasterIdLst>
  <p:handoutMasterIdLst>
    <p:handoutMasterId r:id="rId49"/>
  </p:handoutMasterIdLst>
  <p:sldIdLst>
    <p:sldId id="671" r:id="rId5"/>
    <p:sldId id="672" r:id="rId6"/>
    <p:sldId id="343" r:id="rId7"/>
    <p:sldId id="653" r:id="rId8"/>
    <p:sldId id="673" r:id="rId9"/>
    <p:sldId id="674" r:id="rId10"/>
    <p:sldId id="675" r:id="rId11"/>
    <p:sldId id="569" r:id="rId12"/>
    <p:sldId id="570" r:id="rId13"/>
    <p:sldId id="584" r:id="rId14"/>
    <p:sldId id="676" r:id="rId15"/>
    <p:sldId id="677" r:id="rId16"/>
    <p:sldId id="629" r:id="rId17"/>
    <p:sldId id="638" r:id="rId18"/>
    <p:sldId id="582" r:id="rId19"/>
    <p:sldId id="581" r:id="rId20"/>
    <p:sldId id="681" r:id="rId21"/>
    <p:sldId id="680" r:id="rId22"/>
    <p:sldId id="679" r:id="rId23"/>
    <p:sldId id="682" r:id="rId24"/>
    <p:sldId id="683" r:id="rId25"/>
    <p:sldId id="534" r:id="rId26"/>
    <p:sldId id="508" r:id="rId27"/>
    <p:sldId id="306" r:id="rId28"/>
    <p:sldId id="684" r:id="rId29"/>
    <p:sldId id="685" r:id="rId30"/>
    <p:sldId id="275" r:id="rId31"/>
    <p:sldId id="657" r:id="rId32"/>
    <p:sldId id="658" r:id="rId33"/>
    <p:sldId id="686" r:id="rId34"/>
    <p:sldId id="661" r:id="rId35"/>
    <p:sldId id="687" r:id="rId36"/>
    <p:sldId id="663" r:id="rId37"/>
    <p:sldId id="688" r:id="rId38"/>
    <p:sldId id="660" r:id="rId39"/>
    <p:sldId id="665" r:id="rId40"/>
    <p:sldId id="666" r:id="rId41"/>
    <p:sldId id="668" r:id="rId42"/>
    <p:sldId id="669" r:id="rId43"/>
    <p:sldId id="659" r:id="rId44"/>
    <p:sldId id="260" r:id="rId45"/>
    <p:sldId id="276" r:id="rId46"/>
    <p:sldId id="602" r:id="rId47"/>
  </p:sldIdLst>
  <p:sldSz cx="12192000" cy="6858000"/>
  <p:notesSz cx="6858000" cy="9144000"/>
  <p:custDataLst>
    <p:tags r:id="rId50"/>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6731"/>
    <a:srgbClr val="4FC34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17" autoAdjust="0"/>
    <p:restoredTop sz="92742" autoAdjust="0"/>
  </p:normalViewPr>
  <p:slideViewPr>
    <p:cSldViewPr snapToGrid="0">
      <p:cViewPr varScale="1">
        <p:scale>
          <a:sx n="62" d="100"/>
          <a:sy n="62" d="100"/>
        </p:scale>
        <p:origin x="676" y="40"/>
      </p:cViewPr>
      <p:guideLst/>
    </p:cSldViewPr>
  </p:slideViewPr>
  <p:notesTextViewPr>
    <p:cViewPr>
      <p:scale>
        <a:sx n="1" d="1"/>
        <a:sy n="1" d="1"/>
      </p:scale>
      <p:origin x="0" y="0"/>
    </p:cViewPr>
  </p:notesTextViewPr>
  <p:notesViewPr>
    <p:cSldViewPr snapToGrid="0">
      <p:cViewPr varScale="1">
        <p:scale>
          <a:sx n="121" d="100"/>
          <a:sy n="121" d="100"/>
        </p:scale>
        <p:origin x="4938"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7158BD2-8B53-4BDC-8CCA-A91E6EF6F5B9}"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US"/>
        </a:p>
      </dgm:t>
    </dgm:pt>
    <dgm:pt modelId="{E11CA0C4-99BC-4C22-9BCE-988C13D11C9E}">
      <dgm:prSet/>
      <dgm:spPr/>
      <dgm:t>
        <a:bodyPr/>
        <a:lstStyle/>
        <a:p>
          <a:r>
            <a:rPr lang="en-US" dirty="0"/>
            <a:t>Explain what social justice is and demystify key concepts like opportunity structure, neoliberalism, oppression and </a:t>
          </a:r>
          <a:r>
            <a:rPr lang="en-US" dirty="0" err="1"/>
            <a:t>responsibilisation</a:t>
          </a:r>
          <a:endParaRPr lang="en-US" dirty="0"/>
        </a:p>
      </dgm:t>
    </dgm:pt>
    <dgm:pt modelId="{B5B45B62-AEAD-4CE6-9C53-B9038FB9309F}" type="parTrans" cxnId="{B3694FED-5F68-4513-975F-3E149A62B466}">
      <dgm:prSet/>
      <dgm:spPr/>
      <dgm:t>
        <a:bodyPr/>
        <a:lstStyle/>
        <a:p>
          <a:endParaRPr lang="en-US"/>
        </a:p>
      </dgm:t>
    </dgm:pt>
    <dgm:pt modelId="{DD73CB31-19D1-48D1-A292-0898819ED4A1}" type="sibTrans" cxnId="{B3694FED-5F68-4513-975F-3E149A62B466}">
      <dgm:prSet/>
      <dgm:spPr/>
      <dgm:t>
        <a:bodyPr/>
        <a:lstStyle/>
        <a:p>
          <a:endParaRPr lang="en-US"/>
        </a:p>
      </dgm:t>
    </dgm:pt>
    <dgm:pt modelId="{410CF3FF-5D12-4D13-8DB9-CD3CD80D0662}">
      <dgm:prSet/>
      <dgm:spPr/>
      <dgm:t>
        <a:bodyPr/>
        <a:lstStyle/>
        <a:p>
          <a:r>
            <a:rPr lang="en-US"/>
            <a:t>Discuss the ethical issues involved in engaging (and not engaging) in social justice as a careers practitioner</a:t>
          </a:r>
        </a:p>
      </dgm:t>
    </dgm:pt>
    <dgm:pt modelId="{CE20656D-4BF4-4311-97F4-356C2B224029}" type="parTrans" cxnId="{9A5C3C3B-467C-4D76-B8A7-345A7ABD2ABD}">
      <dgm:prSet/>
      <dgm:spPr/>
      <dgm:t>
        <a:bodyPr/>
        <a:lstStyle/>
        <a:p>
          <a:endParaRPr lang="en-US"/>
        </a:p>
      </dgm:t>
    </dgm:pt>
    <dgm:pt modelId="{0BE7F1EF-273B-4C35-82BF-E1D61FBB54A0}" type="sibTrans" cxnId="{9A5C3C3B-467C-4D76-B8A7-345A7ABD2ABD}">
      <dgm:prSet/>
      <dgm:spPr/>
      <dgm:t>
        <a:bodyPr/>
        <a:lstStyle/>
        <a:p>
          <a:endParaRPr lang="en-US"/>
        </a:p>
      </dgm:t>
    </dgm:pt>
    <dgm:pt modelId="{5F2530F9-4C5B-445B-AC27-D053F5F9DDD9}">
      <dgm:prSet/>
      <dgm:spPr/>
      <dgm:t>
        <a:bodyPr/>
        <a:lstStyle/>
        <a:p>
          <a:r>
            <a:rPr lang="en-US"/>
            <a:t>Identify the five signposts towards socially just career development (build critical consciousness; name oppression; question what is normal; encourage people to work together; and work at a range of levels) and explain their relevance to your practice</a:t>
          </a:r>
        </a:p>
      </dgm:t>
    </dgm:pt>
    <dgm:pt modelId="{9078A820-9EB2-4ECB-A1A8-6C4EDCE22B11}" type="parTrans" cxnId="{D4FF0084-1398-4CE9-BCC5-C7CAC128895C}">
      <dgm:prSet/>
      <dgm:spPr/>
      <dgm:t>
        <a:bodyPr/>
        <a:lstStyle/>
        <a:p>
          <a:endParaRPr lang="en-US"/>
        </a:p>
      </dgm:t>
    </dgm:pt>
    <dgm:pt modelId="{1B730336-6E81-45E6-B0F4-23959F2DE5E5}" type="sibTrans" cxnId="{D4FF0084-1398-4CE9-BCC5-C7CAC128895C}">
      <dgm:prSet/>
      <dgm:spPr/>
      <dgm:t>
        <a:bodyPr/>
        <a:lstStyle/>
        <a:p>
          <a:endParaRPr lang="en-US"/>
        </a:p>
      </dgm:t>
    </dgm:pt>
    <dgm:pt modelId="{BD0F9759-330C-4A8B-B97B-BD90675C8A00}">
      <dgm:prSet/>
      <dgm:spPr/>
      <dgm:t>
        <a:bodyPr/>
        <a:lstStyle/>
        <a:p>
          <a:r>
            <a:rPr lang="en-US"/>
            <a:t>Make use of a range of resources, models and tools for delivering socially just career development</a:t>
          </a:r>
        </a:p>
      </dgm:t>
    </dgm:pt>
    <dgm:pt modelId="{437AE972-4A81-402E-B7B0-852C306D0E76}" type="parTrans" cxnId="{9D89C431-D710-4F0A-AE67-66B3062AB8D8}">
      <dgm:prSet/>
      <dgm:spPr/>
      <dgm:t>
        <a:bodyPr/>
        <a:lstStyle/>
        <a:p>
          <a:endParaRPr lang="en-US"/>
        </a:p>
      </dgm:t>
    </dgm:pt>
    <dgm:pt modelId="{6CA87525-98A8-412E-A5AE-E5AFA4A46B44}" type="sibTrans" cxnId="{9D89C431-D710-4F0A-AE67-66B3062AB8D8}">
      <dgm:prSet/>
      <dgm:spPr/>
      <dgm:t>
        <a:bodyPr/>
        <a:lstStyle/>
        <a:p>
          <a:endParaRPr lang="en-US"/>
        </a:p>
      </dgm:t>
    </dgm:pt>
    <dgm:pt modelId="{F46A1620-A032-45F0-9BC8-84E799BA3204}" type="pres">
      <dgm:prSet presAssocID="{67158BD2-8B53-4BDC-8CCA-A91E6EF6F5B9}" presName="linear" presStyleCnt="0">
        <dgm:presLayoutVars>
          <dgm:animLvl val="lvl"/>
          <dgm:resizeHandles val="exact"/>
        </dgm:presLayoutVars>
      </dgm:prSet>
      <dgm:spPr/>
    </dgm:pt>
    <dgm:pt modelId="{8D050CC7-3450-4B76-B64F-89DE8C365DFC}" type="pres">
      <dgm:prSet presAssocID="{E11CA0C4-99BC-4C22-9BCE-988C13D11C9E}" presName="parentText" presStyleLbl="node1" presStyleIdx="0" presStyleCnt="4">
        <dgm:presLayoutVars>
          <dgm:chMax val="0"/>
          <dgm:bulletEnabled val="1"/>
        </dgm:presLayoutVars>
      </dgm:prSet>
      <dgm:spPr/>
    </dgm:pt>
    <dgm:pt modelId="{BD5197D8-67FA-4C02-B42D-34569284A37C}" type="pres">
      <dgm:prSet presAssocID="{DD73CB31-19D1-48D1-A292-0898819ED4A1}" presName="spacer" presStyleCnt="0"/>
      <dgm:spPr/>
    </dgm:pt>
    <dgm:pt modelId="{FF581549-1909-4BE1-8D2E-F184B27DD277}" type="pres">
      <dgm:prSet presAssocID="{410CF3FF-5D12-4D13-8DB9-CD3CD80D0662}" presName="parentText" presStyleLbl="node1" presStyleIdx="1" presStyleCnt="4">
        <dgm:presLayoutVars>
          <dgm:chMax val="0"/>
          <dgm:bulletEnabled val="1"/>
        </dgm:presLayoutVars>
      </dgm:prSet>
      <dgm:spPr/>
    </dgm:pt>
    <dgm:pt modelId="{60CA30DD-EFB1-407D-8EC2-ACB15DF2A1C3}" type="pres">
      <dgm:prSet presAssocID="{0BE7F1EF-273B-4C35-82BF-E1D61FBB54A0}" presName="spacer" presStyleCnt="0"/>
      <dgm:spPr/>
    </dgm:pt>
    <dgm:pt modelId="{04EC3B38-E9A4-4D52-B743-A7F4B44E5984}" type="pres">
      <dgm:prSet presAssocID="{5F2530F9-4C5B-445B-AC27-D053F5F9DDD9}" presName="parentText" presStyleLbl="node1" presStyleIdx="2" presStyleCnt="4">
        <dgm:presLayoutVars>
          <dgm:chMax val="0"/>
          <dgm:bulletEnabled val="1"/>
        </dgm:presLayoutVars>
      </dgm:prSet>
      <dgm:spPr/>
    </dgm:pt>
    <dgm:pt modelId="{E475D1CA-1B55-4C21-B1A7-BC3223E04FA8}" type="pres">
      <dgm:prSet presAssocID="{1B730336-6E81-45E6-B0F4-23959F2DE5E5}" presName="spacer" presStyleCnt="0"/>
      <dgm:spPr/>
    </dgm:pt>
    <dgm:pt modelId="{614A506F-22C1-465D-B0A6-B8084ED8B1FD}" type="pres">
      <dgm:prSet presAssocID="{BD0F9759-330C-4A8B-B97B-BD90675C8A00}" presName="parentText" presStyleLbl="node1" presStyleIdx="3" presStyleCnt="4">
        <dgm:presLayoutVars>
          <dgm:chMax val="0"/>
          <dgm:bulletEnabled val="1"/>
        </dgm:presLayoutVars>
      </dgm:prSet>
      <dgm:spPr/>
    </dgm:pt>
  </dgm:ptLst>
  <dgm:cxnLst>
    <dgm:cxn modelId="{9DEF2814-0944-40CE-BFAB-322C738C6B6B}" type="presOf" srcId="{BD0F9759-330C-4A8B-B97B-BD90675C8A00}" destId="{614A506F-22C1-465D-B0A6-B8084ED8B1FD}" srcOrd="0" destOrd="0" presId="urn:microsoft.com/office/officeart/2005/8/layout/vList2"/>
    <dgm:cxn modelId="{5BF5FE18-C155-4556-808E-640CB5B6179E}" type="presOf" srcId="{67158BD2-8B53-4BDC-8CCA-A91E6EF6F5B9}" destId="{F46A1620-A032-45F0-9BC8-84E799BA3204}" srcOrd="0" destOrd="0" presId="urn:microsoft.com/office/officeart/2005/8/layout/vList2"/>
    <dgm:cxn modelId="{D7B01B2C-E2E1-4471-A3C0-8EBEFD7CC15E}" type="presOf" srcId="{410CF3FF-5D12-4D13-8DB9-CD3CD80D0662}" destId="{FF581549-1909-4BE1-8D2E-F184B27DD277}" srcOrd="0" destOrd="0" presId="urn:microsoft.com/office/officeart/2005/8/layout/vList2"/>
    <dgm:cxn modelId="{9D89C431-D710-4F0A-AE67-66B3062AB8D8}" srcId="{67158BD2-8B53-4BDC-8CCA-A91E6EF6F5B9}" destId="{BD0F9759-330C-4A8B-B97B-BD90675C8A00}" srcOrd="3" destOrd="0" parTransId="{437AE972-4A81-402E-B7B0-852C306D0E76}" sibTransId="{6CA87525-98A8-412E-A5AE-E5AFA4A46B44}"/>
    <dgm:cxn modelId="{9A5C3C3B-467C-4D76-B8A7-345A7ABD2ABD}" srcId="{67158BD2-8B53-4BDC-8CCA-A91E6EF6F5B9}" destId="{410CF3FF-5D12-4D13-8DB9-CD3CD80D0662}" srcOrd="1" destOrd="0" parTransId="{CE20656D-4BF4-4311-97F4-356C2B224029}" sibTransId="{0BE7F1EF-273B-4C35-82BF-E1D61FBB54A0}"/>
    <dgm:cxn modelId="{D4FF0084-1398-4CE9-BCC5-C7CAC128895C}" srcId="{67158BD2-8B53-4BDC-8CCA-A91E6EF6F5B9}" destId="{5F2530F9-4C5B-445B-AC27-D053F5F9DDD9}" srcOrd="2" destOrd="0" parTransId="{9078A820-9EB2-4ECB-A1A8-6C4EDCE22B11}" sibTransId="{1B730336-6E81-45E6-B0F4-23959F2DE5E5}"/>
    <dgm:cxn modelId="{1081878B-A23A-43B6-A38A-09A093009B3A}" type="presOf" srcId="{E11CA0C4-99BC-4C22-9BCE-988C13D11C9E}" destId="{8D050CC7-3450-4B76-B64F-89DE8C365DFC}" srcOrd="0" destOrd="0" presId="urn:microsoft.com/office/officeart/2005/8/layout/vList2"/>
    <dgm:cxn modelId="{6A8064B2-EBE9-4C79-AFD3-3302B82F5975}" type="presOf" srcId="{5F2530F9-4C5B-445B-AC27-D053F5F9DDD9}" destId="{04EC3B38-E9A4-4D52-B743-A7F4B44E5984}" srcOrd="0" destOrd="0" presId="urn:microsoft.com/office/officeart/2005/8/layout/vList2"/>
    <dgm:cxn modelId="{B3694FED-5F68-4513-975F-3E149A62B466}" srcId="{67158BD2-8B53-4BDC-8CCA-A91E6EF6F5B9}" destId="{E11CA0C4-99BC-4C22-9BCE-988C13D11C9E}" srcOrd="0" destOrd="0" parTransId="{B5B45B62-AEAD-4CE6-9C53-B9038FB9309F}" sibTransId="{DD73CB31-19D1-48D1-A292-0898819ED4A1}"/>
    <dgm:cxn modelId="{B8FD84FD-1DFB-414D-8211-8BF2C3F443ED}" type="presParOf" srcId="{F46A1620-A032-45F0-9BC8-84E799BA3204}" destId="{8D050CC7-3450-4B76-B64F-89DE8C365DFC}" srcOrd="0" destOrd="0" presId="urn:microsoft.com/office/officeart/2005/8/layout/vList2"/>
    <dgm:cxn modelId="{4B8FD580-26BB-4901-9EAD-1A0EE4E2F054}" type="presParOf" srcId="{F46A1620-A032-45F0-9BC8-84E799BA3204}" destId="{BD5197D8-67FA-4C02-B42D-34569284A37C}" srcOrd="1" destOrd="0" presId="urn:microsoft.com/office/officeart/2005/8/layout/vList2"/>
    <dgm:cxn modelId="{ACA95226-980A-4342-A27E-D5899D90B43A}" type="presParOf" srcId="{F46A1620-A032-45F0-9BC8-84E799BA3204}" destId="{FF581549-1909-4BE1-8D2E-F184B27DD277}" srcOrd="2" destOrd="0" presId="urn:microsoft.com/office/officeart/2005/8/layout/vList2"/>
    <dgm:cxn modelId="{8537A3BF-51A7-40E3-87F8-4156D5166049}" type="presParOf" srcId="{F46A1620-A032-45F0-9BC8-84E799BA3204}" destId="{60CA30DD-EFB1-407D-8EC2-ACB15DF2A1C3}" srcOrd="3" destOrd="0" presId="urn:microsoft.com/office/officeart/2005/8/layout/vList2"/>
    <dgm:cxn modelId="{33642B34-42A8-49B7-A240-DB006CD73C8C}" type="presParOf" srcId="{F46A1620-A032-45F0-9BC8-84E799BA3204}" destId="{04EC3B38-E9A4-4D52-B743-A7F4B44E5984}" srcOrd="4" destOrd="0" presId="urn:microsoft.com/office/officeart/2005/8/layout/vList2"/>
    <dgm:cxn modelId="{104603D8-BEC7-4A3C-9702-7C4B1C23119C}" type="presParOf" srcId="{F46A1620-A032-45F0-9BC8-84E799BA3204}" destId="{E475D1CA-1B55-4C21-B1A7-BC3223E04FA8}" srcOrd="5" destOrd="0" presId="urn:microsoft.com/office/officeart/2005/8/layout/vList2"/>
    <dgm:cxn modelId="{2227AB6A-72BD-43F9-A454-AB126B69FFE7}" type="presParOf" srcId="{F46A1620-A032-45F0-9BC8-84E799BA3204}" destId="{614A506F-22C1-465D-B0A6-B8084ED8B1FD}"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7158BD2-8B53-4BDC-8CCA-A91E6EF6F5B9}" type="doc">
      <dgm:prSet loTypeId="urn:microsoft.com/office/officeart/2005/8/layout/vProcess5" loCatId="process" qsTypeId="urn:microsoft.com/office/officeart/2005/8/quickstyle/simple1" qsCatId="simple" csTypeId="urn:microsoft.com/office/officeart/2005/8/colors/accent0_3" csCatId="mainScheme" phldr="1"/>
      <dgm:spPr/>
      <dgm:t>
        <a:bodyPr/>
        <a:lstStyle/>
        <a:p>
          <a:endParaRPr lang="en-US"/>
        </a:p>
      </dgm:t>
    </dgm:pt>
    <dgm:pt modelId="{E11CA0C4-99BC-4C22-9BCE-988C13D11C9E}">
      <dgm:prSet/>
      <dgm:spPr/>
      <dgm:t>
        <a:bodyPr/>
        <a:lstStyle/>
        <a:p>
          <a:pPr>
            <a:lnSpc>
              <a:spcPct val="100000"/>
            </a:lnSpc>
          </a:pPr>
          <a:r>
            <a:rPr lang="en-US" dirty="0"/>
            <a:t>Definitions and key concepts</a:t>
          </a:r>
        </a:p>
      </dgm:t>
    </dgm:pt>
    <dgm:pt modelId="{B5B45B62-AEAD-4CE6-9C53-B9038FB9309F}" type="parTrans" cxnId="{B3694FED-5F68-4513-975F-3E149A62B466}">
      <dgm:prSet/>
      <dgm:spPr/>
      <dgm:t>
        <a:bodyPr/>
        <a:lstStyle/>
        <a:p>
          <a:endParaRPr lang="en-US"/>
        </a:p>
      </dgm:t>
    </dgm:pt>
    <dgm:pt modelId="{DD73CB31-19D1-48D1-A292-0898819ED4A1}" type="sibTrans" cxnId="{B3694FED-5F68-4513-975F-3E149A62B466}">
      <dgm:prSet/>
      <dgm:spPr/>
      <dgm:t>
        <a:bodyPr/>
        <a:lstStyle/>
        <a:p>
          <a:endParaRPr lang="en-US"/>
        </a:p>
      </dgm:t>
    </dgm:pt>
    <dgm:pt modelId="{410CF3FF-5D12-4D13-8DB9-CD3CD80D0662}">
      <dgm:prSet/>
      <dgm:spPr/>
      <dgm:t>
        <a:bodyPr/>
        <a:lstStyle/>
        <a:p>
          <a:pPr>
            <a:lnSpc>
              <a:spcPct val="100000"/>
            </a:lnSpc>
          </a:pPr>
          <a:r>
            <a:rPr lang="en-US" dirty="0"/>
            <a:t>Ethical dilemmas </a:t>
          </a:r>
        </a:p>
      </dgm:t>
    </dgm:pt>
    <dgm:pt modelId="{CE20656D-4BF4-4311-97F4-356C2B224029}" type="parTrans" cxnId="{9A5C3C3B-467C-4D76-B8A7-345A7ABD2ABD}">
      <dgm:prSet/>
      <dgm:spPr/>
      <dgm:t>
        <a:bodyPr/>
        <a:lstStyle/>
        <a:p>
          <a:endParaRPr lang="en-US"/>
        </a:p>
      </dgm:t>
    </dgm:pt>
    <dgm:pt modelId="{0BE7F1EF-273B-4C35-82BF-E1D61FBB54A0}" type="sibTrans" cxnId="{9A5C3C3B-467C-4D76-B8A7-345A7ABD2ABD}">
      <dgm:prSet/>
      <dgm:spPr/>
      <dgm:t>
        <a:bodyPr/>
        <a:lstStyle/>
        <a:p>
          <a:endParaRPr lang="en-US"/>
        </a:p>
      </dgm:t>
    </dgm:pt>
    <dgm:pt modelId="{5F2530F9-4C5B-445B-AC27-D053F5F9DDD9}">
      <dgm:prSet/>
      <dgm:spPr/>
      <dgm:t>
        <a:bodyPr/>
        <a:lstStyle/>
        <a:p>
          <a:pPr>
            <a:lnSpc>
              <a:spcPct val="100000"/>
            </a:lnSpc>
          </a:pPr>
          <a:r>
            <a:rPr lang="en-US" dirty="0"/>
            <a:t>The five signposts towards socially just career development</a:t>
          </a:r>
        </a:p>
      </dgm:t>
    </dgm:pt>
    <dgm:pt modelId="{9078A820-9EB2-4ECB-A1A8-6C4EDCE22B11}" type="parTrans" cxnId="{D4FF0084-1398-4CE9-BCC5-C7CAC128895C}">
      <dgm:prSet/>
      <dgm:spPr/>
      <dgm:t>
        <a:bodyPr/>
        <a:lstStyle/>
        <a:p>
          <a:endParaRPr lang="en-US"/>
        </a:p>
      </dgm:t>
    </dgm:pt>
    <dgm:pt modelId="{1B730336-6E81-45E6-B0F4-23959F2DE5E5}" type="sibTrans" cxnId="{D4FF0084-1398-4CE9-BCC5-C7CAC128895C}">
      <dgm:prSet/>
      <dgm:spPr/>
      <dgm:t>
        <a:bodyPr/>
        <a:lstStyle/>
        <a:p>
          <a:endParaRPr lang="en-US"/>
        </a:p>
      </dgm:t>
    </dgm:pt>
    <dgm:pt modelId="{170F4DD6-CB4E-431A-AE82-88D836DE8876}">
      <dgm:prSet/>
      <dgm:spPr/>
      <dgm:t>
        <a:bodyPr/>
        <a:lstStyle/>
        <a:p>
          <a:pPr>
            <a:lnSpc>
              <a:spcPct val="100000"/>
            </a:lnSpc>
          </a:pPr>
          <a:r>
            <a:rPr lang="en-US" dirty="0"/>
            <a:t>Background</a:t>
          </a:r>
        </a:p>
      </dgm:t>
    </dgm:pt>
    <dgm:pt modelId="{10F396DE-1B89-421D-BB57-20EBAF3CF59E}" type="parTrans" cxnId="{37B5D413-D0AC-437E-998A-2A44278E7CB7}">
      <dgm:prSet/>
      <dgm:spPr/>
      <dgm:t>
        <a:bodyPr/>
        <a:lstStyle/>
        <a:p>
          <a:endParaRPr lang="en-GB"/>
        </a:p>
      </dgm:t>
    </dgm:pt>
    <dgm:pt modelId="{5A3047B7-8038-4BC3-9CB5-73E0C3251A6F}" type="sibTrans" cxnId="{37B5D413-D0AC-437E-998A-2A44278E7CB7}">
      <dgm:prSet/>
      <dgm:spPr/>
      <dgm:t>
        <a:bodyPr/>
        <a:lstStyle/>
        <a:p>
          <a:endParaRPr lang="en-GB"/>
        </a:p>
      </dgm:t>
    </dgm:pt>
    <dgm:pt modelId="{39DFCFA2-8960-474B-AE63-CA85DB7AE112}">
      <dgm:prSet/>
      <dgm:spPr/>
      <dgm:t>
        <a:bodyPr/>
        <a:lstStyle/>
        <a:p>
          <a:pPr>
            <a:lnSpc>
              <a:spcPct val="100000"/>
            </a:lnSpc>
          </a:pPr>
          <a:r>
            <a:rPr lang="en-US" dirty="0"/>
            <a:t>Conclusions and next steps</a:t>
          </a:r>
        </a:p>
      </dgm:t>
    </dgm:pt>
    <dgm:pt modelId="{D56BBE74-A6F0-4FC5-ADB1-5A46F37E7638}" type="parTrans" cxnId="{684EE01E-917A-4353-98F6-3A4DE487701C}">
      <dgm:prSet/>
      <dgm:spPr/>
      <dgm:t>
        <a:bodyPr/>
        <a:lstStyle/>
        <a:p>
          <a:endParaRPr lang="en-GB"/>
        </a:p>
      </dgm:t>
    </dgm:pt>
    <dgm:pt modelId="{873A52ED-D03B-4338-AB6D-C5AAF567EC51}" type="sibTrans" cxnId="{684EE01E-917A-4353-98F6-3A4DE487701C}">
      <dgm:prSet/>
      <dgm:spPr/>
      <dgm:t>
        <a:bodyPr/>
        <a:lstStyle/>
        <a:p>
          <a:endParaRPr lang="en-GB"/>
        </a:p>
      </dgm:t>
    </dgm:pt>
    <dgm:pt modelId="{927AB51F-A8A2-400F-A875-6F8AFF69F876}" type="pres">
      <dgm:prSet presAssocID="{67158BD2-8B53-4BDC-8CCA-A91E6EF6F5B9}" presName="outerComposite" presStyleCnt="0">
        <dgm:presLayoutVars>
          <dgm:chMax val="5"/>
          <dgm:dir/>
          <dgm:resizeHandles val="exact"/>
        </dgm:presLayoutVars>
      </dgm:prSet>
      <dgm:spPr/>
    </dgm:pt>
    <dgm:pt modelId="{E4C97374-963D-4571-9747-AF2BAB9B4E1B}" type="pres">
      <dgm:prSet presAssocID="{67158BD2-8B53-4BDC-8CCA-A91E6EF6F5B9}" presName="dummyMaxCanvas" presStyleCnt="0">
        <dgm:presLayoutVars/>
      </dgm:prSet>
      <dgm:spPr/>
    </dgm:pt>
    <dgm:pt modelId="{CA14A997-308E-4EEE-884A-06B5E7EFE2D3}" type="pres">
      <dgm:prSet presAssocID="{67158BD2-8B53-4BDC-8CCA-A91E6EF6F5B9}" presName="FiveNodes_1" presStyleLbl="node1" presStyleIdx="0" presStyleCnt="5">
        <dgm:presLayoutVars>
          <dgm:bulletEnabled val="1"/>
        </dgm:presLayoutVars>
      </dgm:prSet>
      <dgm:spPr/>
    </dgm:pt>
    <dgm:pt modelId="{01824DFD-5383-4F7F-95F8-96FDA9A8F17D}" type="pres">
      <dgm:prSet presAssocID="{67158BD2-8B53-4BDC-8CCA-A91E6EF6F5B9}" presName="FiveNodes_2" presStyleLbl="node1" presStyleIdx="1" presStyleCnt="5">
        <dgm:presLayoutVars>
          <dgm:bulletEnabled val="1"/>
        </dgm:presLayoutVars>
      </dgm:prSet>
      <dgm:spPr/>
    </dgm:pt>
    <dgm:pt modelId="{5354AACF-B2D0-4B9A-B9A9-25DC2E5C8153}" type="pres">
      <dgm:prSet presAssocID="{67158BD2-8B53-4BDC-8CCA-A91E6EF6F5B9}" presName="FiveNodes_3" presStyleLbl="node1" presStyleIdx="2" presStyleCnt="5">
        <dgm:presLayoutVars>
          <dgm:bulletEnabled val="1"/>
        </dgm:presLayoutVars>
      </dgm:prSet>
      <dgm:spPr/>
    </dgm:pt>
    <dgm:pt modelId="{E9D01F4F-AE98-45A6-884D-FC2215A0CEAA}" type="pres">
      <dgm:prSet presAssocID="{67158BD2-8B53-4BDC-8CCA-A91E6EF6F5B9}" presName="FiveNodes_4" presStyleLbl="node1" presStyleIdx="3" presStyleCnt="5">
        <dgm:presLayoutVars>
          <dgm:bulletEnabled val="1"/>
        </dgm:presLayoutVars>
      </dgm:prSet>
      <dgm:spPr/>
    </dgm:pt>
    <dgm:pt modelId="{914B43E6-B3AD-49B5-B04A-62B3084DB5D5}" type="pres">
      <dgm:prSet presAssocID="{67158BD2-8B53-4BDC-8CCA-A91E6EF6F5B9}" presName="FiveNodes_5" presStyleLbl="node1" presStyleIdx="4" presStyleCnt="5">
        <dgm:presLayoutVars>
          <dgm:bulletEnabled val="1"/>
        </dgm:presLayoutVars>
      </dgm:prSet>
      <dgm:spPr/>
    </dgm:pt>
    <dgm:pt modelId="{C815FCBC-BCF3-48ED-9C1F-37D102117D31}" type="pres">
      <dgm:prSet presAssocID="{67158BD2-8B53-4BDC-8CCA-A91E6EF6F5B9}" presName="FiveConn_1-2" presStyleLbl="fgAccFollowNode1" presStyleIdx="0" presStyleCnt="4">
        <dgm:presLayoutVars>
          <dgm:bulletEnabled val="1"/>
        </dgm:presLayoutVars>
      </dgm:prSet>
      <dgm:spPr/>
    </dgm:pt>
    <dgm:pt modelId="{121FE435-2DBC-46E6-90D1-36502A7CCE52}" type="pres">
      <dgm:prSet presAssocID="{67158BD2-8B53-4BDC-8CCA-A91E6EF6F5B9}" presName="FiveConn_2-3" presStyleLbl="fgAccFollowNode1" presStyleIdx="1" presStyleCnt="4">
        <dgm:presLayoutVars>
          <dgm:bulletEnabled val="1"/>
        </dgm:presLayoutVars>
      </dgm:prSet>
      <dgm:spPr/>
    </dgm:pt>
    <dgm:pt modelId="{024F38A1-FD10-4ED5-822B-679AEC3DC687}" type="pres">
      <dgm:prSet presAssocID="{67158BD2-8B53-4BDC-8CCA-A91E6EF6F5B9}" presName="FiveConn_3-4" presStyleLbl="fgAccFollowNode1" presStyleIdx="2" presStyleCnt="4">
        <dgm:presLayoutVars>
          <dgm:bulletEnabled val="1"/>
        </dgm:presLayoutVars>
      </dgm:prSet>
      <dgm:spPr/>
    </dgm:pt>
    <dgm:pt modelId="{C680B841-D222-47E7-9C9F-6E612FCFCEC3}" type="pres">
      <dgm:prSet presAssocID="{67158BD2-8B53-4BDC-8CCA-A91E6EF6F5B9}" presName="FiveConn_4-5" presStyleLbl="fgAccFollowNode1" presStyleIdx="3" presStyleCnt="4">
        <dgm:presLayoutVars>
          <dgm:bulletEnabled val="1"/>
        </dgm:presLayoutVars>
      </dgm:prSet>
      <dgm:spPr/>
    </dgm:pt>
    <dgm:pt modelId="{0C46721E-0AB3-4534-946B-C64912FED72C}" type="pres">
      <dgm:prSet presAssocID="{67158BD2-8B53-4BDC-8CCA-A91E6EF6F5B9}" presName="FiveNodes_1_text" presStyleLbl="node1" presStyleIdx="4" presStyleCnt="5">
        <dgm:presLayoutVars>
          <dgm:bulletEnabled val="1"/>
        </dgm:presLayoutVars>
      </dgm:prSet>
      <dgm:spPr/>
    </dgm:pt>
    <dgm:pt modelId="{8E9A537B-82F0-489B-8A33-6257AF6E4154}" type="pres">
      <dgm:prSet presAssocID="{67158BD2-8B53-4BDC-8CCA-A91E6EF6F5B9}" presName="FiveNodes_2_text" presStyleLbl="node1" presStyleIdx="4" presStyleCnt="5">
        <dgm:presLayoutVars>
          <dgm:bulletEnabled val="1"/>
        </dgm:presLayoutVars>
      </dgm:prSet>
      <dgm:spPr/>
    </dgm:pt>
    <dgm:pt modelId="{8E9EF53C-8EF2-487D-8BEB-BC19564DC3FF}" type="pres">
      <dgm:prSet presAssocID="{67158BD2-8B53-4BDC-8CCA-A91E6EF6F5B9}" presName="FiveNodes_3_text" presStyleLbl="node1" presStyleIdx="4" presStyleCnt="5">
        <dgm:presLayoutVars>
          <dgm:bulletEnabled val="1"/>
        </dgm:presLayoutVars>
      </dgm:prSet>
      <dgm:spPr/>
    </dgm:pt>
    <dgm:pt modelId="{8EE4E104-5314-4D0A-935E-E0B996B46EF0}" type="pres">
      <dgm:prSet presAssocID="{67158BD2-8B53-4BDC-8CCA-A91E6EF6F5B9}" presName="FiveNodes_4_text" presStyleLbl="node1" presStyleIdx="4" presStyleCnt="5">
        <dgm:presLayoutVars>
          <dgm:bulletEnabled val="1"/>
        </dgm:presLayoutVars>
      </dgm:prSet>
      <dgm:spPr/>
    </dgm:pt>
    <dgm:pt modelId="{45DA998E-9D3A-43E5-B2A3-F67EFA92E1D5}" type="pres">
      <dgm:prSet presAssocID="{67158BD2-8B53-4BDC-8CCA-A91E6EF6F5B9}" presName="FiveNodes_5_text" presStyleLbl="node1" presStyleIdx="4" presStyleCnt="5">
        <dgm:presLayoutVars>
          <dgm:bulletEnabled val="1"/>
        </dgm:presLayoutVars>
      </dgm:prSet>
      <dgm:spPr/>
    </dgm:pt>
  </dgm:ptLst>
  <dgm:cxnLst>
    <dgm:cxn modelId="{37B5D413-D0AC-437E-998A-2A44278E7CB7}" srcId="{67158BD2-8B53-4BDC-8CCA-A91E6EF6F5B9}" destId="{170F4DD6-CB4E-431A-AE82-88D836DE8876}" srcOrd="0" destOrd="0" parTransId="{10F396DE-1B89-421D-BB57-20EBAF3CF59E}" sibTransId="{5A3047B7-8038-4BC3-9CB5-73E0C3251A6F}"/>
    <dgm:cxn modelId="{684EE01E-917A-4353-98F6-3A4DE487701C}" srcId="{67158BD2-8B53-4BDC-8CCA-A91E6EF6F5B9}" destId="{39DFCFA2-8960-474B-AE63-CA85DB7AE112}" srcOrd="4" destOrd="0" parTransId="{D56BBE74-A6F0-4FC5-ADB1-5A46F37E7638}" sibTransId="{873A52ED-D03B-4338-AB6D-C5AAF567EC51}"/>
    <dgm:cxn modelId="{2755B228-AD92-4B01-9144-393D94F91D05}" type="presOf" srcId="{E11CA0C4-99BC-4C22-9BCE-988C13D11C9E}" destId="{8E9A537B-82F0-489B-8A33-6257AF6E4154}" srcOrd="1" destOrd="0" presId="urn:microsoft.com/office/officeart/2005/8/layout/vProcess5"/>
    <dgm:cxn modelId="{9A5C3C3B-467C-4D76-B8A7-345A7ABD2ABD}" srcId="{67158BD2-8B53-4BDC-8CCA-A91E6EF6F5B9}" destId="{410CF3FF-5D12-4D13-8DB9-CD3CD80D0662}" srcOrd="2" destOrd="0" parTransId="{CE20656D-4BF4-4311-97F4-356C2B224029}" sibTransId="{0BE7F1EF-273B-4C35-82BF-E1D61FBB54A0}"/>
    <dgm:cxn modelId="{507FD93B-48DD-4F6B-A941-71C3D0557AD2}" type="presOf" srcId="{1B730336-6E81-45E6-B0F4-23959F2DE5E5}" destId="{C680B841-D222-47E7-9C9F-6E612FCFCEC3}" srcOrd="0" destOrd="0" presId="urn:microsoft.com/office/officeart/2005/8/layout/vProcess5"/>
    <dgm:cxn modelId="{B1877F62-A0BD-4D4F-90B8-A27F1D69DB8D}" type="presOf" srcId="{0BE7F1EF-273B-4C35-82BF-E1D61FBB54A0}" destId="{024F38A1-FD10-4ED5-822B-679AEC3DC687}" srcOrd="0" destOrd="0" presId="urn:microsoft.com/office/officeart/2005/8/layout/vProcess5"/>
    <dgm:cxn modelId="{B2CF0D65-5DDE-4C0E-AB60-98929EE05A1B}" type="presOf" srcId="{DD73CB31-19D1-48D1-A292-0898819ED4A1}" destId="{121FE435-2DBC-46E6-90D1-36502A7CCE52}" srcOrd="0" destOrd="0" presId="urn:microsoft.com/office/officeart/2005/8/layout/vProcess5"/>
    <dgm:cxn modelId="{9C13F855-2C32-4A90-8FF8-3873BE42A346}" type="presOf" srcId="{5F2530F9-4C5B-445B-AC27-D053F5F9DDD9}" destId="{8EE4E104-5314-4D0A-935E-E0B996B46EF0}" srcOrd="1" destOrd="0" presId="urn:microsoft.com/office/officeart/2005/8/layout/vProcess5"/>
    <dgm:cxn modelId="{23F31478-14A6-4067-9CFB-28E2DFABEFB4}" type="presOf" srcId="{39DFCFA2-8960-474B-AE63-CA85DB7AE112}" destId="{914B43E6-B3AD-49B5-B04A-62B3084DB5D5}" srcOrd="0" destOrd="0" presId="urn:microsoft.com/office/officeart/2005/8/layout/vProcess5"/>
    <dgm:cxn modelId="{AA93C17F-7535-4A79-A877-8D50D5B3D80C}" type="presOf" srcId="{410CF3FF-5D12-4D13-8DB9-CD3CD80D0662}" destId="{8E9EF53C-8EF2-487D-8BEB-BC19564DC3FF}" srcOrd="1" destOrd="0" presId="urn:microsoft.com/office/officeart/2005/8/layout/vProcess5"/>
    <dgm:cxn modelId="{D4FF0084-1398-4CE9-BCC5-C7CAC128895C}" srcId="{67158BD2-8B53-4BDC-8CCA-A91E6EF6F5B9}" destId="{5F2530F9-4C5B-445B-AC27-D053F5F9DDD9}" srcOrd="3" destOrd="0" parTransId="{9078A820-9EB2-4ECB-A1A8-6C4EDCE22B11}" sibTransId="{1B730336-6E81-45E6-B0F4-23959F2DE5E5}"/>
    <dgm:cxn modelId="{8F2BD787-6288-4F09-8DEC-455F0D7D6EA5}" type="presOf" srcId="{67158BD2-8B53-4BDC-8CCA-A91E6EF6F5B9}" destId="{927AB51F-A8A2-400F-A875-6F8AFF69F876}" srcOrd="0" destOrd="0" presId="urn:microsoft.com/office/officeart/2005/8/layout/vProcess5"/>
    <dgm:cxn modelId="{E899D2B5-332F-41F5-97EC-60C6D0DE8DC2}" type="presOf" srcId="{39DFCFA2-8960-474B-AE63-CA85DB7AE112}" destId="{45DA998E-9D3A-43E5-B2A3-F67EFA92E1D5}" srcOrd="1" destOrd="0" presId="urn:microsoft.com/office/officeart/2005/8/layout/vProcess5"/>
    <dgm:cxn modelId="{5B5E64BD-4063-4390-962A-ED32709643CB}" type="presOf" srcId="{410CF3FF-5D12-4D13-8DB9-CD3CD80D0662}" destId="{5354AACF-B2D0-4B9A-B9A9-25DC2E5C8153}" srcOrd="0" destOrd="0" presId="urn:microsoft.com/office/officeart/2005/8/layout/vProcess5"/>
    <dgm:cxn modelId="{A21A75C5-23D1-4885-9142-43EFF0E074A3}" type="presOf" srcId="{5A3047B7-8038-4BC3-9CB5-73E0C3251A6F}" destId="{C815FCBC-BCF3-48ED-9C1F-37D102117D31}" srcOrd="0" destOrd="0" presId="urn:microsoft.com/office/officeart/2005/8/layout/vProcess5"/>
    <dgm:cxn modelId="{D297D1CB-6115-45CD-8174-C2F6E3E33734}" type="presOf" srcId="{170F4DD6-CB4E-431A-AE82-88D836DE8876}" destId="{0C46721E-0AB3-4534-946B-C64912FED72C}" srcOrd="1" destOrd="0" presId="urn:microsoft.com/office/officeart/2005/8/layout/vProcess5"/>
    <dgm:cxn modelId="{E9BF12D4-9462-4D4C-B72B-62BABAE58E46}" type="presOf" srcId="{170F4DD6-CB4E-431A-AE82-88D836DE8876}" destId="{CA14A997-308E-4EEE-884A-06B5E7EFE2D3}" srcOrd="0" destOrd="0" presId="urn:microsoft.com/office/officeart/2005/8/layout/vProcess5"/>
    <dgm:cxn modelId="{594EC4E3-898A-4328-896E-68F0A202D3A1}" type="presOf" srcId="{5F2530F9-4C5B-445B-AC27-D053F5F9DDD9}" destId="{E9D01F4F-AE98-45A6-884D-FC2215A0CEAA}" srcOrd="0" destOrd="0" presId="urn:microsoft.com/office/officeart/2005/8/layout/vProcess5"/>
    <dgm:cxn modelId="{B3694FED-5F68-4513-975F-3E149A62B466}" srcId="{67158BD2-8B53-4BDC-8CCA-A91E6EF6F5B9}" destId="{E11CA0C4-99BC-4C22-9BCE-988C13D11C9E}" srcOrd="1" destOrd="0" parTransId="{B5B45B62-AEAD-4CE6-9C53-B9038FB9309F}" sibTransId="{DD73CB31-19D1-48D1-A292-0898819ED4A1}"/>
    <dgm:cxn modelId="{009AFBF2-23E5-46CE-BFFB-D3C357441F12}" type="presOf" srcId="{E11CA0C4-99BC-4C22-9BCE-988C13D11C9E}" destId="{01824DFD-5383-4F7F-95F8-96FDA9A8F17D}" srcOrd="0" destOrd="0" presId="urn:microsoft.com/office/officeart/2005/8/layout/vProcess5"/>
    <dgm:cxn modelId="{297EE4AA-9C8B-48AB-B474-DBBFA11C2EAB}" type="presParOf" srcId="{927AB51F-A8A2-400F-A875-6F8AFF69F876}" destId="{E4C97374-963D-4571-9747-AF2BAB9B4E1B}" srcOrd="0" destOrd="0" presId="urn:microsoft.com/office/officeart/2005/8/layout/vProcess5"/>
    <dgm:cxn modelId="{0C8159BE-1BAE-4EE9-B386-60CE4BADA68A}" type="presParOf" srcId="{927AB51F-A8A2-400F-A875-6F8AFF69F876}" destId="{CA14A997-308E-4EEE-884A-06B5E7EFE2D3}" srcOrd="1" destOrd="0" presId="urn:microsoft.com/office/officeart/2005/8/layout/vProcess5"/>
    <dgm:cxn modelId="{5EF3CB22-EA96-4108-A194-6FF4FB689C12}" type="presParOf" srcId="{927AB51F-A8A2-400F-A875-6F8AFF69F876}" destId="{01824DFD-5383-4F7F-95F8-96FDA9A8F17D}" srcOrd="2" destOrd="0" presId="urn:microsoft.com/office/officeart/2005/8/layout/vProcess5"/>
    <dgm:cxn modelId="{F30E7357-6A07-42CE-B2E7-F992BCD384A7}" type="presParOf" srcId="{927AB51F-A8A2-400F-A875-6F8AFF69F876}" destId="{5354AACF-B2D0-4B9A-B9A9-25DC2E5C8153}" srcOrd="3" destOrd="0" presId="urn:microsoft.com/office/officeart/2005/8/layout/vProcess5"/>
    <dgm:cxn modelId="{5A3771C1-DDB6-4237-89AF-9EB93F821452}" type="presParOf" srcId="{927AB51F-A8A2-400F-A875-6F8AFF69F876}" destId="{E9D01F4F-AE98-45A6-884D-FC2215A0CEAA}" srcOrd="4" destOrd="0" presId="urn:microsoft.com/office/officeart/2005/8/layout/vProcess5"/>
    <dgm:cxn modelId="{DB1DF8C4-F31B-4283-8CE2-E49419967C6F}" type="presParOf" srcId="{927AB51F-A8A2-400F-A875-6F8AFF69F876}" destId="{914B43E6-B3AD-49B5-B04A-62B3084DB5D5}" srcOrd="5" destOrd="0" presId="urn:microsoft.com/office/officeart/2005/8/layout/vProcess5"/>
    <dgm:cxn modelId="{18D0D81E-D56A-4F9E-9A54-FD3FB8DAD950}" type="presParOf" srcId="{927AB51F-A8A2-400F-A875-6F8AFF69F876}" destId="{C815FCBC-BCF3-48ED-9C1F-37D102117D31}" srcOrd="6" destOrd="0" presId="urn:microsoft.com/office/officeart/2005/8/layout/vProcess5"/>
    <dgm:cxn modelId="{39B393ED-FD09-4AED-9021-30CDEDC96D66}" type="presParOf" srcId="{927AB51F-A8A2-400F-A875-6F8AFF69F876}" destId="{121FE435-2DBC-46E6-90D1-36502A7CCE52}" srcOrd="7" destOrd="0" presId="urn:microsoft.com/office/officeart/2005/8/layout/vProcess5"/>
    <dgm:cxn modelId="{825EC26A-D9D2-4852-A8B2-A5BFE9B0198F}" type="presParOf" srcId="{927AB51F-A8A2-400F-A875-6F8AFF69F876}" destId="{024F38A1-FD10-4ED5-822B-679AEC3DC687}" srcOrd="8" destOrd="0" presId="urn:microsoft.com/office/officeart/2005/8/layout/vProcess5"/>
    <dgm:cxn modelId="{39FD59F8-4069-4C1D-BA26-6F07FEABE378}" type="presParOf" srcId="{927AB51F-A8A2-400F-A875-6F8AFF69F876}" destId="{C680B841-D222-47E7-9C9F-6E612FCFCEC3}" srcOrd="9" destOrd="0" presId="urn:microsoft.com/office/officeart/2005/8/layout/vProcess5"/>
    <dgm:cxn modelId="{E3D28065-BAD1-4434-BBCC-F2175BBFFC87}" type="presParOf" srcId="{927AB51F-A8A2-400F-A875-6F8AFF69F876}" destId="{0C46721E-0AB3-4534-946B-C64912FED72C}" srcOrd="10" destOrd="0" presId="urn:microsoft.com/office/officeart/2005/8/layout/vProcess5"/>
    <dgm:cxn modelId="{DF1F3135-83F6-43CC-9487-D1DA32BFF284}" type="presParOf" srcId="{927AB51F-A8A2-400F-A875-6F8AFF69F876}" destId="{8E9A537B-82F0-489B-8A33-6257AF6E4154}" srcOrd="11" destOrd="0" presId="urn:microsoft.com/office/officeart/2005/8/layout/vProcess5"/>
    <dgm:cxn modelId="{4F2266E9-5CAF-492A-B274-984EC8D03DBB}" type="presParOf" srcId="{927AB51F-A8A2-400F-A875-6F8AFF69F876}" destId="{8E9EF53C-8EF2-487D-8BEB-BC19564DC3FF}" srcOrd="12" destOrd="0" presId="urn:microsoft.com/office/officeart/2005/8/layout/vProcess5"/>
    <dgm:cxn modelId="{08869AAC-D9CC-48AB-B671-19C812A580FD}" type="presParOf" srcId="{927AB51F-A8A2-400F-A875-6F8AFF69F876}" destId="{8EE4E104-5314-4D0A-935E-E0B996B46EF0}" srcOrd="13" destOrd="0" presId="urn:microsoft.com/office/officeart/2005/8/layout/vProcess5"/>
    <dgm:cxn modelId="{A3D9A521-D5DC-479E-949A-8C8BDE783F10}" type="presParOf" srcId="{927AB51F-A8A2-400F-A875-6F8AFF69F876}" destId="{45DA998E-9D3A-43E5-B2A3-F67EFA92E1D5}"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7158BD2-8B53-4BDC-8CCA-A91E6EF6F5B9}" type="doc">
      <dgm:prSet loTypeId="urn:microsoft.com/office/officeart/2005/8/layout/vProcess5" loCatId="process" qsTypeId="urn:microsoft.com/office/officeart/2005/8/quickstyle/simple1" qsCatId="simple" csTypeId="urn:microsoft.com/office/officeart/2005/8/colors/accent0_3" csCatId="mainScheme" phldr="1"/>
      <dgm:spPr/>
      <dgm:t>
        <a:bodyPr/>
        <a:lstStyle/>
        <a:p>
          <a:endParaRPr lang="en-US"/>
        </a:p>
      </dgm:t>
    </dgm:pt>
    <dgm:pt modelId="{E11CA0C4-99BC-4C22-9BCE-988C13D11C9E}">
      <dgm:prSet/>
      <dgm:spPr/>
      <dgm:t>
        <a:bodyPr/>
        <a:lstStyle/>
        <a:p>
          <a:pPr>
            <a:lnSpc>
              <a:spcPct val="100000"/>
            </a:lnSpc>
          </a:pPr>
          <a:r>
            <a:rPr lang="en-US" dirty="0"/>
            <a:t>Definitions and key concepts</a:t>
          </a:r>
        </a:p>
      </dgm:t>
    </dgm:pt>
    <dgm:pt modelId="{B5B45B62-AEAD-4CE6-9C53-B9038FB9309F}" type="parTrans" cxnId="{B3694FED-5F68-4513-975F-3E149A62B466}">
      <dgm:prSet/>
      <dgm:spPr/>
      <dgm:t>
        <a:bodyPr/>
        <a:lstStyle/>
        <a:p>
          <a:endParaRPr lang="en-US"/>
        </a:p>
      </dgm:t>
    </dgm:pt>
    <dgm:pt modelId="{DD73CB31-19D1-48D1-A292-0898819ED4A1}" type="sibTrans" cxnId="{B3694FED-5F68-4513-975F-3E149A62B466}">
      <dgm:prSet/>
      <dgm:spPr/>
      <dgm:t>
        <a:bodyPr/>
        <a:lstStyle/>
        <a:p>
          <a:endParaRPr lang="en-US"/>
        </a:p>
      </dgm:t>
    </dgm:pt>
    <dgm:pt modelId="{410CF3FF-5D12-4D13-8DB9-CD3CD80D0662}">
      <dgm:prSet/>
      <dgm:spPr/>
      <dgm:t>
        <a:bodyPr/>
        <a:lstStyle/>
        <a:p>
          <a:pPr>
            <a:lnSpc>
              <a:spcPct val="100000"/>
            </a:lnSpc>
          </a:pPr>
          <a:r>
            <a:rPr lang="en-US" dirty="0"/>
            <a:t>Ethical dilemmas </a:t>
          </a:r>
        </a:p>
      </dgm:t>
    </dgm:pt>
    <dgm:pt modelId="{CE20656D-4BF4-4311-97F4-356C2B224029}" type="parTrans" cxnId="{9A5C3C3B-467C-4D76-B8A7-345A7ABD2ABD}">
      <dgm:prSet/>
      <dgm:spPr/>
      <dgm:t>
        <a:bodyPr/>
        <a:lstStyle/>
        <a:p>
          <a:endParaRPr lang="en-US"/>
        </a:p>
      </dgm:t>
    </dgm:pt>
    <dgm:pt modelId="{0BE7F1EF-273B-4C35-82BF-E1D61FBB54A0}" type="sibTrans" cxnId="{9A5C3C3B-467C-4D76-B8A7-345A7ABD2ABD}">
      <dgm:prSet/>
      <dgm:spPr/>
      <dgm:t>
        <a:bodyPr/>
        <a:lstStyle/>
        <a:p>
          <a:endParaRPr lang="en-US"/>
        </a:p>
      </dgm:t>
    </dgm:pt>
    <dgm:pt modelId="{5F2530F9-4C5B-445B-AC27-D053F5F9DDD9}">
      <dgm:prSet/>
      <dgm:spPr/>
      <dgm:t>
        <a:bodyPr/>
        <a:lstStyle/>
        <a:p>
          <a:pPr>
            <a:lnSpc>
              <a:spcPct val="100000"/>
            </a:lnSpc>
          </a:pPr>
          <a:r>
            <a:rPr lang="en-US" dirty="0"/>
            <a:t>The five signposts towards socially just career development</a:t>
          </a:r>
        </a:p>
      </dgm:t>
    </dgm:pt>
    <dgm:pt modelId="{9078A820-9EB2-4ECB-A1A8-6C4EDCE22B11}" type="parTrans" cxnId="{D4FF0084-1398-4CE9-BCC5-C7CAC128895C}">
      <dgm:prSet/>
      <dgm:spPr/>
      <dgm:t>
        <a:bodyPr/>
        <a:lstStyle/>
        <a:p>
          <a:endParaRPr lang="en-US"/>
        </a:p>
      </dgm:t>
    </dgm:pt>
    <dgm:pt modelId="{1B730336-6E81-45E6-B0F4-23959F2DE5E5}" type="sibTrans" cxnId="{D4FF0084-1398-4CE9-BCC5-C7CAC128895C}">
      <dgm:prSet/>
      <dgm:spPr/>
      <dgm:t>
        <a:bodyPr/>
        <a:lstStyle/>
        <a:p>
          <a:endParaRPr lang="en-US"/>
        </a:p>
      </dgm:t>
    </dgm:pt>
    <dgm:pt modelId="{170F4DD6-CB4E-431A-AE82-88D836DE8876}">
      <dgm:prSet/>
      <dgm:spPr>
        <a:solidFill>
          <a:schemeClr val="tx2">
            <a:lumMod val="75000"/>
          </a:schemeClr>
        </a:solidFill>
      </dgm:spPr>
      <dgm:t>
        <a:bodyPr/>
        <a:lstStyle/>
        <a:p>
          <a:pPr>
            <a:lnSpc>
              <a:spcPct val="100000"/>
            </a:lnSpc>
          </a:pPr>
          <a:r>
            <a:rPr lang="en-US" dirty="0"/>
            <a:t>Background</a:t>
          </a:r>
        </a:p>
      </dgm:t>
    </dgm:pt>
    <dgm:pt modelId="{10F396DE-1B89-421D-BB57-20EBAF3CF59E}" type="parTrans" cxnId="{37B5D413-D0AC-437E-998A-2A44278E7CB7}">
      <dgm:prSet/>
      <dgm:spPr/>
      <dgm:t>
        <a:bodyPr/>
        <a:lstStyle/>
        <a:p>
          <a:endParaRPr lang="en-GB"/>
        </a:p>
      </dgm:t>
    </dgm:pt>
    <dgm:pt modelId="{5A3047B7-8038-4BC3-9CB5-73E0C3251A6F}" type="sibTrans" cxnId="{37B5D413-D0AC-437E-998A-2A44278E7CB7}">
      <dgm:prSet/>
      <dgm:spPr/>
      <dgm:t>
        <a:bodyPr/>
        <a:lstStyle/>
        <a:p>
          <a:endParaRPr lang="en-GB"/>
        </a:p>
      </dgm:t>
    </dgm:pt>
    <dgm:pt modelId="{39DFCFA2-8960-474B-AE63-CA85DB7AE112}">
      <dgm:prSet/>
      <dgm:spPr/>
      <dgm:t>
        <a:bodyPr/>
        <a:lstStyle/>
        <a:p>
          <a:pPr>
            <a:lnSpc>
              <a:spcPct val="100000"/>
            </a:lnSpc>
          </a:pPr>
          <a:r>
            <a:rPr lang="en-US" dirty="0"/>
            <a:t>Conclusions and next steps</a:t>
          </a:r>
        </a:p>
      </dgm:t>
    </dgm:pt>
    <dgm:pt modelId="{D56BBE74-A6F0-4FC5-ADB1-5A46F37E7638}" type="parTrans" cxnId="{684EE01E-917A-4353-98F6-3A4DE487701C}">
      <dgm:prSet/>
      <dgm:spPr/>
      <dgm:t>
        <a:bodyPr/>
        <a:lstStyle/>
        <a:p>
          <a:endParaRPr lang="en-GB"/>
        </a:p>
      </dgm:t>
    </dgm:pt>
    <dgm:pt modelId="{873A52ED-D03B-4338-AB6D-C5AAF567EC51}" type="sibTrans" cxnId="{684EE01E-917A-4353-98F6-3A4DE487701C}">
      <dgm:prSet/>
      <dgm:spPr/>
      <dgm:t>
        <a:bodyPr/>
        <a:lstStyle/>
        <a:p>
          <a:endParaRPr lang="en-GB"/>
        </a:p>
      </dgm:t>
    </dgm:pt>
    <dgm:pt modelId="{927AB51F-A8A2-400F-A875-6F8AFF69F876}" type="pres">
      <dgm:prSet presAssocID="{67158BD2-8B53-4BDC-8CCA-A91E6EF6F5B9}" presName="outerComposite" presStyleCnt="0">
        <dgm:presLayoutVars>
          <dgm:chMax val="5"/>
          <dgm:dir/>
          <dgm:resizeHandles val="exact"/>
        </dgm:presLayoutVars>
      </dgm:prSet>
      <dgm:spPr/>
    </dgm:pt>
    <dgm:pt modelId="{E4C97374-963D-4571-9747-AF2BAB9B4E1B}" type="pres">
      <dgm:prSet presAssocID="{67158BD2-8B53-4BDC-8CCA-A91E6EF6F5B9}" presName="dummyMaxCanvas" presStyleCnt="0">
        <dgm:presLayoutVars/>
      </dgm:prSet>
      <dgm:spPr/>
    </dgm:pt>
    <dgm:pt modelId="{CA14A997-308E-4EEE-884A-06B5E7EFE2D3}" type="pres">
      <dgm:prSet presAssocID="{67158BD2-8B53-4BDC-8CCA-A91E6EF6F5B9}" presName="FiveNodes_1" presStyleLbl="node1" presStyleIdx="0" presStyleCnt="5">
        <dgm:presLayoutVars>
          <dgm:bulletEnabled val="1"/>
        </dgm:presLayoutVars>
      </dgm:prSet>
      <dgm:spPr/>
    </dgm:pt>
    <dgm:pt modelId="{01824DFD-5383-4F7F-95F8-96FDA9A8F17D}" type="pres">
      <dgm:prSet presAssocID="{67158BD2-8B53-4BDC-8CCA-A91E6EF6F5B9}" presName="FiveNodes_2" presStyleLbl="node1" presStyleIdx="1" presStyleCnt="5">
        <dgm:presLayoutVars>
          <dgm:bulletEnabled val="1"/>
        </dgm:presLayoutVars>
      </dgm:prSet>
      <dgm:spPr/>
    </dgm:pt>
    <dgm:pt modelId="{5354AACF-B2D0-4B9A-B9A9-25DC2E5C8153}" type="pres">
      <dgm:prSet presAssocID="{67158BD2-8B53-4BDC-8CCA-A91E6EF6F5B9}" presName="FiveNodes_3" presStyleLbl="node1" presStyleIdx="2" presStyleCnt="5">
        <dgm:presLayoutVars>
          <dgm:bulletEnabled val="1"/>
        </dgm:presLayoutVars>
      </dgm:prSet>
      <dgm:spPr/>
    </dgm:pt>
    <dgm:pt modelId="{E9D01F4F-AE98-45A6-884D-FC2215A0CEAA}" type="pres">
      <dgm:prSet presAssocID="{67158BD2-8B53-4BDC-8CCA-A91E6EF6F5B9}" presName="FiveNodes_4" presStyleLbl="node1" presStyleIdx="3" presStyleCnt="5">
        <dgm:presLayoutVars>
          <dgm:bulletEnabled val="1"/>
        </dgm:presLayoutVars>
      </dgm:prSet>
      <dgm:spPr/>
    </dgm:pt>
    <dgm:pt modelId="{914B43E6-B3AD-49B5-B04A-62B3084DB5D5}" type="pres">
      <dgm:prSet presAssocID="{67158BD2-8B53-4BDC-8CCA-A91E6EF6F5B9}" presName="FiveNodes_5" presStyleLbl="node1" presStyleIdx="4" presStyleCnt="5">
        <dgm:presLayoutVars>
          <dgm:bulletEnabled val="1"/>
        </dgm:presLayoutVars>
      </dgm:prSet>
      <dgm:spPr/>
    </dgm:pt>
    <dgm:pt modelId="{C815FCBC-BCF3-48ED-9C1F-37D102117D31}" type="pres">
      <dgm:prSet presAssocID="{67158BD2-8B53-4BDC-8CCA-A91E6EF6F5B9}" presName="FiveConn_1-2" presStyleLbl="fgAccFollowNode1" presStyleIdx="0" presStyleCnt="4">
        <dgm:presLayoutVars>
          <dgm:bulletEnabled val="1"/>
        </dgm:presLayoutVars>
      </dgm:prSet>
      <dgm:spPr/>
    </dgm:pt>
    <dgm:pt modelId="{121FE435-2DBC-46E6-90D1-36502A7CCE52}" type="pres">
      <dgm:prSet presAssocID="{67158BD2-8B53-4BDC-8CCA-A91E6EF6F5B9}" presName="FiveConn_2-3" presStyleLbl="fgAccFollowNode1" presStyleIdx="1" presStyleCnt="4">
        <dgm:presLayoutVars>
          <dgm:bulletEnabled val="1"/>
        </dgm:presLayoutVars>
      </dgm:prSet>
      <dgm:spPr/>
    </dgm:pt>
    <dgm:pt modelId="{024F38A1-FD10-4ED5-822B-679AEC3DC687}" type="pres">
      <dgm:prSet presAssocID="{67158BD2-8B53-4BDC-8CCA-A91E6EF6F5B9}" presName="FiveConn_3-4" presStyleLbl="fgAccFollowNode1" presStyleIdx="2" presStyleCnt="4">
        <dgm:presLayoutVars>
          <dgm:bulletEnabled val="1"/>
        </dgm:presLayoutVars>
      </dgm:prSet>
      <dgm:spPr/>
    </dgm:pt>
    <dgm:pt modelId="{C680B841-D222-47E7-9C9F-6E612FCFCEC3}" type="pres">
      <dgm:prSet presAssocID="{67158BD2-8B53-4BDC-8CCA-A91E6EF6F5B9}" presName="FiveConn_4-5" presStyleLbl="fgAccFollowNode1" presStyleIdx="3" presStyleCnt="4">
        <dgm:presLayoutVars>
          <dgm:bulletEnabled val="1"/>
        </dgm:presLayoutVars>
      </dgm:prSet>
      <dgm:spPr/>
    </dgm:pt>
    <dgm:pt modelId="{0C46721E-0AB3-4534-946B-C64912FED72C}" type="pres">
      <dgm:prSet presAssocID="{67158BD2-8B53-4BDC-8CCA-A91E6EF6F5B9}" presName="FiveNodes_1_text" presStyleLbl="node1" presStyleIdx="4" presStyleCnt="5">
        <dgm:presLayoutVars>
          <dgm:bulletEnabled val="1"/>
        </dgm:presLayoutVars>
      </dgm:prSet>
      <dgm:spPr/>
    </dgm:pt>
    <dgm:pt modelId="{8E9A537B-82F0-489B-8A33-6257AF6E4154}" type="pres">
      <dgm:prSet presAssocID="{67158BD2-8B53-4BDC-8CCA-A91E6EF6F5B9}" presName="FiveNodes_2_text" presStyleLbl="node1" presStyleIdx="4" presStyleCnt="5">
        <dgm:presLayoutVars>
          <dgm:bulletEnabled val="1"/>
        </dgm:presLayoutVars>
      </dgm:prSet>
      <dgm:spPr/>
    </dgm:pt>
    <dgm:pt modelId="{8E9EF53C-8EF2-487D-8BEB-BC19564DC3FF}" type="pres">
      <dgm:prSet presAssocID="{67158BD2-8B53-4BDC-8CCA-A91E6EF6F5B9}" presName="FiveNodes_3_text" presStyleLbl="node1" presStyleIdx="4" presStyleCnt="5">
        <dgm:presLayoutVars>
          <dgm:bulletEnabled val="1"/>
        </dgm:presLayoutVars>
      </dgm:prSet>
      <dgm:spPr/>
    </dgm:pt>
    <dgm:pt modelId="{8EE4E104-5314-4D0A-935E-E0B996B46EF0}" type="pres">
      <dgm:prSet presAssocID="{67158BD2-8B53-4BDC-8CCA-A91E6EF6F5B9}" presName="FiveNodes_4_text" presStyleLbl="node1" presStyleIdx="4" presStyleCnt="5">
        <dgm:presLayoutVars>
          <dgm:bulletEnabled val="1"/>
        </dgm:presLayoutVars>
      </dgm:prSet>
      <dgm:spPr/>
    </dgm:pt>
    <dgm:pt modelId="{45DA998E-9D3A-43E5-B2A3-F67EFA92E1D5}" type="pres">
      <dgm:prSet presAssocID="{67158BD2-8B53-4BDC-8CCA-A91E6EF6F5B9}" presName="FiveNodes_5_text" presStyleLbl="node1" presStyleIdx="4" presStyleCnt="5">
        <dgm:presLayoutVars>
          <dgm:bulletEnabled val="1"/>
        </dgm:presLayoutVars>
      </dgm:prSet>
      <dgm:spPr/>
    </dgm:pt>
  </dgm:ptLst>
  <dgm:cxnLst>
    <dgm:cxn modelId="{37B5D413-D0AC-437E-998A-2A44278E7CB7}" srcId="{67158BD2-8B53-4BDC-8CCA-A91E6EF6F5B9}" destId="{170F4DD6-CB4E-431A-AE82-88D836DE8876}" srcOrd="0" destOrd="0" parTransId="{10F396DE-1B89-421D-BB57-20EBAF3CF59E}" sibTransId="{5A3047B7-8038-4BC3-9CB5-73E0C3251A6F}"/>
    <dgm:cxn modelId="{684EE01E-917A-4353-98F6-3A4DE487701C}" srcId="{67158BD2-8B53-4BDC-8CCA-A91E6EF6F5B9}" destId="{39DFCFA2-8960-474B-AE63-CA85DB7AE112}" srcOrd="4" destOrd="0" parTransId="{D56BBE74-A6F0-4FC5-ADB1-5A46F37E7638}" sibTransId="{873A52ED-D03B-4338-AB6D-C5AAF567EC51}"/>
    <dgm:cxn modelId="{2755B228-AD92-4B01-9144-393D94F91D05}" type="presOf" srcId="{E11CA0C4-99BC-4C22-9BCE-988C13D11C9E}" destId="{8E9A537B-82F0-489B-8A33-6257AF6E4154}" srcOrd="1" destOrd="0" presId="urn:microsoft.com/office/officeart/2005/8/layout/vProcess5"/>
    <dgm:cxn modelId="{9A5C3C3B-467C-4D76-B8A7-345A7ABD2ABD}" srcId="{67158BD2-8B53-4BDC-8CCA-A91E6EF6F5B9}" destId="{410CF3FF-5D12-4D13-8DB9-CD3CD80D0662}" srcOrd="2" destOrd="0" parTransId="{CE20656D-4BF4-4311-97F4-356C2B224029}" sibTransId="{0BE7F1EF-273B-4C35-82BF-E1D61FBB54A0}"/>
    <dgm:cxn modelId="{507FD93B-48DD-4F6B-A941-71C3D0557AD2}" type="presOf" srcId="{1B730336-6E81-45E6-B0F4-23959F2DE5E5}" destId="{C680B841-D222-47E7-9C9F-6E612FCFCEC3}" srcOrd="0" destOrd="0" presId="urn:microsoft.com/office/officeart/2005/8/layout/vProcess5"/>
    <dgm:cxn modelId="{B1877F62-A0BD-4D4F-90B8-A27F1D69DB8D}" type="presOf" srcId="{0BE7F1EF-273B-4C35-82BF-E1D61FBB54A0}" destId="{024F38A1-FD10-4ED5-822B-679AEC3DC687}" srcOrd="0" destOrd="0" presId="urn:microsoft.com/office/officeart/2005/8/layout/vProcess5"/>
    <dgm:cxn modelId="{B2CF0D65-5DDE-4C0E-AB60-98929EE05A1B}" type="presOf" srcId="{DD73CB31-19D1-48D1-A292-0898819ED4A1}" destId="{121FE435-2DBC-46E6-90D1-36502A7CCE52}" srcOrd="0" destOrd="0" presId="urn:microsoft.com/office/officeart/2005/8/layout/vProcess5"/>
    <dgm:cxn modelId="{9C13F855-2C32-4A90-8FF8-3873BE42A346}" type="presOf" srcId="{5F2530F9-4C5B-445B-AC27-D053F5F9DDD9}" destId="{8EE4E104-5314-4D0A-935E-E0B996B46EF0}" srcOrd="1" destOrd="0" presId="urn:microsoft.com/office/officeart/2005/8/layout/vProcess5"/>
    <dgm:cxn modelId="{23F31478-14A6-4067-9CFB-28E2DFABEFB4}" type="presOf" srcId="{39DFCFA2-8960-474B-AE63-CA85DB7AE112}" destId="{914B43E6-B3AD-49B5-B04A-62B3084DB5D5}" srcOrd="0" destOrd="0" presId="urn:microsoft.com/office/officeart/2005/8/layout/vProcess5"/>
    <dgm:cxn modelId="{AA93C17F-7535-4A79-A877-8D50D5B3D80C}" type="presOf" srcId="{410CF3FF-5D12-4D13-8DB9-CD3CD80D0662}" destId="{8E9EF53C-8EF2-487D-8BEB-BC19564DC3FF}" srcOrd="1" destOrd="0" presId="urn:microsoft.com/office/officeart/2005/8/layout/vProcess5"/>
    <dgm:cxn modelId="{D4FF0084-1398-4CE9-BCC5-C7CAC128895C}" srcId="{67158BD2-8B53-4BDC-8CCA-A91E6EF6F5B9}" destId="{5F2530F9-4C5B-445B-AC27-D053F5F9DDD9}" srcOrd="3" destOrd="0" parTransId="{9078A820-9EB2-4ECB-A1A8-6C4EDCE22B11}" sibTransId="{1B730336-6E81-45E6-B0F4-23959F2DE5E5}"/>
    <dgm:cxn modelId="{8F2BD787-6288-4F09-8DEC-455F0D7D6EA5}" type="presOf" srcId="{67158BD2-8B53-4BDC-8CCA-A91E6EF6F5B9}" destId="{927AB51F-A8A2-400F-A875-6F8AFF69F876}" srcOrd="0" destOrd="0" presId="urn:microsoft.com/office/officeart/2005/8/layout/vProcess5"/>
    <dgm:cxn modelId="{E899D2B5-332F-41F5-97EC-60C6D0DE8DC2}" type="presOf" srcId="{39DFCFA2-8960-474B-AE63-CA85DB7AE112}" destId="{45DA998E-9D3A-43E5-B2A3-F67EFA92E1D5}" srcOrd="1" destOrd="0" presId="urn:microsoft.com/office/officeart/2005/8/layout/vProcess5"/>
    <dgm:cxn modelId="{5B5E64BD-4063-4390-962A-ED32709643CB}" type="presOf" srcId="{410CF3FF-5D12-4D13-8DB9-CD3CD80D0662}" destId="{5354AACF-B2D0-4B9A-B9A9-25DC2E5C8153}" srcOrd="0" destOrd="0" presId="urn:microsoft.com/office/officeart/2005/8/layout/vProcess5"/>
    <dgm:cxn modelId="{A21A75C5-23D1-4885-9142-43EFF0E074A3}" type="presOf" srcId="{5A3047B7-8038-4BC3-9CB5-73E0C3251A6F}" destId="{C815FCBC-BCF3-48ED-9C1F-37D102117D31}" srcOrd="0" destOrd="0" presId="urn:microsoft.com/office/officeart/2005/8/layout/vProcess5"/>
    <dgm:cxn modelId="{D297D1CB-6115-45CD-8174-C2F6E3E33734}" type="presOf" srcId="{170F4DD6-CB4E-431A-AE82-88D836DE8876}" destId="{0C46721E-0AB3-4534-946B-C64912FED72C}" srcOrd="1" destOrd="0" presId="urn:microsoft.com/office/officeart/2005/8/layout/vProcess5"/>
    <dgm:cxn modelId="{E9BF12D4-9462-4D4C-B72B-62BABAE58E46}" type="presOf" srcId="{170F4DD6-CB4E-431A-AE82-88D836DE8876}" destId="{CA14A997-308E-4EEE-884A-06B5E7EFE2D3}" srcOrd="0" destOrd="0" presId="urn:microsoft.com/office/officeart/2005/8/layout/vProcess5"/>
    <dgm:cxn modelId="{594EC4E3-898A-4328-896E-68F0A202D3A1}" type="presOf" srcId="{5F2530F9-4C5B-445B-AC27-D053F5F9DDD9}" destId="{E9D01F4F-AE98-45A6-884D-FC2215A0CEAA}" srcOrd="0" destOrd="0" presId="urn:microsoft.com/office/officeart/2005/8/layout/vProcess5"/>
    <dgm:cxn modelId="{B3694FED-5F68-4513-975F-3E149A62B466}" srcId="{67158BD2-8B53-4BDC-8CCA-A91E6EF6F5B9}" destId="{E11CA0C4-99BC-4C22-9BCE-988C13D11C9E}" srcOrd="1" destOrd="0" parTransId="{B5B45B62-AEAD-4CE6-9C53-B9038FB9309F}" sibTransId="{DD73CB31-19D1-48D1-A292-0898819ED4A1}"/>
    <dgm:cxn modelId="{009AFBF2-23E5-46CE-BFFB-D3C357441F12}" type="presOf" srcId="{E11CA0C4-99BC-4C22-9BCE-988C13D11C9E}" destId="{01824DFD-5383-4F7F-95F8-96FDA9A8F17D}" srcOrd="0" destOrd="0" presId="urn:microsoft.com/office/officeart/2005/8/layout/vProcess5"/>
    <dgm:cxn modelId="{297EE4AA-9C8B-48AB-B474-DBBFA11C2EAB}" type="presParOf" srcId="{927AB51F-A8A2-400F-A875-6F8AFF69F876}" destId="{E4C97374-963D-4571-9747-AF2BAB9B4E1B}" srcOrd="0" destOrd="0" presId="urn:microsoft.com/office/officeart/2005/8/layout/vProcess5"/>
    <dgm:cxn modelId="{0C8159BE-1BAE-4EE9-B386-60CE4BADA68A}" type="presParOf" srcId="{927AB51F-A8A2-400F-A875-6F8AFF69F876}" destId="{CA14A997-308E-4EEE-884A-06B5E7EFE2D3}" srcOrd="1" destOrd="0" presId="urn:microsoft.com/office/officeart/2005/8/layout/vProcess5"/>
    <dgm:cxn modelId="{5EF3CB22-EA96-4108-A194-6FF4FB689C12}" type="presParOf" srcId="{927AB51F-A8A2-400F-A875-6F8AFF69F876}" destId="{01824DFD-5383-4F7F-95F8-96FDA9A8F17D}" srcOrd="2" destOrd="0" presId="urn:microsoft.com/office/officeart/2005/8/layout/vProcess5"/>
    <dgm:cxn modelId="{F30E7357-6A07-42CE-B2E7-F992BCD384A7}" type="presParOf" srcId="{927AB51F-A8A2-400F-A875-6F8AFF69F876}" destId="{5354AACF-B2D0-4B9A-B9A9-25DC2E5C8153}" srcOrd="3" destOrd="0" presId="urn:microsoft.com/office/officeart/2005/8/layout/vProcess5"/>
    <dgm:cxn modelId="{5A3771C1-DDB6-4237-89AF-9EB93F821452}" type="presParOf" srcId="{927AB51F-A8A2-400F-A875-6F8AFF69F876}" destId="{E9D01F4F-AE98-45A6-884D-FC2215A0CEAA}" srcOrd="4" destOrd="0" presId="urn:microsoft.com/office/officeart/2005/8/layout/vProcess5"/>
    <dgm:cxn modelId="{DB1DF8C4-F31B-4283-8CE2-E49419967C6F}" type="presParOf" srcId="{927AB51F-A8A2-400F-A875-6F8AFF69F876}" destId="{914B43E6-B3AD-49B5-B04A-62B3084DB5D5}" srcOrd="5" destOrd="0" presId="urn:microsoft.com/office/officeart/2005/8/layout/vProcess5"/>
    <dgm:cxn modelId="{18D0D81E-D56A-4F9E-9A54-FD3FB8DAD950}" type="presParOf" srcId="{927AB51F-A8A2-400F-A875-6F8AFF69F876}" destId="{C815FCBC-BCF3-48ED-9C1F-37D102117D31}" srcOrd="6" destOrd="0" presId="urn:microsoft.com/office/officeart/2005/8/layout/vProcess5"/>
    <dgm:cxn modelId="{39B393ED-FD09-4AED-9021-30CDEDC96D66}" type="presParOf" srcId="{927AB51F-A8A2-400F-A875-6F8AFF69F876}" destId="{121FE435-2DBC-46E6-90D1-36502A7CCE52}" srcOrd="7" destOrd="0" presId="urn:microsoft.com/office/officeart/2005/8/layout/vProcess5"/>
    <dgm:cxn modelId="{825EC26A-D9D2-4852-A8B2-A5BFE9B0198F}" type="presParOf" srcId="{927AB51F-A8A2-400F-A875-6F8AFF69F876}" destId="{024F38A1-FD10-4ED5-822B-679AEC3DC687}" srcOrd="8" destOrd="0" presId="urn:microsoft.com/office/officeart/2005/8/layout/vProcess5"/>
    <dgm:cxn modelId="{39FD59F8-4069-4C1D-BA26-6F07FEABE378}" type="presParOf" srcId="{927AB51F-A8A2-400F-A875-6F8AFF69F876}" destId="{C680B841-D222-47E7-9C9F-6E612FCFCEC3}" srcOrd="9" destOrd="0" presId="urn:microsoft.com/office/officeart/2005/8/layout/vProcess5"/>
    <dgm:cxn modelId="{E3D28065-BAD1-4434-BBCC-F2175BBFFC87}" type="presParOf" srcId="{927AB51F-A8A2-400F-A875-6F8AFF69F876}" destId="{0C46721E-0AB3-4534-946B-C64912FED72C}" srcOrd="10" destOrd="0" presId="urn:microsoft.com/office/officeart/2005/8/layout/vProcess5"/>
    <dgm:cxn modelId="{DF1F3135-83F6-43CC-9487-D1DA32BFF284}" type="presParOf" srcId="{927AB51F-A8A2-400F-A875-6F8AFF69F876}" destId="{8E9A537B-82F0-489B-8A33-6257AF6E4154}" srcOrd="11" destOrd="0" presId="urn:microsoft.com/office/officeart/2005/8/layout/vProcess5"/>
    <dgm:cxn modelId="{4F2266E9-5CAF-492A-B274-984EC8D03DBB}" type="presParOf" srcId="{927AB51F-A8A2-400F-A875-6F8AFF69F876}" destId="{8E9EF53C-8EF2-487D-8BEB-BC19564DC3FF}" srcOrd="12" destOrd="0" presId="urn:microsoft.com/office/officeart/2005/8/layout/vProcess5"/>
    <dgm:cxn modelId="{08869AAC-D9CC-48AB-B671-19C812A580FD}" type="presParOf" srcId="{927AB51F-A8A2-400F-A875-6F8AFF69F876}" destId="{8EE4E104-5314-4D0A-935E-E0B996B46EF0}" srcOrd="13" destOrd="0" presId="urn:microsoft.com/office/officeart/2005/8/layout/vProcess5"/>
    <dgm:cxn modelId="{A3D9A521-D5DC-479E-949A-8C8BDE783F10}" type="presParOf" srcId="{927AB51F-A8A2-400F-A875-6F8AFF69F876}" destId="{45DA998E-9D3A-43E5-B2A3-F67EFA92E1D5}"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1842DF8-9B92-4702-9CDF-213C96A7A5B0}" type="doc">
      <dgm:prSet loTypeId="urn:microsoft.com/office/officeart/2008/layout/LinedList" loCatId="list" qsTypeId="urn:microsoft.com/office/officeart/2005/8/quickstyle/simple1" qsCatId="simple" csTypeId="urn:microsoft.com/office/officeart/2005/8/colors/accent5_2" csCatId="accent5"/>
      <dgm:spPr/>
      <dgm:t>
        <a:bodyPr/>
        <a:lstStyle/>
        <a:p>
          <a:endParaRPr lang="en-US"/>
        </a:p>
      </dgm:t>
    </dgm:pt>
    <dgm:pt modelId="{C65DF4BD-2343-416E-BE43-A7370E1FDE20}">
      <dgm:prSet/>
      <dgm:spPr/>
      <dgm:t>
        <a:bodyPr/>
        <a:lstStyle/>
        <a:p>
          <a:r>
            <a:rPr lang="en-GB"/>
            <a:t>2 book project to create space for a different kind of discussion about career guidance.</a:t>
          </a:r>
          <a:endParaRPr lang="en-US"/>
        </a:p>
      </dgm:t>
    </dgm:pt>
    <dgm:pt modelId="{FFDF4E88-8EBD-4468-9A64-CA036AD583CD}" type="parTrans" cxnId="{1765BD21-C2B6-4F12-B8FB-D09CE79ED81B}">
      <dgm:prSet/>
      <dgm:spPr/>
      <dgm:t>
        <a:bodyPr/>
        <a:lstStyle/>
        <a:p>
          <a:endParaRPr lang="en-US"/>
        </a:p>
      </dgm:t>
    </dgm:pt>
    <dgm:pt modelId="{095570E1-EF72-402B-9BAC-F98F2352BE4E}" type="sibTrans" cxnId="{1765BD21-C2B6-4F12-B8FB-D09CE79ED81B}">
      <dgm:prSet/>
      <dgm:spPr/>
      <dgm:t>
        <a:bodyPr/>
        <a:lstStyle/>
        <a:p>
          <a:endParaRPr lang="en-US"/>
        </a:p>
      </dgm:t>
    </dgm:pt>
    <dgm:pt modelId="{0C585B6A-5D3B-4353-AB20-90C82C0AD7D9}">
      <dgm:prSet/>
      <dgm:spPr/>
      <dgm:t>
        <a:bodyPr/>
        <a:lstStyle/>
        <a:p>
          <a:r>
            <a:rPr lang="en-GB"/>
            <a:t>It builds on and extends a long tradition of thinking about career guidance and social justice. </a:t>
          </a:r>
          <a:endParaRPr lang="en-US"/>
        </a:p>
      </dgm:t>
    </dgm:pt>
    <dgm:pt modelId="{CF870FD2-6942-4544-A300-C0F1551297AD}" type="parTrans" cxnId="{03B9A367-3A5D-48C3-B53A-A18271A8BF20}">
      <dgm:prSet/>
      <dgm:spPr/>
      <dgm:t>
        <a:bodyPr/>
        <a:lstStyle/>
        <a:p>
          <a:endParaRPr lang="en-US"/>
        </a:p>
      </dgm:t>
    </dgm:pt>
    <dgm:pt modelId="{DABA4619-05E8-4B15-8632-8C1A125D03C1}" type="sibTrans" cxnId="{03B9A367-3A5D-48C3-B53A-A18271A8BF20}">
      <dgm:prSet/>
      <dgm:spPr/>
      <dgm:t>
        <a:bodyPr/>
        <a:lstStyle/>
        <a:p>
          <a:endParaRPr lang="en-US"/>
        </a:p>
      </dgm:t>
    </dgm:pt>
    <dgm:pt modelId="{3B10D61C-8EBF-43BD-B53B-514F87004D1C}">
      <dgm:prSet/>
      <dgm:spPr/>
      <dgm:t>
        <a:bodyPr/>
        <a:lstStyle/>
        <a:p>
          <a:r>
            <a:rPr lang="en-GB"/>
            <a:t>Includes contributions from a wider range of countries including those in the global south. </a:t>
          </a:r>
          <a:endParaRPr lang="en-US"/>
        </a:p>
      </dgm:t>
    </dgm:pt>
    <dgm:pt modelId="{A9BC9635-210A-497A-BC74-935CCF07FD80}" type="parTrans" cxnId="{139A5BEB-FE78-41E1-9B90-77A19A104E02}">
      <dgm:prSet/>
      <dgm:spPr/>
      <dgm:t>
        <a:bodyPr/>
        <a:lstStyle/>
        <a:p>
          <a:endParaRPr lang="en-US"/>
        </a:p>
      </dgm:t>
    </dgm:pt>
    <dgm:pt modelId="{68E0714A-5556-483D-ACBA-A37BE638E59A}" type="sibTrans" cxnId="{139A5BEB-FE78-41E1-9B90-77A19A104E02}">
      <dgm:prSet/>
      <dgm:spPr/>
      <dgm:t>
        <a:bodyPr/>
        <a:lstStyle/>
        <a:p>
          <a:endParaRPr lang="en-US"/>
        </a:p>
      </dgm:t>
    </dgm:pt>
    <dgm:pt modelId="{4275E461-9330-498C-8280-0C27B4357E70}" type="pres">
      <dgm:prSet presAssocID="{81842DF8-9B92-4702-9CDF-213C96A7A5B0}" presName="vert0" presStyleCnt="0">
        <dgm:presLayoutVars>
          <dgm:dir/>
          <dgm:animOne val="branch"/>
          <dgm:animLvl val="lvl"/>
        </dgm:presLayoutVars>
      </dgm:prSet>
      <dgm:spPr/>
    </dgm:pt>
    <dgm:pt modelId="{17362532-585F-44D8-A5A7-A09C86F5FD41}" type="pres">
      <dgm:prSet presAssocID="{C65DF4BD-2343-416E-BE43-A7370E1FDE20}" presName="thickLine" presStyleLbl="alignNode1" presStyleIdx="0" presStyleCnt="3"/>
      <dgm:spPr/>
    </dgm:pt>
    <dgm:pt modelId="{FF43E245-9E8D-435D-9D30-C8C3B8F2048A}" type="pres">
      <dgm:prSet presAssocID="{C65DF4BD-2343-416E-BE43-A7370E1FDE20}" presName="horz1" presStyleCnt="0"/>
      <dgm:spPr/>
    </dgm:pt>
    <dgm:pt modelId="{5886A474-F083-4CE2-9817-38EE68149811}" type="pres">
      <dgm:prSet presAssocID="{C65DF4BD-2343-416E-BE43-A7370E1FDE20}" presName="tx1" presStyleLbl="revTx" presStyleIdx="0" presStyleCnt="3"/>
      <dgm:spPr/>
    </dgm:pt>
    <dgm:pt modelId="{D630690C-8A42-494C-BF5D-57AA1A82B0EC}" type="pres">
      <dgm:prSet presAssocID="{C65DF4BD-2343-416E-BE43-A7370E1FDE20}" presName="vert1" presStyleCnt="0"/>
      <dgm:spPr/>
    </dgm:pt>
    <dgm:pt modelId="{E59336D6-812B-4547-971F-67333605FF18}" type="pres">
      <dgm:prSet presAssocID="{0C585B6A-5D3B-4353-AB20-90C82C0AD7D9}" presName="thickLine" presStyleLbl="alignNode1" presStyleIdx="1" presStyleCnt="3"/>
      <dgm:spPr/>
    </dgm:pt>
    <dgm:pt modelId="{7501C9F3-3B4E-4B6B-91E6-A749D4BC86B5}" type="pres">
      <dgm:prSet presAssocID="{0C585B6A-5D3B-4353-AB20-90C82C0AD7D9}" presName="horz1" presStyleCnt="0"/>
      <dgm:spPr/>
    </dgm:pt>
    <dgm:pt modelId="{18B439E1-C8F4-4F5E-B2B8-A440E3FED124}" type="pres">
      <dgm:prSet presAssocID="{0C585B6A-5D3B-4353-AB20-90C82C0AD7D9}" presName="tx1" presStyleLbl="revTx" presStyleIdx="1" presStyleCnt="3"/>
      <dgm:spPr/>
    </dgm:pt>
    <dgm:pt modelId="{18E17A4D-0B8D-4EAD-B094-1B031C8D691C}" type="pres">
      <dgm:prSet presAssocID="{0C585B6A-5D3B-4353-AB20-90C82C0AD7D9}" presName="vert1" presStyleCnt="0"/>
      <dgm:spPr/>
    </dgm:pt>
    <dgm:pt modelId="{0E2AD45B-FCDB-4663-8F8B-9AB084F80C9F}" type="pres">
      <dgm:prSet presAssocID="{3B10D61C-8EBF-43BD-B53B-514F87004D1C}" presName="thickLine" presStyleLbl="alignNode1" presStyleIdx="2" presStyleCnt="3"/>
      <dgm:spPr/>
    </dgm:pt>
    <dgm:pt modelId="{7CC0704D-8B31-4181-BFA3-4A75C2B19E82}" type="pres">
      <dgm:prSet presAssocID="{3B10D61C-8EBF-43BD-B53B-514F87004D1C}" presName="horz1" presStyleCnt="0"/>
      <dgm:spPr/>
    </dgm:pt>
    <dgm:pt modelId="{59A916E4-E1C7-494F-A159-51A1A47C6F49}" type="pres">
      <dgm:prSet presAssocID="{3B10D61C-8EBF-43BD-B53B-514F87004D1C}" presName="tx1" presStyleLbl="revTx" presStyleIdx="2" presStyleCnt="3"/>
      <dgm:spPr/>
    </dgm:pt>
    <dgm:pt modelId="{CBD3EB7C-1E3E-43BD-8B16-9FD9D8982894}" type="pres">
      <dgm:prSet presAssocID="{3B10D61C-8EBF-43BD-B53B-514F87004D1C}" presName="vert1" presStyleCnt="0"/>
      <dgm:spPr/>
    </dgm:pt>
  </dgm:ptLst>
  <dgm:cxnLst>
    <dgm:cxn modelId="{B8589D05-3824-47D7-8466-21B34BADB71A}" type="presOf" srcId="{0C585B6A-5D3B-4353-AB20-90C82C0AD7D9}" destId="{18B439E1-C8F4-4F5E-B2B8-A440E3FED124}" srcOrd="0" destOrd="0" presId="urn:microsoft.com/office/officeart/2008/layout/LinedList"/>
    <dgm:cxn modelId="{1765BD21-C2B6-4F12-B8FB-D09CE79ED81B}" srcId="{81842DF8-9B92-4702-9CDF-213C96A7A5B0}" destId="{C65DF4BD-2343-416E-BE43-A7370E1FDE20}" srcOrd="0" destOrd="0" parTransId="{FFDF4E88-8EBD-4468-9A64-CA036AD583CD}" sibTransId="{095570E1-EF72-402B-9BAC-F98F2352BE4E}"/>
    <dgm:cxn modelId="{1199143C-5842-4DC2-9429-0D48BB8D2688}" type="presOf" srcId="{81842DF8-9B92-4702-9CDF-213C96A7A5B0}" destId="{4275E461-9330-498C-8280-0C27B4357E70}" srcOrd="0" destOrd="0" presId="urn:microsoft.com/office/officeart/2008/layout/LinedList"/>
    <dgm:cxn modelId="{A00E015E-1E28-4C19-BCD9-FFD2B90FFF01}" type="presOf" srcId="{3B10D61C-8EBF-43BD-B53B-514F87004D1C}" destId="{59A916E4-E1C7-494F-A159-51A1A47C6F49}" srcOrd="0" destOrd="0" presId="urn:microsoft.com/office/officeart/2008/layout/LinedList"/>
    <dgm:cxn modelId="{03B9A367-3A5D-48C3-B53A-A18271A8BF20}" srcId="{81842DF8-9B92-4702-9CDF-213C96A7A5B0}" destId="{0C585B6A-5D3B-4353-AB20-90C82C0AD7D9}" srcOrd="1" destOrd="0" parTransId="{CF870FD2-6942-4544-A300-C0F1551297AD}" sibTransId="{DABA4619-05E8-4B15-8632-8C1A125D03C1}"/>
    <dgm:cxn modelId="{139A5BEB-FE78-41E1-9B90-77A19A104E02}" srcId="{81842DF8-9B92-4702-9CDF-213C96A7A5B0}" destId="{3B10D61C-8EBF-43BD-B53B-514F87004D1C}" srcOrd="2" destOrd="0" parTransId="{A9BC9635-210A-497A-BC74-935CCF07FD80}" sibTransId="{68E0714A-5556-483D-ACBA-A37BE638E59A}"/>
    <dgm:cxn modelId="{4A0071F3-9D4A-441F-816D-7AA5E14BD8EB}" type="presOf" srcId="{C65DF4BD-2343-416E-BE43-A7370E1FDE20}" destId="{5886A474-F083-4CE2-9817-38EE68149811}" srcOrd="0" destOrd="0" presId="urn:microsoft.com/office/officeart/2008/layout/LinedList"/>
    <dgm:cxn modelId="{0D88A9E5-1235-4EE2-9AAE-1E04CE32D89A}" type="presParOf" srcId="{4275E461-9330-498C-8280-0C27B4357E70}" destId="{17362532-585F-44D8-A5A7-A09C86F5FD41}" srcOrd="0" destOrd="0" presId="urn:microsoft.com/office/officeart/2008/layout/LinedList"/>
    <dgm:cxn modelId="{0CD97137-2A1A-457E-B085-BDAE71926817}" type="presParOf" srcId="{4275E461-9330-498C-8280-0C27B4357E70}" destId="{FF43E245-9E8D-435D-9D30-C8C3B8F2048A}" srcOrd="1" destOrd="0" presId="urn:microsoft.com/office/officeart/2008/layout/LinedList"/>
    <dgm:cxn modelId="{CD28F88B-BE98-4DB3-AFF8-7C47B03DD817}" type="presParOf" srcId="{FF43E245-9E8D-435D-9D30-C8C3B8F2048A}" destId="{5886A474-F083-4CE2-9817-38EE68149811}" srcOrd="0" destOrd="0" presId="urn:microsoft.com/office/officeart/2008/layout/LinedList"/>
    <dgm:cxn modelId="{04BF9044-DF39-4B5F-9615-380E27DBA546}" type="presParOf" srcId="{FF43E245-9E8D-435D-9D30-C8C3B8F2048A}" destId="{D630690C-8A42-494C-BF5D-57AA1A82B0EC}" srcOrd="1" destOrd="0" presId="urn:microsoft.com/office/officeart/2008/layout/LinedList"/>
    <dgm:cxn modelId="{2C81DF6E-9876-4085-A67A-9AB671416FAB}" type="presParOf" srcId="{4275E461-9330-498C-8280-0C27B4357E70}" destId="{E59336D6-812B-4547-971F-67333605FF18}" srcOrd="2" destOrd="0" presId="urn:microsoft.com/office/officeart/2008/layout/LinedList"/>
    <dgm:cxn modelId="{59B690BF-A9DB-41FA-A1B2-480E4D55642D}" type="presParOf" srcId="{4275E461-9330-498C-8280-0C27B4357E70}" destId="{7501C9F3-3B4E-4B6B-91E6-A749D4BC86B5}" srcOrd="3" destOrd="0" presId="urn:microsoft.com/office/officeart/2008/layout/LinedList"/>
    <dgm:cxn modelId="{8BAFAF6E-F73F-4E15-B5BC-A86BDBD1B3D1}" type="presParOf" srcId="{7501C9F3-3B4E-4B6B-91E6-A749D4BC86B5}" destId="{18B439E1-C8F4-4F5E-B2B8-A440E3FED124}" srcOrd="0" destOrd="0" presId="urn:microsoft.com/office/officeart/2008/layout/LinedList"/>
    <dgm:cxn modelId="{1E1757C5-3EF1-4C51-AC0F-3ADCC59654FA}" type="presParOf" srcId="{7501C9F3-3B4E-4B6B-91E6-A749D4BC86B5}" destId="{18E17A4D-0B8D-4EAD-B094-1B031C8D691C}" srcOrd="1" destOrd="0" presId="urn:microsoft.com/office/officeart/2008/layout/LinedList"/>
    <dgm:cxn modelId="{56757CBC-207A-48E6-82D8-7EBBBE0594FE}" type="presParOf" srcId="{4275E461-9330-498C-8280-0C27B4357E70}" destId="{0E2AD45B-FCDB-4663-8F8B-9AB084F80C9F}" srcOrd="4" destOrd="0" presId="urn:microsoft.com/office/officeart/2008/layout/LinedList"/>
    <dgm:cxn modelId="{59C86D84-1572-474D-BB48-955346364770}" type="presParOf" srcId="{4275E461-9330-498C-8280-0C27B4357E70}" destId="{7CC0704D-8B31-4181-BFA3-4A75C2B19E82}" srcOrd="5" destOrd="0" presId="urn:microsoft.com/office/officeart/2008/layout/LinedList"/>
    <dgm:cxn modelId="{AB49CEE6-844A-4787-ACCA-4BF6CC9171CC}" type="presParOf" srcId="{7CC0704D-8B31-4181-BFA3-4A75C2B19E82}" destId="{59A916E4-E1C7-494F-A159-51A1A47C6F49}" srcOrd="0" destOrd="0" presId="urn:microsoft.com/office/officeart/2008/layout/LinedList"/>
    <dgm:cxn modelId="{5642EE8C-4698-4BDC-B193-53885FEE1314}" type="presParOf" srcId="{7CC0704D-8B31-4181-BFA3-4A75C2B19E82}" destId="{CBD3EB7C-1E3E-43BD-8B16-9FD9D8982894}"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8F6DD73-6730-4D6C-9134-1E5EA33E1409}" type="doc">
      <dgm:prSet loTypeId="urn:microsoft.com/office/officeart/2017/3/layout/HorizontalPathTimeline" loCatId="process" qsTypeId="urn:microsoft.com/office/officeart/2005/8/quickstyle/simple1" qsCatId="simple" csTypeId="urn:microsoft.com/office/officeart/2005/8/colors/accent3_2" csCatId="accent3" phldr="1"/>
      <dgm:spPr/>
      <dgm:t>
        <a:bodyPr/>
        <a:lstStyle/>
        <a:p>
          <a:endParaRPr lang="en-US"/>
        </a:p>
      </dgm:t>
    </dgm:pt>
    <dgm:pt modelId="{C19C11BE-BA0B-4603-9143-FB3B522B87F6}">
      <dgm:prSet/>
      <dgm:spPr/>
      <dgm:t>
        <a:bodyPr/>
        <a:lstStyle/>
        <a:p>
          <a:pPr>
            <a:defRPr b="1"/>
          </a:pPr>
          <a:r>
            <a:rPr lang="en-US"/>
            <a:t>2018</a:t>
          </a:r>
        </a:p>
      </dgm:t>
    </dgm:pt>
    <dgm:pt modelId="{E4B97AF1-5736-43CF-A780-7E32B2579F22}" type="parTrans" cxnId="{9A1FA5F6-D8FA-421E-867B-29AE3D464936}">
      <dgm:prSet/>
      <dgm:spPr/>
      <dgm:t>
        <a:bodyPr/>
        <a:lstStyle/>
        <a:p>
          <a:endParaRPr lang="en-US"/>
        </a:p>
      </dgm:t>
    </dgm:pt>
    <dgm:pt modelId="{B13900B1-4A6C-4D67-A96A-55D82CC7391C}" type="sibTrans" cxnId="{9A1FA5F6-D8FA-421E-867B-29AE3D464936}">
      <dgm:prSet/>
      <dgm:spPr/>
      <dgm:t>
        <a:bodyPr/>
        <a:lstStyle/>
        <a:p>
          <a:endParaRPr lang="en-US"/>
        </a:p>
      </dgm:t>
    </dgm:pt>
    <dgm:pt modelId="{2D17A456-F4AC-4828-ABD7-71FE1A184B37}">
      <dgm:prSet/>
      <dgm:spPr/>
      <dgm:t>
        <a:bodyPr/>
        <a:lstStyle/>
        <a:p>
          <a:r>
            <a:rPr lang="en-US"/>
            <a:t>Career guidance for social justice – Explores context, critique and theory. </a:t>
          </a:r>
        </a:p>
      </dgm:t>
    </dgm:pt>
    <dgm:pt modelId="{71D7BB57-59A1-4A4F-B9C4-FA6DADE07AC1}" type="parTrans" cxnId="{DA6D5A54-5B31-484C-BD10-070CCBB97D7C}">
      <dgm:prSet/>
      <dgm:spPr/>
      <dgm:t>
        <a:bodyPr/>
        <a:lstStyle/>
        <a:p>
          <a:endParaRPr lang="en-US"/>
        </a:p>
      </dgm:t>
    </dgm:pt>
    <dgm:pt modelId="{F1D664C8-F053-4C5E-9A02-4297B5EB6883}" type="sibTrans" cxnId="{DA6D5A54-5B31-484C-BD10-070CCBB97D7C}">
      <dgm:prSet/>
      <dgm:spPr/>
      <dgm:t>
        <a:bodyPr/>
        <a:lstStyle/>
        <a:p>
          <a:endParaRPr lang="en-US"/>
        </a:p>
      </dgm:t>
    </dgm:pt>
    <dgm:pt modelId="{40ACBCFF-8BC2-4344-9828-D97E5B7E47DC}">
      <dgm:prSet/>
      <dgm:spPr/>
      <dgm:t>
        <a:bodyPr/>
        <a:lstStyle/>
        <a:p>
          <a:pPr>
            <a:defRPr b="1"/>
          </a:pPr>
          <a:r>
            <a:rPr lang="en-US"/>
            <a:t>2019</a:t>
          </a:r>
        </a:p>
      </dgm:t>
    </dgm:pt>
    <dgm:pt modelId="{D07201F4-3BE8-43DC-AC68-96D882B17285}" type="parTrans" cxnId="{9F7F707C-BE92-47F3-B5B8-7775CC101A47}">
      <dgm:prSet/>
      <dgm:spPr/>
      <dgm:t>
        <a:bodyPr/>
        <a:lstStyle/>
        <a:p>
          <a:endParaRPr lang="en-US"/>
        </a:p>
      </dgm:t>
    </dgm:pt>
    <dgm:pt modelId="{654569F6-3F14-4362-9084-EC386CA070B4}" type="sibTrans" cxnId="{9F7F707C-BE92-47F3-B5B8-7775CC101A47}">
      <dgm:prSet/>
      <dgm:spPr/>
      <dgm:t>
        <a:bodyPr/>
        <a:lstStyle/>
        <a:p>
          <a:endParaRPr lang="en-US"/>
        </a:p>
      </dgm:t>
    </dgm:pt>
    <dgm:pt modelId="{376B8267-557E-415B-84C1-20C963DD0D09}">
      <dgm:prSet/>
      <dgm:spPr/>
      <dgm:t>
        <a:bodyPr/>
        <a:lstStyle/>
        <a:p>
          <a:r>
            <a:rPr lang="en-US"/>
            <a:t>Career guidance for emancipation – Explores diverse experiences of neoliberalism and possibilities for challenging and changing things. </a:t>
          </a:r>
        </a:p>
      </dgm:t>
    </dgm:pt>
    <dgm:pt modelId="{E465B0F9-1B1F-4908-8995-E224F7D3EB1C}" type="parTrans" cxnId="{32B3671A-CB8F-48A9-BFC7-334453486BFA}">
      <dgm:prSet/>
      <dgm:spPr/>
      <dgm:t>
        <a:bodyPr/>
        <a:lstStyle/>
        <a:p>
          <a:endParaRPr lang="en-US"/>
        </a:p>
      </dgm:t>
    </dgm:pt>
    <dgm:pt modelId="{1C5EE0ED-D05F-41AA-A4D8-53AC66A53E96}" type="sibTrans" cxnId="{32B3671A-CB8F-48A9-BFC7-334453486BFA}">
      <dgm:prSet/>
      <dgm:spPr/>
      <dgm:t>
        <a:bodyPr/>
        <a:lstStyle/>
        <a:p>
          <a:endParaRPr lang="en-US"/>
        </a:p>
      </dgm:t>
    </dgm:pt>
    <dgm:pt modelId="{BA17D9B0-380F-40F9-9AAA-6D8F16E34BC9}" type="pres">
      <dgm:prSet presAssocID="{08F6DD73-6730-4D6C-9134-1E5EA33E1409}" presName="root" presStyleCnt="0">
        <dgm:presLayoutVars>
          <dgm:chMax/>
          <dgm:chPref/>
          <dgm:animLvl val="lvl"/>
        </dgm:presLayoutVars>
      </dgm:prSet>
      <dgm:spPr/>
    </dgm:pt>
    <dgm:pt modelId="{2E08852D-3D08-425F-AB64-FCB28C78CBD4}" type="pres">
      <dgm:prSet presAssocID="{08F6DD73-6730-4D6C-9134-1E5EA33E1409}" presName="divider" presStyleLbl="node1" presStyleIdx="0" presStyleCnt="1"/>
      <dgm:spPr/>
    </dgm:pt>
    <dgm:pt modelId="{6721E635-366D-4390-877A-8B4ECE22F272}" type="pres">
      <dgm:prSet presAssocID="{08F6DD73-6730-4D6C-9134-1E5EA33E1409}" presName="nodes" presStyleCnt="0">
        <dgm:presLayoutVars>
          <dgm:chMax/>
          <dgm:chPref/>
          <dgm:animLvl val="lvl"/>
        </dgm:presLayoutVars>
      </dgm:prSet>
      <dgm:spPr/>
    </dgm:pt>
    <dgm:pt modelId="{288C6C02-A050-485A-9CBF-0489FAAF57CE}" type="pres">
      <dgm:prSet presAssocID="{C19C11BE-BA0B-4603-9143-FB3B522B87F6}" presName="composite" presStyleCnt="0"/>
      <dgm:spPr/>
    </dgm:pt>
    <dgm:pt modelId="{402D9F29-2B17-4139-88EB-3E3F16216C8C}" type="pres">
      <dgm:prSet presAssocID="{C19C11BE-BA0B-4603-9143-FB3B522B87F6}" presName="L1TextContainer" presStyleLbl="revTx" presStyleIdx="0" presStyleCnt="2">
        <dgm:presLayoutVars>
          <dgm:chMax val="1"/>
          <dgm:chPref val="1"/>
          <dgm:bulletEnabled val="1"/>
        </dgm:presLayoutVars>
      </dgm:prSet>
      <dgm:spPr/>
    </dgm:pt>
    <dgm:pt modelId="{7DE9AA0F-159B-4454-87D7-ABCE3163FECA}" type="pres">
      <dgm:prSet presAssocID="{C19C11BE-BA0B-4603-9143-FB3B522B87F6}" presName="L2TextContainerWrapper" presStyleCnt="0">
        <dgm:presLayoutVars>
          <dgm:chMax val="0"/>
          <dgm:chPref val="0"/>
          <dgm:bulletEnabled val="1"/>
        </dgm:presLayoutVars>
      </dgm:prSet>
      <dgm:spPr/>
    </dgm:pt>
    <dgm:pt modelId="{453200AD-46F7-4BE3-A4F6-9CF9D5262BEA}" type="pres">
      <dgm:prSet presAssocID="{C19C11BE-BA0B-4603-9143-FB3B522B87F6}" presName="L2TextContainer" presStyleLbl="bgAccFollowNode1" presStyleIdx="0" presStyleCnt="2"/>
      <dgm:spPr/>
    </dgm:pt>
    <dgm:pt modelId="{C650514C-45EE-4B87-B32F-158620B6052F}" type="pres">
      <dgm:prSet presAssocID="{C19C11BE-BA0B-4603-9143-FB3B522B87F6}" presName="FlexibleEmptyPlaceHolder" presStyleCnt="0"/>
      <dgm:spPr/>
    </dgm:pt>
    <dgm:pt modelId="{935590C5-2574-4947-BCCC-045EED9C947A}" type="pres">
      <dgm:prSet presAssocID="{C19C11BE-BA0B-4603-9143-FB3B522B87F6}" presName="ConnectLine" presStyleLbl="alignNode1" presStyleIdx="0" presStyleCnt="2"/>
      <dgm:spPr>
        <a:solidFill>
          <a:schemeClr val="accent3">
            <a:hueOff val="0"/>
            <a:satOff val="0"/>
            <a:lumOff val="0"/>
            <a:alphaOff val="0"/>
          </a:schemeClr>
        </a:solidFill>
        <a:ln w="6350" cap="rnd" cmpd="sng" algn="ctr">
          <a:solidFill>
            <a:schemeClr val="accent3">
              <a:hueOff val="0"/>
              <a:satOff val="0"/>
              <a:lumOff val="0"/>
              <a:alphaOff val="0"/>
            </a:schemeClr>
          </a:solidFill>
          <a:prstDash val="dash"/>
        </a:ln>
        <a:effectLst/>
      </dgm:spPr>
    </dgm:pt>
    <dgm:pt modelId="{975DF58A-247D-404A-A5FE-5362B4F11958}" type="pres">
      <dgm:prSet presAssocID="{C19C11BE-BA0B-4603-9143-FB3B522B87F6}" presName="ConnectorPoint" presStyleLbl="fgAcc1" presStyleIdx="0" presStyleCnt="2"/>
      <dgm:spPr>
        <a:solidFill>
          <a:schemeClr val="lt1">
            <a:alpha val="90000"/>
            <a:hueOff val="0"/>
            <a:satOff val="0"/>
            <a:lumOff val="0"/>
            <a:alphaOff val="0"/>
          </a:schemeClr>
        </a:solidFill>
        <a:ln w="19050" cap="rnd" cmpd="sng" algn="ctr">
          <a:noFill/>
          <a:prstDash val="solid"/>
        </a:ln>
        <a:effectLst/>
      </dgm:spPr>
    </dgm:pt>
    <dgm:pt modelId="{3C4299B6-E683-41EA-B619-E12D54C31FB1}" type="pres">
      <dgm:prSet presAssocID="{C19C11BE-BA0B-4603-9143-FB3B522B87F6}" presName="EmptyPlaceHolder" presStyleCnt="0"/>
      <dgm:spPr/>
    </dgm:pt>
    <dgm:pt modelId="{B134718E-DE8F-430C-9080-BEC96FC1EB6B}" type="pres">
      <dgm:prSet presAssocID="{B13900B1-4A6C-4D67-A96A-55D82CC7391C}" presName="spaceBetweenRectangles" presStyleCnt="0"/>
      <dgm:spPr/>
    </dgm:pt>
    <dgm:pt modelId="{640F1BB5-F067-4FE0-A1B0-5E14DEDE1875}" type="pres">
      <dgm:prSet presAssocID="{40ACBCFF-8BC2-4344-9828-D97E5B7E47DC}" presName="composite" presStyleCnt="0"/>
      <dgm:spPr/>
    </dgm:pt>
    <dgm:pt modelId="{2756E97B-E96D-45BA-8B06-99B792FAA37C}" type="pres">
      <dgm:prSet presAssocID="{40ACBCFF-8BC2-4344-9828-D97E5B7E47DC}" presName="L1TextContainer" presStyleLbl="revTx" presStyleIdx="1" presStyleCnt="2">
        <dgm:presLayoutVars>
          <dgm:chMax val="1"/>
          <dgm:chPref val="1"/>
          <dgm:bulletEnabled val="1"/>
        </dgm:presLayoutVars>
      </dgm:prSet>
      <dgm:spPr/>
    </dgm:pt>
    <dgm:pt modelId="{32474248-3BA1-4656-BC0F-E850D8F95B47}" type="pres">
      <dgm:prSet presAssocID="{40ACBCFF-8BC2-4344-9828-D97E5B7E47DC}" presName="L2TextContainerWrapper" presStyleCnt="0">
        <dgm:presLayoutVars>
          <dgm:chMax val="0"/>
          <dgm:chPref val="0"/>
          <dgm:bulletEnabled val="1"/>
        </dgm:presLayoutVars>
      </dgm:prSet>
      <dgm:spPr/>
    </dgm:pt>
    <dgm:pt modelId="{B96365B8-91E3-4DB9-8F15-F07EBECC3CAF}" type="pres">
      <dgm:prSet presAssocID="{40ACBCFF-8BC2-4344-9828-D97E5B7E47DC}" presName="L2TextContainer" presStyleLbl="bgAccFollowNode1" presStyleIdx="1" presStyleCnt="2"/>
      <dgm:spPr/>
    </dgm:pt>
    <dgm:pt modelId="{E6FEDB74-5622-4736-A2E9-9E295F7F07CB}" type="pres">
      <dgm:prSet presAssocID="{40ACBCFF-8BC2-4344-9828-D97E5B7E47DC}" presName="FlexibleEmptyPlaceHolder" presStyleCnt="0"/>
      <dgm:spPr/>
    </dgm:pt>
    <dgm:pt modelId="{2BF36553-2015-4BBF-B2B2-9CCD8C1BDB05}" type="pres">
      <dgm:prSet presAssocID="{40ACBCFF-8BC2-4344-9828-D97E5B7E47DC}" presName="ConnectLine" presStyleLbl="alignNode1" presStyleIdx="1" presStyleCnt="2"/>
      <dgm:spPr>
        <a:solidFill>
          <a:schemeClr val="accent3">
            <a:hueOff val="0"/>
            <a:satOff val="0"/>
            <a:lumOff val="0"/>
            <a:alphaOff val="0"/>
          </a:schemeClr>
        </a:solidFill>
        <a:ln w="6350" cap="rnd" cmpd="sng" algn="ctr">
          <a:solidFill>
            <a:schemeClr val="accent3">
              <a:hueOff val="0"/>
              <a:satOff val="0"/>
              <a:lumOff val="0"/>
              <a:alphaOff val="0"/>
            </a:schemeClr>
          </a:solidFill>
          <a:prstDash val="dash"/>
        </a:ln>
        <a:effectLst/>
      </dgm:spPr>
    </dgm:pt>
    <dgm:pt modelId="{B483D2B6-8946-4C68-B3B2-A9244ECC3113}" type="pres">
      <dgm:prSet presAssocID="{40ACBCFF-8BC2-4344-9828-D97E5B7E47DC}" presName="ConnectorPoint" presStyleLbl="fgAcc1" presStyleIdx="1" presStyleCnt="2"/>
      <dgm:spPr>
        <a:solidFill>
          <a:schemeClr val="lt1">
            <a:alpha val="90000"/>
            <a:hueOff val="0"/>
            <a:satOff val="0"/>
            <a:lumOff val="0"/>
            <a:alphaOff val="0"/>
          </a:schemeClr>
        </a:solidFill>
        <a:ln w="19050" cap="rnd" cmpd="sng" algn="ctr">
          <a:noFill/>
          <a:prstDash val="solid"/>
        </a:ln>
        <a:effectLst/>
      </dgm:spPr>
    </dgm:pt>
    <dgm:pt modelId="{34E37176-158E-485D-AB8C-608EF6989147}" type="pres">
      <dgm:prSet presAssocID="{40ACBCFF-8BC2-4344-9828-D97E5B7E47DC}" presName="EmptyPlaceHolder" presStyleCnt="0"/>
      <dgm:spPr/>
    </dgm:pt>
  </dgm:ptLst>
  <dgm:cxnLst>
    <dgm:cxn modelId="{32B3671A-CB8F-48A9-BFC7-334453486BFA}" srcId="{40ACBCFF-8BC2-4344-9828-D97E5B7E47DC}" destId="{376B8267-557E-415B-84C1-20C963DD0D09}" srcOrd="0" destOrd="0" parTransId="{E465B0F9-1B1F-4908-8995-E224F7D3EB1C}" sibTransId="{1C5EE0ED-D05F-41AA-A4D8-53AC66A53E96}"/>
    <dgm:cxn modelId="{9A168D24-B7F7-4300-8D91-BA8418BEB554}" type="presOf" srcId="{2D17A456-F4AC-4828-ABD7-71FE1A184B37}" destId="{453200AD-46F7-4BE3-A4F6-9CF9D5262BEA}" srcOrd="0" destOrd="0" presId="urn:microsoft.com/office/officeart/2017/3/layout/HorizontalPathTimeline"/>
    <dgm:cxn modelId="{8483143E-3FEC-4AAA-BB62-DF3A36B5CEDA}" type="presOf" srcId="{376B8267-557E-415B-84C1-20C963DD0D09}" destId="{B96365B8-91E3-4DB9-8F15-F07EBECC3CAF}" srcOrd="0" destOrd="0" presId="urn:microsoft.com/office/officeart/2017/3/layout/HorizontalPathTimeline"/>
    <dgm:cxn modelId="{DA6D5A54-5B31-484C-BD10-070CCBB97D7C}" srcId="{C19C11BE-BA0B-4603-9143-FB3B522B87F6}" destId="{2D17A456-F4AC-4828-ABD7-71FE1A184B37}" srcOrd="0" destOrd="0" parTransId="{71D7BB57-59A1-4A4F-B9C4-FA6DADE07AC1}" sibTransId="{F1D664C8-F053-4C5E-9A02-4297B5EB6883}"/>
    <dgm:cxn modelId="{9F7F707C-BE92-47F3-B5B8-7775CC101A47}" srcId="{08F6DD73-6730-4D6C-9134-1E5EA33E1409}" destId="{40ACBCFF-8BC2-4344-9828-D97E5B7E47DC}" srcOrd="1" destOrd="0" parTransId="{D07201F4-3BE8-43DC-AC68-96D882B17285}" sibTransId="{654569F6-3F14-4362-9084-EC386CA070B4}"/>
    <dgm:cxn modelId="{AA7EA5A3-2891-4052-B2E7-35FF5A59C342}" type="presOf" srcId="{C19C11BE-BA0B-4603-9143-FB3B522B87F6}" destId="{402D9F29-2B17-4139-88EB-3E3F16216C8C}" srcOrd="0" destOrd="0" presId="urn:microsoft.com/office/officeart/2017/3/layout/HorizontalPathTimeline"/>
    <dgm:cxn modelId="{B1A5ADB9-7867-4C49-80C3-11C0F08B4B1D}" type="presOf" srcId="{08F6DD73-6730-4D6C-9134-1E5EA33E1409}" destId="{BA17D9B0-380F-40F9-9AAA-6D8F16E34BC9}" srcOrd="0" destOrd="0" presId="urn:microsoft.com/office/officeart/2017/3/layout/HorizontalPathTimeline"/>
    <dgm:cxn modelId="{AD06E9E1-824A-4AEE-B862-70382C60AE34}" type="presOf" srcId="{40ACBCFF-8BC2-4344-9828-D97E5B7E47DC}" destId="{2756E97B-E96D-45BA-8B06-99B792FAA37C}" srcOrd="0" destOrd="0" presId="urn:microsoft.com/office/officeart/2017/3/layout/HorizontalPathTimeline"/>
    <dgm:cxn modelId="{9A1FA5F6-D8FA-421E-867B-29AE3D464936}" srcId="{08F6DD73-6730-4D6C-9134-1E5EA33E1409}" destId="{C19C11BE-BA0B-4603-9143-FB3B522B87F6}" srcOrd="0" destOrd="0" parTransId="{E4B97AF1-5736-43CF-A780-7E32B2579F22}" sibTransId="{B13900B1-4A6C-4D67-A96A-55D82CC7391C}"/>
    <dgm:cxn modelId="{ECC14008-D246-4E86-BA30-87733F66091F}" type="presParOf" srcId="{BA17D9B0-380F-40F9-9AAA-6D8F16E34BC9}" destId="{2E08852D-3D08-425F-AB64-FCB28C78CBD4}" srcOrd="0" destOrd="0" presId="urn:microsoft.com/office/officeart/2017/3/layout/HorizontalPathTimeline"/>
    <dgm:cxn modelId="{FBE9D31A-1453-4FFF-A1B9-0B0A10E9E657}" type="presParOf" srcId="{BA17D9B0-380F-40F9-9AAA-6D8F16E34BC9}" destId="{6721E635-366D-4390-877A-8B4ECE22F272}" srcOrd="1" destOrd="0" presId="urn:microsoft.com/office/officeart/2017/3/layout/HorizontalPathTimeline"/>
    <dgm:cxn modelId="{8765D351-3195-49B8-8A9A-8D8483D33353}" type="presParOf" srcId="{6721E635-366D-4390-877A-8B4ECE22F272}" destId="{288C6C02-A050-485A-9CBF-0489FAAF57CE}" srcOrd="0" destOrd="0" presId="urn:microsoft.com/office/officeart/2017/3/layout/HorizontalPathTimeline"/>
    <dgm:cxn modelId="{4845E332-EA70-4388-80CC-6C8D53ECF930}" type="presParOf" srcId="{288C6C02-A050-485A-9CBF-0489FAAF57CE}" destId="{402D9F29-2B17-4139-88EB-3E3F16216C8C}" srcOrd="0" destOrd="0" presId="urn:microsoft.com/office/officeart/2017/3/layout/HorizontalPathTimeline"/>
    <dgm:cxn modelId="{D915E36D-0752-4282-86C4-FBF36FD5F455}" type="presParOf" srcId="{288C6C02-A050-485A-9CBF-0489FAAF57CE}" destId="{7DE9AA0F-159B-4454-87D7-ABCE3163FECA}" srcOrd="1" destOrd="0" presId="urn:microsoft.com/office/officeart/2017/3/layout/HorizontalPathTimeline"/>
    <dgm:cxn modelId="{B4C8706E-D83D-4166-8DFE-16B35586B104}" type="presParOf" srcId="{7DE9AA0F-159B-4454-87D7-ABCE3163FECA}" destId="{453200AD-46F7-4BE3-A4F6-9CF9D5262BEA}" srcOrd="0" destOrd="0" presId="urn:microsoft.com/office/officeart/2017/3/layout/HorizontalPathTimeline"/>
    <dgm:cxn modelId="{747AD71A-C8CF-4F28-8D4F-DB87EE92C45F}" type="presParOf" srcId="{7DE9AA0F-159B-4454-87D7-ABCE3163FECA}" destId="{C650514C-45EE-4B87-B32F-158620B6052F}" srcOrd="1" destOrd="0" presId="urn:microsoft.com/office/officeart/2017/3/layout/HorizontalPathTimeline"/>
    <dgm:cxn modelId="{C3C315B6-5033-44EE-A33E-0DEAFDE627FB}" type="presParOf" srcId="{288C6C02-A050-485A-9CBF-0489FAAF57CE}" destId="{935590C5-2574-4947-BCCC-045EED9C947A}" srcOrd="2" destOrd="0" presId="urn:microsoft.com/office/officeart/2017/3/layout/HorizontalPathTimeline"/>
    <dgm:cxn modelId="{B536D98F-EC17-4183-A655-62CDAC52CC3E}" type="presParOf" srcId="{288C6C02-A050-485A-9CBF-0489FAAF57CE}" destId="{975DF58A-247D-404A-A5FE-5362B4F11958}" srcOrd="3" destOrd="0" presId="urn:microsoft.com/office/officeart/2017/3/layout/HorizontalPathTimeline"/>
    <dgm:cxn modelId="{97CA0F6D-ABBF-47CC-A1EC-9B95D30EB9C5}" type="presParOf" srcId="{288C6C02-A050-485A-9CBF-0489FAAF57CE}" destId="{3C4299B6-E683-41EA-B619-E12D54C31FB1}" srcOrd="4" destOrd="0" presId="urn:microsoft.com/office/officeart/2017/3/layout/HorizontalPathTimeline"/>
    <dgm:cxn modelId="{C84ADE15-FA81-47B5-8182-50B31679ADD8}" type="presParOf" srcId="{6721E635-366D-4390-877A-8B4ECE22F272}" destId="{B134718E-DE8F-430C-9080-BEC96FC1EB6B}" srcOrd="1" destOrd="0" presId="urn:microsoft.com/office/officeart/2017/3/layout/HorizontalPathTimeline"/>
    <dgm:cxn modelId="{98622385-70B6-4C0E-A32A-8E4C1F03E7E1}" type="presParOf" srcId="{6721E635-366D-4390-877A-8B4ECE22F272}" destId="{640F1BB5-F067-4FE0-A1B0-5E14DEDE1875}" srcOrd="2" destOrd="0" presId="urn:microsoft.com/office/officeart/2017/3/layout/HorizontalPathTimeline"/>
    <dgm:cxn modelId="{B031F3D1-37A5-44BD-B678-44548E086C04}" type="presParOf" srcId="{640F1BB5-F067-4FE0-A1B0-5E14DEDE1875}" destId="{2756E97B-E96D-45BA-8B06-99B792FAA37C}" srcOrd="0" destOrd="0" presId="urn:microsoft.com/office/officeart/2017/3/layout/HorizontalPathTimeline"/>
    <dgm:cxn modelId="{6BA679AE-DB71-4FE1-BF84-7FE9FB59233A}" type="presParOf" srcId="{640F1BB5-F067-4FE0-A1B0-5E14DEDE1875}" destId="{32474248-3BA1-4656-BC0F-E850D8F95B47}" srcOrd="1" destOrd="0" presId="urn:microsoft.com/office/officeart/2017/3/layout/HorizontalPathTimeline"/>
    <dgm:cxn modelId="{5857D960-AB74-405F-8509-7724B620F043}" type="presParOf" srcId="{32474248-3BA1-4656-BC0F-E850D8F95B47}" destId="{B96365B8-91E3-4DB9-8F15-F07EBECC3CAF}" srcOrd="0" destOrd="0" presId="urn:microsoft.com/office/officeart/2017/3/layout/HorizontalPathTimeline"/>
    <dgm:cxn modelId="{E8897341-5FAA-4C41-9934-03EEAF44E02B}" type="presParOf" srcId="{32474248-3BA1-4656-BC0F-E850D8F95B47}" destId="{E6FEDB74-5622-4736-A2E9-9E295F7F07CB}" srcOrd="1" destOrd="0" presId="urn:microsoft.com/office/officeart/2017/3/layout/HorizontalPathTimeline"/>
    <dgm:cxn modelId="{41F34E2A-97A0-4C4D-9098-2795A2B1F855}" type="presParOf" srcId="{640F1BB5-F067-4FE0-A1B0-5E14DEDE1875}" destId="{2BF36553-2015-4BBF-B2B2-9CCD8C1BDB05}" srcOrd="2" destOrd="0" presId="urn:microsoft.com/office/officeart/2017/3/layout/HorizontalPathTimeline"/>
    <dgm:cxn modelId="{8A7DBDD4-463C-48FB-BD0B-6FA529616CBD}" type="presParOf" srcId="{640F1BB5-F067-4FE0-A1B0-5E14DEDE1875}" destId="{B483D2B6-8946-4C68-B3B2-A9244ECC3113}" srcOrd="3" destOrd="0" presId="urn:microsoft.com/office/officeart/2017/3/layout/HorizontalPathTimeline"/>
    <dgm:cxn modelId="{DA4E5FE6-79ED-4DBA-A00C-A09C75AE0DBB}" type="presParOf" srcId="{640F1BB5-F067-4FE0-A1B0-5E14DEDE1875}" destId="{34E37176-158E-485D-AB8C-608EF6989147}" srcOrd="4" destOrd="0" presId="urn:microsoft.com/office/officeart/2017/3/layout/HorizontalPathTimeline"/>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7158BD2-8B53-4BDC-8CCA-A91E6EF6F5B9}" type="doc">
      <dgm:prSet loTypeId="urn:microsoft.com/office/officeart/2005/8/layout/vProcess5" loCatId="process" qsTypeId="urn:microsoft.com/office/officeart/2005/8/quickstyle/simple1" qsCatId="simple" csTypeId="urn:microsoft.com/office/officeart/2005/8/colors/accent0_3" csCatId="mainScheme" phldr="1"/>
      <dgm:spPr/>
      <dgm:t>
        <a:bodyPr/>
        <a:lstStyle/>
        <a:p>
          <a:endParaRPr lang="en-US"/>
        </a:p>
      </dgm:t>
    </dgm:pt>
    <dgm:pt modelId="{E11CA0C4-99BC-4C22-9BCE-988C13D11C9E}">
      <dgm:prSet/>
      <dgm:spPr>
        <a:solidFill>
          <a:schemeClr val="tx2">
            <a:lumMod val="75000"/>
          </a:schemeClr>
        </a:solidFill>
      </dgm:spPr>
      <dgm:t>
        <a:bodyPr/>
        <a:lstStyle/>
        <a:p>
          <a:pPr>
            <a:lnSpc>
              <a:spcPct val="100000"/>
            </a:lnSpc>
          </a:pPr>
          <a:r>
            <a:rPr lang="en-US" dirty="0"/>
            <a:t>Definitions and key concepts</a:t>
          </a:r>
        </a:p>
      </dgm:t>
    </dgm:pt>
    <dgm:pt modelId="{B5B45B62-AEAD-4CE6-9C53-B9038FB9309F}" type="parTrans" cxnId="{B3694FED-5F68-4513-975F-3E149A62B466}">
      <dgm:prSet/>
      <dgm:spPr/>
      <dgm:t>
        <a:bodyPr/>
        <a:lstStyle/>
        <a:p>
          <a:endParaRPr lang="en-US"/>
        </a:p>
      </dgm:t>
    </dgm:pt>
    <dgm:pt modelId="{DD73CB31-19D1-48D1-A292-0898819ED4A1}" type="sibTrans" cxnId="{B3694FED-5F68-4513-975F-3E149A62B466}">
      <dgm:prSet/>
      <dgm:spPr/>
      <dgm:t>
        <a:bodyPr/>
        <a:lstStyle/>
        <a:p>
          <a:endParaRPr lang="en-US"/>
        </a:p>
      </dgm:t>
    </dgm:pt>
    <dgm:pt modelId="{410CF3FF-5D12-4D13-8DB9-CD3CD80D0662}">
      <dgm:prSet/>
      <dgm:spPr/>
      <dgm:t>
        <a:bodyPr/>
        <a:lstStyle/>
        <a:p>
          <a:pPr>
            <a:lnSpc>
              <a:spcPct val="100000"/>
            </a:lnSpc>
          </a:pPr>
          <a:r>
            <a:rPr lang="en-US" dirty="0"/>
            <a:t>Ethical dilemmas </a:t>
          </a:r>
        </a:p>
      </dgm:t>
    </dgm:pt>
    <dgm:pt modelId="{CE20656D-4BF4-4311-97F4-356C2B224029}" type="parTrans" cxnId="{9A5C3C3B-467C-4D76-B8A7-345A7ABD2ABD}">
      <dgm:prSet/>
      <dgm:spPr/>
      <dgm:t>
        <a:bodyPr/>
        <a:lstStyle/>
        <a:p>
          <a:endParaRPr lang="en-US"/>
        </a:p>
      </dgm:t>
    </dgm:pt>
    <dgm:pt modelId="{0BE7F1EF-273B-4C35-82BF-E1D61FBB54A0}" type="sibTrans" cxnId="{9A5C3C3B-467C-4D76-B8A7-345A7ABD2ABD}">
      <dgm:prSet/>
      <dgm:spPr/>
      <dgm:t>
        <a:bodyPr/>
        <a:lstStyle/>
        <a:p>
          <a:endParaRPr lang="en-US"/>
        </a:p>
      </dgm:t>
    </dgm:pt>
    <dgm:pt modelId="{5F2530F9-4C5B-445B-AC27-D053F5F9DDD9}">
      <dgm:prSet/>
      <dgm:spPr/>
      <dgm:t>
        <a:bodyPr/>
        <a:lstStyle/>
        <a:p>
          <a:pPr>
            <a:lnSpc>
              <a:spcPct val="100000"/>
            </a:lnSpc>
          </a:pPr>
          <a:r>
            <a:rPr lang="en-US" dirty="0"/>
            <a:t>The five signposts towards socially just career development</a:t>
          </a:r>
        </a:p>
      </dgm:t>
    </dgm:pt>
    <dgm:pt modelId="{9078A820-9EB2-4ECB-A1A8-6C4EDCE22B11}" type="parTrans" cxnId="{D4FF0084-1398-4CE9-BCC5-C7CAC128895C}">
      <dgm:prSet/>
      <dgm:spPr/>
      <dgm:t>
        <a:bodyPr/>
        <a:lstStyle/>
        <a:p>
          <a:endParaRPr lang="en-US"/>
        </a:p>
      </dgm:t>
    </dgm:pt>
    <dgm:pt modelId="{1B730336-6E81-45E6-B0F4-23959F2DE5E5}" type="sibTrans" cxnId="{D4FF0084-1398-4CE9-BCC5-C7CAC128895C}">
      <dgm:prSet/>
      <dgm:spPr/>
      <dgm:t>
        <a:bodyPr/>
        <a:lstStyle/>
        <a:p>
          <a:endParaRPr lang="en-US"/>
        </a:p>
      </dgm:t>
    </dgm:pt>
    <dgm:pt modelId="{170F4DD6-CB4E-431A-AE82-88D836DE8876}">
      <dgm:prSet/>
      <dgm:spPr/>
      <dgm:t>
        <a:bodyPr/>
        <a:lstStyle/>
        <a:p>
          <a:pPr>
            <a:lnSpc>
              <a:spcPct val="100000"/>
            </a:lnSpc>
          </a:pPr>
          <a:r>
            <a:rPr lang="en-US" dirty="0"/>
            <a:t>Background</a:t>
          </a:r>
        </a:p>
      </dgm:t>
    </dgm:pt>
    <dgm:pt modelId="{10F396DE-1B89-421D-BB57-20EBAF3CF59E}" type="parTrans" cxnId="{37B5D413-D0AC-437E-998A-2A44278E7CB7}">
      <dgm:prSet/>
      <dgm:spPr/>
      <dgm:t>
        <a:bodyPr/>
        <a:lstStyle/>
        <a:p>
          <a:endParaRPr lang="en-GB"/>
        </a:p>
      </dgm:t>
    </dgm:pt>
    <dgm:pt modelId="{5A3047B7-8038-4BC3-9CB5-73E0C3251A6F}" type="sibTrans" cxnId="{37B5D413-D0AC-437E-998A-2A44278E7CB7}">
      <dgm:prSet/>
      <dgm:spPr/>
      <dgm:t>
        <a:bodyPr/>
        <a:lstStyle/>
        <a:p>
          <a:endParaRPr lang="en-GB"/>
        </a:p>
      </dgm:t>
    </dgm:pt>
    <dgm:pt modelId="{39DFCFA2-8960-474B-AE63-CA85DB7AE112}">
      <dgm:prSet/>
      <dgm:spPr/>
      <dgm:t>
        <a:bodyPr/>
        <a:lstStyle/>
        <a:p>
          <a:pPr>
            <a:lnSpc>
              <a:spcPct val="100000"/>
            </a:lnSpc>
          </a:pPr>
          <a:r>
            <a:rPr lang="en-US" dirty="0"/>
            <a:t>Conclusions and next steps</a:t>
          </a:r>
        </a:p>
      </dgm:t>
    </dgm:pt>
    <dgm:pt modelId="{D56BBE74-A6F0-4FC5-ADB1-5A46F37E7638}" type="parTrans" cxnId="{684EE01E-917A-4353-98F6-3A4DE487701C}">
      <dgm:prSet/>
      <dgm:spPr/>
      <dgm:t>
        <a:bodyPr/>
        <a:lstStyle/>
        <a:p>
          <a:endParaRPr lang="en-GB"/>
        </a:p>
      </dgm:t>
    </dgm:pt>
    <dgm:pt modelId="{873A52ED-D03B-4338-AB6D-C5AAF567EC51}" type="sibTrans" cxnId="{684EE01E-917A-4353-98F6-3A4DE487701C}">
      <dgm:prSet/>
      <dgm:spPr/>
      <dgm:t>
        <a:bodyPr/>
        <a:lstStyle/>
        <a:p>
          <a:endParaRPr lang="en-GB"/>
        </a:p>
      </dgm:t>
    </dgm:pt>
    <dgm:pt modelId="{927AB51F-A8A2-400F-A875-6F8AFF69F876}" type="pres">
      <dgm:prSet presAssocID="{67158BD2-8B53-4BDC-8CCA-A91E6EF6F5B9}" presName="outerComposite" presStyleCnt="0">
        <dgm:presLayoutVars>
          <dgm:chMax val="5"/>
          <dgm:dir/>
          <dgm:resizeHandles val="exact"/>
        </dgm:presLayoutVars>
      </dgm:prSet>
      <dgm:spPr/>
    </dgm:pt>
    <dgm:pt modelId="{E4C97374-963D-4571-9747-AF2BAB9B4E1B}" type="pres">
      <dgm:prSet presAssocID="{67158BD2-8B53-4BDC-8CCA-A91E6EF6F5B9}" presName="dummyMaxCanvas" presStyleCnt="0">
        <dgm:presLayoutVars/>
      </dgm:prSet>
      <dgm:spPr/>
    </dgm:pt>
    <dgm:pt modelId="{CA14A997-308E-4EEE-884A-06B5E7EFE2D3}" type="pres">
      <dgm:prSet presAssocID="{67158BD2-8B53-4BDC-8CCA-A91E6EF6F5B9}" presName="FiveNodes_1" presStyleLbl="node1" presStyleIdx="0" presStyleCnt="5">
        <dgm:presLayoutVars>
          <dgm:bulletEnabled val="1"/>
        </dgm:presLayoutVars>
      </dgm:prSet>
      <dgm:spPr/>
    </dgm:pt>
    <dgm:pt modelId="{01824DFD-5383-4F7F-95F8-96FDA9A8F17D}" type="pres">
      <dgm:prSet presAssocID="{67158BD2-8B53-4BDC-8CCA-A91E6EF6F5B9}" presName="FiveNodes_2" presStyleLbl="node1" presStyleIdx="1" presStyleCnt="5">
        <dgm:presLayoutVars>
          <dgm:bulletEnabled val="1"/>
        </dgm:presLayoutVars>
      </dgm:prSet>
      <dgm:spPr/>
    </dgm:pt>
    <dgm:pt modelId="{5354AACF-B2D0-4B9A-B9A9-25DC2E5C8153}" type="pres">
      <dgm:prSet presAssocID="{67158BD2-8B53-4BDC-8CCA-A91E6EF6F5B9}" presName="FiveNodes_3" presStyleLbl="node1" presStyleIdx="2" presStyleCnt="5">
        <dgm:presLayoutVars>
          <dgm:bulletEnabled val="1"/>
        </dgm:presLayoutVars>
      </dgm:prSet>
      <dgm:spPr/>
    </dgm:pt>
    <dgm:pt modelId="{E9D01F4F-AE98-45A6-884D-FC2215A0CEAA}" type="pres">
      <dgm:prSet presAssocID="{67158BD2-8B53-4BDC-8CCA-A91E6EF6F5B9}" presName="FiveNodes_4" presStyleLbl="node1" presStyleIdx="3" presStyleCnt="5">
        <dgm:presLayoutVars>
          <dgm:bulletEnabled val="1"/>
        </dgm:presLayoutVars>
      </dgm:prSet>
      <dgm:spPr/>
    </dgm:pt>
    <dgm:pt modelId="{914B43E6-B3AD-49B5-B04A-62B3084DB5D5}" type="pres">
      <dgm:prSet presAssocID="{67158BD2-8B53-4BDC-8CCA-A91E6EF6F5B9}" presName="FiveNodes_5" presStyleLbl="node1" presStyleIdx="4" presStyleCnt="5">
        <dgm:presLayoutVars>
          <dgm:bulletEnabled val="1"/>
        </dgm:presLayoutVars>
      </dgm:prSet>
      <dgm:spPr/>
    </dgm:pt>
    <dgm:pt modelId="{C815FCBC-BCF3-48ED-9C1F-37D102117D31}" type="pres">
      <dgm:prSet presAssocID="{67158BD2-8B53-4BDC-8CCA-A91E6EF6F5B9}" presName="FiveConn_1-2" presStyleLbl="fgAccFollowNode1" presStyleIdx="0" presStyleCnt="4">
        <dgm:presLayoutVars>
          <dgm:bulletEnabled val="1"/>
        </dgm:presLayoutVars>
      </dgm:prSet>
      <dgm:spPr/>
    </dgm:pt>
    <dgm:pt modelId="{121FE435-2DBC-46E6-90D1-36502A7CCE52}" type="pres">
      <dgm:prSet presAssocID="{67158BD2-8B53-4BDC-8CCA-A91E6EF6F5B9}" presName="FiveConn_2-3" presStyleLbl="fgAccFollowNode1" presStyleIdx="1" presStyleCnt="4">
        <dgm:presLayoutVars>
          <dgm:bulletEnabled val="1"/>
        </dgm:presLayoutVars>
      </dgm:prSet>
      <dgm:spPr/>
    </dgm:pt>
    <dgm:pt modelId="{024F38A1-FD10-4ED5-822B-679AEC3DC687}" type="pres">
      <dgm:prSet presAssocID="{67158BD2-8B53-4BDC-8CCA-A91E6EF6F5B9}" presName="FiveConn_3-4" presStyleLbl="fgAccFollowNode1" presStyleIdx="2" presStyleCnt="4">
        <dgm:presLayoutVars>
          <dgm:bulletEnabled val="1"/>
        </dgm:presLayoutVars>
      </dgm:prSet>
      <dgm:spPr/>
    </dgm:pt>
    <dgm:pt modelId="{C680B841-D222-47E7-9C9F-6E612FCFCEC3}" type="pres">
      <dgm:prSet presAssocID="{67158BD2-8B53-4BDC-8CCA-A91E6EF6F5B9}" presName="FiveConn_4-5" presStyleLbl="fgAccFollowNode1" presStyleIdx="3" presStyleCnt="4">
        <dgm:presLayoutVars>
          <dgm:bulletEnabled val="1"/>
        </dgm:presLayoutVars>
      </dgm:prSet>
      <dgm:spPr/>
    </dgm:pt>
    <dgm:pt modelId="{0C46721E-0AB3-4534-946B-C64912FED72C}" type="pres">
      <dgm:prSet presAssocID="{67158BD2-8B53-4BDC-8CCA-A91E6EF6F5B9}" presName="FiveNodes_1_text" presStyleLbl="node1" presStyleIdx="4" presStyleCnt="5">
        <dgm:presLayoutVars>
          <dgm:bulletEnabled val="1"/>
        </dgm:presLayoutVars>
      </dgm:prSet>
      <dgm:spPr/>
    </dgm:pt>
    <dgm:pt modelId="{8E9A537B-82F0-489B-8A33-6257AF6E4154}" type="pres">
      <dgm:prSet presAssocID="{67158BD2-8B53-4BDC-8CCA-A91E6EF6F5B9}" presName="FiveNodes_2_text" presStyleLbl="node1" presStyleIdx="4" presStyleCnt="5">
        <dgm:presLayoutVars>
          <dgm:bulletEnabled val="1"/>
        </dgm:presLayoutVars>
      </dgm:prSet>
      <dgm:spPr/>
    </dgm:pt>
    <dgm:pt modelId="{8E9EF53C-8EF2-487D-8BEB-BC19564DC3FF}" type="pres">
      <dgm:prSet presAssocID="{67158BD2-8B53-4BDC-8CCA-A91E6EF6F5B9}" presName="FiveNodes_3_text" presStyleLbl="node1" presStyleIdx="4" presStyleCnt="5">
        <dgm:presLayoutVars>
          <dgm:bulletEnabled val="1"/>
        </dgm:presLayoutVars>
      </dgm:prSet>
      <dgm:spPr/>
    </dgm:pt>
    <dgm:pt modelId="{8EE4E104-5314-4D0A-935E-E0B996B46EF0}" type="pres">
      <dgm:prSet presAssocID="{67158BD2-8B53-4BDC-8CCA-A91E6EF6F5B9}" presName="FiveNodes_4_text" presStyleLbl="node1" presStyleIdx="4" presStyleCnt="5">
        <dgm:presLayoutVars>
          <dgm:bulletEnabled val="1"/>
        </dgm:presLayoutVars>
      </dgm:prSet>
      <dgm:spPr/>
    </dgm:pt>
    <dgm:pt modelId="{45DA998E-9D3A-43E5-B2A3-F67EFA92E1D5}" type="pres">
      <dgm:prSet presAssocID="{67158BD2-8B53-4BDC-8CCA-A91E6EF6F5B9}" presName="FiveNodes_5_text" presStyleLbl="node1" presStyleIdx="4" presStyleCnt="5">
        <dgm:presLayoutVars>
          <dgm:bulletEnabled val="1"/>
        </dgm:presLayoutVars>
      </dgm:prSet>
      <dgm:spPr/>
    </dgm:pt>
  </dgm:ptLst>
  <dgm:cxnLst>
    <dgm:cxn modelId="{37B5D413-D0AC-437E-998A-2A44278E7CB7}" srcId="{67158BD2-8B53-4BDC-8CCA-A91E6EF6F5B9}" destId="{170F4DD6-CB4E-431A-AE82-88D836DE8876}" srcOrd="0" destOrd="0" parTransId="{10F396DE-1B89-421D-BB57-20EBAF3CF59E}" sibTransId="{5A3047B7-8038-4BC3-9CB5-73E0C3251A6F}"/>
    <dgm:cxn modelId="{684EE01E-917A-4353-98F6-3A4DE487701C}" srcId="{67158BD2-8B53-4BDC-8CCA-A91E6EF6F5B9}" destId="{39DFCFA2-8960-474B-AE63-CA85DB7AE112}" srcOrd="4" destOrd="0" parTransId="{D56BBE74-A6F0-4FC5-ADB1-5A46F37E7638}" sibTransId="{873A52ED-D03B-4338-AB6D-C5AAF567EC51}"/>
    <dgm:cxn modelId="{2755B228-AD92-4B01-9144-393D94F91D05}" type="presOf" srcId="{E11CA0C4-99BC-4C22-9BCE-988C13D11C9E}" destId="{8E9A537B-82F0-489B-8A33-6257AF6E4154}" srcOrd="1" destOrd="0" presId="urn:microsoft.com/office/officeart/2005/8/layout/vProcess5"/>
    <dgm:cxn modelId="{9A5C3C3B-467C-4D76-B8A7-345A7ABD2ABD}" srcId="{67158BD2-8B53-4BDC-8CCA-A91E6EF6F5B9}" destId="{410CF3FF-5D12-4D13-8DB9-CD3CD80D0662}" srcOrd="2" destOrd="0" parTransId="{CE20656D-4BF4-4311-97F4-356C2B224029}" sibTransId="{0BE7F1EF-273B-4C35-82BF-E1D61FBB54A0}"/>
    <dgm:cxn modelId="{507FD93B-48DD-4F6B-A941-71C3D0557AD2}" type="presOf" srcId="{1B730336-6E81-45E6-B0F4-23959F2DE5E5}" destId="{C680B841-D222-47E7-9C9F-6E612FCFCEC3}" srcOrd="0" destOrd="0" presId="urn:microsoft.com/office/officeart/2005/8/layout/vProcess5"/>
    <dgm:cxn modelId="{B1877F62-A0BD-4D4F-90B8-A27F1D69DB8D}" type="presOf" srcId="{0BE7F1EF-273B-4C35-82BF-E1D61FBB54A0}" destId="{024F38A1-FD10-4ED5-822B-679AEC3DC687}" srcOrd="0" destOrd="0" presId="urn:microsoft.com/office/officeart/2005/8/layout/vProcess5"/>
    <dgm:cxn modelId="{B2CF0D65-5DDE-4C0E-AB60-98929EE05A1B}" type="presOf" srcId="{DD73CB31-19D1-48D1-A292-0898819ED4A1}" destId="{121FE435-2DBC-46E6-90D1-36502A7CCE52}" srcOrd="0" destOrd="0" presId="urn:microsoft.com/office/officeart/2005/8/layout/vProcess5"/>
    <dgm:cxn modelId="{9C13F855-2C32-4A90-8FF8-3873BE42A346}" type="presOf" srcId="{5F2530F9-4C5B-445B-AC27-D053F5F9DDD9}" destId="{8EE4E104-5314-4D0A-935E-E0B996B46EF0}" srcOrd="1" destOrd="0" presId="urn:microsoft.com/office/officeart/2005/8/layout/vProcess5"/>
    <dgm:cxn modelId="{23F31478-14A6-4067-9CFB-28E2DFABEFB4}" type="presOf" srcId="{39DFCFA2-8960-474B-AE63-CA85DB7AE112}" destId="{914B43E6-B3AD-49B5-B04A-62B3084DB5D5}" srcOrd="0" destOrd="0" presId="urn:microsoft.com/office/officeart/2005/8/layout/vProcess5"/>
    <dgm:cxn modelId="{AA93C17F-7535-4A79-A877-8D50D5B3D80C}" type="presOf" srcId="{410CF3FF-5D12-4D13-8DB9-CD3CD80D0662}" destId="{8E9EF53C-8EF2-487D-8BEB-BC19564DC3FF}" srcOrd="1" destOrd="0" presId="urn:microsoft.com/office/officeart/2005/8/layout/vProcess5"/>
    <dgm:cxn modelId="{D4FF0084-1398-4CE9-BCC5-C7CAC128895C}" srcId="{67158BD2-8B53-4BDC-8CCA-A91E6EF6F5B9}" destId="{5F2530F9-4C5B-445B-AC27-D053F5F9DDD9}" srcOrd="3" destOrd="0" parTransId="{9078A820-9EB2-4ECB-A1A8-6C4EDCE22B11}" sibTransId="{1B730336-6E81-45E6-B0F4-23959F2DE5E5}"/>
    <dgm:cxn modelId="{8F2BD787-6288-4F09-8DEC-455F0D7D6EA5}" type="presOf" srcId="{67158BD2-8B53-4BDC-8CCA-A91E6EF6F5B9}" destId="{927AB51F-A8A2-400F-A875-6F8AFF69F876}" srcOrd="0" destOrd="0" presId="urn:microsoft.com/office/officeart/2005/8/layout/vProcess5"/>
    <dgm:cxn modelId="{E899D2B5-332F-41F5-97EC-60C6D0DE8DC2}" type="presOf" srcId="{39DFCFA2-8960-474B-AE63-CA85DB7AE112}" destId="{45DA998E-9D3A-43E5-B2A3-F67EFA92E1D5}" srcOrd="1" destOrd="0" presId="urn:microsoft.com/office/officeart/2005/8/layout/vProcess5"/>
    <dgm:cxn modelId="{5B5E64BD-4063-4390-962A-ED32709643CB}" type="presOf" srcId="{410CF3FF-5D12-4D13-8DB9-CD3CD80D0662}" destId="{5354AACF-B2D0-4B9A-B9A9-25DC2E5C8153}" srcOrd="0" destOrd="0" presId="urn:microsoft.com/office/officeart/2005/8/layout/vProcess5"/>
    <dgm:cxn modelId="{A21A75C5-23D1-4885-9142-43EFF0E074A3}" type="presOf" srcId="{5A3047B7-8038-4BC3-9CB5-73E0C3251A6F}" destId="{C815FCBC-BCF3-48ED-9C1F-37D102117D31}" srcOrd="0" destOrd="0" presId="urn:microsoft.com/office/officeart/2005/8/layout/vProcess5"/>
    <dgm:cxn modelId="{D297D1CB-6115-45CD-8174-C2F6E3E33734}" type="presOf" srcId="{170F4DD6-CB4E-431A-AE82-88D836DE8876}" destId="{0C46721E-0AB3-4534-946B-C64912FED72C}" srcOrd="1" destOrd="0" presId="urn:microsoft.com/office/officeart/2005/8/layout/vProcess5"/>
    <dgm:cxn modelId="{E9BF12D4-9462-4D4C-B72B-62BABAE58E46}" type="presOf" srcId="{170F4DD6-CB4E-431A-AE82-88D836DE8876}" destId="{CA14A997-308E-4EEE-884A-06B5E7EFE2D3}" srcOrd="0" destOrd="0" presId="urn:microsoft.com/office/officeart/2005/8/layout/vProcess5"/>
    <dgm:cxn modelId="{594EC4E3-898A-4328-896E-68F0A202D3A1}" type="presOf" srcId="{5F2530F9-4C5B-445B-AC27-D053F5F9DDD9}" destId="{E9D01F4F-AE98-45A6-884D-FC2215A0CEAA}" srcOrd="0" destOrd="0" presId="urn:microsoft.com/office/officeart/2005/8/layout/vProcess5"/>
    <dgm:cxn modelId="{B3694FED-5F68-4513-975F-3E149A62B466}" srcId="{67158BD2-8B53-4BDC-8CCA-A91E6EF6F5B9}" destId="{E11CA0C4-99BC-4C22-9BCE-988C13D11C9E}" srcOrd="1" destOrd="0" parTransId="{B5B45B62-AEAD-4CE6-9C53-B9038FB9309F}" sibTransId="{DD73CB31-19D1-48D1-A292-0898819ED4A1}"/>
    <dgm:cxn modelId="{009AFBF2-23E5-46CE-BFFB-D3C357441F12}" type="presOf" srcId="{E11CA0C4-99BC-4C22-9BCE-988C13D11C9E}" destId="{01824DFD-5383-4F7F-95F8-96FDA9A8F17D}" srcOrd="0" destOrd="0" presId="urn:microsoft.com/office/officeart/2005/8/layout/vProcess5"/>
    <dgm:cxn modelId="{297EE4AA-9C8B-48AB-B474-DBBFA11C2EAB}" type="presParOf" srcId="{927AB51F-A8A2-400F-A875-6F8AFF69F876}" destId="{E4C97374-963D-4571-9747-AF2BAB9B4E1B}" srcOrd="0" destOrd="0" presId="urn:microsoft.com/office/officeart/2005/8/layout/vProcess5"/>
    <dgm:cxn modelId="{0C8159BE-1BAE-4EE9-B386-60CE4BADA68A}" type="presParOf" srcId="{927AB51F-A8A2-400F-A875-6F8AFF69F876}" destId="{CA14A997-308E-4EEE-884A-06B5E7EFE2D3}" srcOrd="1" destOrd="0" presId="urn:microsoft.com/office/officeart/2005/8/layout/vProcess5"/>
    <dgm:cxn modelId="{5EF3CB22-EA96-4108-A194-6FF4FB689C12}" type="presParOf" srcId="{927AB51F-A8A2-400F-A875-6F8AFF69F876}" destId="{01824DFD-5383-4F7F-95F8-96FDA9A8F17D}" srcOrd="2" destOrd="0" presId="urn:microsoft.com/office/officeart/2005/8/layout/vProcess5"/>
    <dgm:cxn modelId="{F30E7357-6A07-42CE-B2E7-F992BCD384A7}" type="presParOf" srcId="{927AB51F-A8A2-400F-A875-6F8AFF69F876}" destId="{5354AACF-B2D0-4B9A-B9A9-25DC2E5C8153}" srcOrd="3" destOrd="0" presId="urn:microsoft.com/office/officeart/2005/8/layout/vProcess5"/>
    <dgm:cxn modelId="{5A3771C1-DDB6-4237-89AF-9EB93F821452}" type="presParOf" srcId="{927AB51F-A8A2-400F-A875-6F8AFF69F876}" destId="{E9D01F4F-AE98-45A6-884D-FC2215A0CEAA}" srcOrd="4" destOrd="0" presId="urn:microsoft.com/office/officeart/2005/8/layout/vProcess5"/>
    <dgm:cxn modelId="{DB1DF8C4-F31B-4283-8CE2-E49419967C6F}" type="presParOf" srcId="{927AB51F-A8A2-400F-A875-6F8AFF69F876}" destId="{914B43E6-B3AD-49B5-B04A-62B3084DB5D5}" srcOrd="5" destOrd="0" presId="urn:microsoft.com/office/officeart/2005/8/layout/vProcess5"/>
    <dgm:cxn modelId="{18D0D81E-D56A-4F9E-9A54-FD3FB8DAD950}" type="presParOf" srcId="{927AB51F-A8A2-400F-A875-6F8AFF69F876}" destId="{C815FCBC-BCF3-48ED-9C1F-37D102117D31}" srcOrd="6" destOrd="0" presId="urn:microsoft.com/office/officeart/2005/8/layout/vProcess5"/>
    <dgm:cxn modelId="{39B393ED-FD09-4AED-9021-30CDEDC96D66}" type="presParOf" srcId="{927AB51F-A8A2-400F-A875-6F8AFF69F876}" destId="{121FE435-2DBC-46E6-90D1-36502A7CCE52}" srcOrd="7" destOrd="0" presId="urn:microsoft.com/office/officeart/2005/8/layout/vProcess5"/>
    <dgm:cxn modelId="{825EC26A-D9D2-4852-A8B2-A5BFE9B0198F}" type="presParOf" srcId="{927AB51F-A8A2-400F-A875-6F8AFF69F876}" destId="{024F38A1-FD10-4ED5-822B-679AEC3DC687}" srcOrd="8" destOrd="0" presId="urn:microsoft.com/office/officeart/2005/8/layout/vProcess5"/>
    <dgm:cxn modelId="{39FD59F8-4069-4C1D-BA26-6F07FEABE378}" type="presParOf" srcId="{927AB51F-A8A2-400F-A875-6F8AFF69F876}" destId="{C680B841-D222-47E7-9C9F-6E612FCFCEC3}" srcOrd="9" destOrd="0" presId="urn:microsoft.com/office/officeart/2005/8/layout/vProcess5"/>
    <dgm:cxn modelId="{E3D28065-BAD1-4434-BBCC-F2175BBFFC87}" type="presParOf" srcId="{927AB51F-A8A2-400F-A875-6F8AFF69F876}" destId="{0C46721E-0AB3-4534-946B-C64912FED72C}" srcOrd="10" destOrd="0" presId="urn:microsoft.com/office/officeart/2005/8/layout/vProcess5"/>
    <dgm:cxn modelId="{DF1F3135-83F6-43CC-9487-D1DA32BFF284}" type="presParOf" srcId="{927AB51F-A8A2-400F-A875-6F8AFF69F876}" destId="{8E9A537B-82F0-489B-8A33-6257AF6E4154}" srcOrd="11" destOrd="0" presId="urn:microsoft.com/office/officeart/2005/8/layout/vProcess5"/>
    <dgm:cxn modelId="{4F2266E9-5CAF-492A-B274-984EC8D03DBB}" type="presParOf" srcId="{927AB51F-A8A2-400F-A875-6F8AFF69F876}" destId="{8E9EF53C-8EF2-487D-8BEB-BC19564DC3FF}" srcOrd="12" destOrd="0" presId="urn:microsoft.com/office/officeart/2005/8/layout/vProcess5"/>
    <dgm:cxn modelId="{08869AAC-D9CC-48AB-B671-19C812A580FD}" type="presParOf" srcId="{927AB51F-A8A2-400F-A875-6F8AFF69F876}" destId="{8EE4E104-5314-4D0A-935E-E0B996B46EF0}" srcOrd="13" destOrd="0" presId="urn:microsoft.com/office/officeart/2005/8/layout/vProcess5"/>
    <dgm:cxn modelId="{A3D9A521-D5DC-479E-949A-8C8BDE783F10}" type="presParOf" srcId="{927AB51F-A8A2-400F-A875-6F8AFF69F876}" destId="{45DA998E-9D3A-43E5-B2A3-F67EFA92E1D5}"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9FE3DC5-2C60-406C-BE8B-41287ABE6929}" type="doc">
      <dgm:prSet loTypeId="urn:diagrams.loki3.com/BracketList" loCatId="list" qsTypeId="urn:microsoft.com/office/officeart/2005/8/quickstyle/simple1" qsCatId="simple" csTypeId="urn:microsoft.com/office/officeart/2005/8/colors/accent1_2" csCatId="accent1" phldr="1"/>
      <dgm:spPr/>
      <dgm:t>
        <a:bodyPr/>
        <a:lstStyle/>
        <a:p>
          <a:endParaRPr lang="en-GB"/>
        </a:p>
      </dgm:t>
    </dgm:pt>
    <dgm:pt modelId="{A34507AC-62DB-438A-8102-F8F9BAAB120E}">
      <dgm:prSet phldrT="[Text]"/>
      <dgm:spPr/>
      <dgm:t>
        <a:bodyPr/>
        <a:lstStyle/>
        <a:p>
          <a:r>
            <a:rPr lang="en-GB" dirty="0"/>
            <a:t>Exploitation</a:t>
          </a:r>
        </a:p>
      </dgm:t>
    </dgm:pt>
    <dgm:pt modelId="{9908EE04-24CC-4F88-8E0E-5DF5860E12D2}" type="parTrans" cxnId="{71D64B7A-7BB6-4F7E-A7A6-7D09659FA1ED}">
      <dgm:prSet/>
      <dgm:spPr/>
      <dgm:t>
        <a:bodyPr/>
        <a:lstStyle/>
        <a:p>
          <a:endParaRPr lang="en-GB"/>
        </a:p>
      </dgm:t>
    </dgm:pt>
    <dgm:pt modelId="{0F041D69-11EE-4972-98E6-029F214577F8}" type="sibTrans" cxnId="{71D64B7A-7BB6-4F7E-A7A6-7D09659FA1ED}">
      <dgm:prSet/>
      <dgm:spPr/>
      <dgm:t>
        <a:bodyPr/>
        <a:lstStyle/>
        <a:p>
          <a:endParaRPr lang="en-GB"/>
        </a:p>
      </dgm:t>
    </dgm:pt>
    <dgm:pt modelId="{440C6D49-F6FE-44DB-B045-FC32ED396BAE}">
      <dgm:prSet phldrT="[Text]"/>
      <dgm:spPr/>
      <dgm:t>
        <a:bodyPr/>
        <a:lstStyle/>
        <a:p>
          <a:r>
            <a:rPr lang="en-GB" dirty="0"/>
            <a:t>Marginalisation</a:t>
          </a:r>
        </a:p>
      </dgm:t>
    </dgm:pt>
    <dgm:pt modelId="{BB8A2A73-6AF3-4B19-B735-FEEAAA37411B}" type="parTrans" cxnId="{5547FA6A-23CE-4194-BFA0-7530D1679D8C}">
      <dgm:prSet/>
      <dgm:spPr/>
      <dgm:t>
        <a:bodyPr/>
        <a:lstStyle/>
        <a:p>
          <a:endParaRPr lang="en-GB"/>
        </a:p>
      </dgm:t>
    </dgm:pt>
    <dgm:pt modelId="{F00EC2CF-88E8-4CC8-A691-10E1A7F2B059}" type="sibTrans" cxnId="{5547FA6A-23CE-4194-BFA0-7530D1679D8C}">
      <dgm:prSet/>
      <dgm:spPr/>
      <dgm:t>
        <a:bodyPr/>
        <a:lstStyle/>
        <a:p>
          <a:endParaRPr lang="en-GB"/>
        </a:p>
      </dgm:t>
    </dgm:pt>
    <dgm:pt modelId="{5A8BEE70-8869-4488-9F33-38D131384328}">
      <dgm:prSet phldrT="[Text]"/>
      <dgm:spPr/>
      <dgm:t>
        <a:bodyPr/>
        <a:lstStyle/>
        <a:p>
          <a:r>
            <a:rPr lang="en-GB" dirty="0"/>
            <a:t>Powerlessness</a:t>
          </a:r>
        </a:p>
      </dgm:t>
    </dgm:pt>
    <dgm:pt modelId="{422EEB86-58DF-48D2-AFB0-CD3C668CB421}" type="parTrans" cxnId="{22BE646E-A9EA-486C-8F41-D4FCC8977948}">
      <dgm:prSet/>
      <dgm:spPr/>
      <dgm:t>
        <a:bodyPr/>
        <a:lstStyle/>
        <a:p>
          <a:endParaRPr lang="en-GB"/>
        </a:p>
      </dgm:t>
    </dgm:pt>
    <dgm:pt modelId="{07A43E05-31A6-44F7-A2F5-F47327FE7B99}" type="sibTrans" cxnId="{22BE646E-A9EA-486C-8F41-D4FCC8977948}">
      <dgm:prSet/>
      <dgm:spPr/>
      <dgm:t>
        <a:bodyPr/>
        <a:lstStyle/>
        <a:p>
          <a:endParaRPr lang="en-GB"/>
        </a:p>
      </dgm:t>
    </dgm:pt>
    <dgm:pt modelId="{23B5538C-C480-4122-B38C-ABB0EC148219}">
      <dgm:prSet phldrT="[Text]"/>
      <dgm:spPr/>
      <dgm:t>
        <a:bodyPr/>
        <a:lstStyle/>
        <a:p>
          <a:r>
            <a:rPr lang="en-GB" dirty="0"/>
            <a:t>Cultural imperialism</a:t>
          </a:r>
        </a:p>
      </dgm:t>
    </dgm:pt>
    <dgm:pt modelId="{034AA976-023F-47D7-A838-C0DEFB77CFB7}" type="parTrans" cxnId="{6DCFC231-65C8-4B29-85B1-5FF8EE935CD9}">
      <dgm:prSet/>
      <dgm:spPr/>
      <dgm:t>
        <a:bodyPr/>
        <a:lstStyle/>
        <a:p>
          <a:endParaRPr lang="en-GB"/>
        </a:p>
      </dgm:t>
    </dgm:pt>
    <dgm:pt modelId="{24D49429-0D21-42B0-ABCA-4ECE731C5D31}" type="sibTrans" cxnId="{6DCFC231-65C8-4B29-85B1-5FF8EE935CD9}">
      <dgm:prSet/>
      <dgm:spPr/>
      <dgm:t>
        <a:bodyPr/>
        <a:lstStyle/>
        <a:p>
          <a:endParaRPr lang="en-GB"/>
        </a:p>
      </dgm:t>
    </dgm:pt>
    <dgm:pt modelId="{993C19B4-14EC-4545-B428-E7E2BF60CE28}">
      <dgm:prSet phldrT="[Text]"/>
      <dgm:spPr/>
      <dgm:t>
        <a:bodyPr/>
        <a:lstStyle/>
        <a:p>
          <a:r>
            <a:rPr lang="en-GB" dirty="0"/>
            <a:t>Violence</a:t>
          </a:r>
        </a:p>
      </dgm:t>
    </dgm:pt>
    <dgm:pt modelId="{6E50AF86-6F96-4EF4-85E6-E71E998A2A6F}" type="parTrans" cxnId="{8C63B7E6-12F0-4CF8-BB15-2A3F7B1BDE80}">
      <dgm:prSet/>
      <dgm:spPr/>
      <dgm:t>
        <a:bodyPr/>
        <a:lstStyle/>
        <a:p>
          <a:endParaRPr lang="en-GB"/>
        </a:p>
      </dgm:t>
    </dgm:pt>
    <dgm:pt modelId="{67EA495A-9644-4A25-9804-03E87FAEB510}" type="sibTrans" cxnId="{8C63B7E6-12F0-4CF8-BB15-2A3F7B1BDE80}">
      <dgm:prSet/>
      <dgm:spPr/>
      <dgm:t>
        <a:bodyPr/>
        <a:lstStyle/>
        <a:p>
          <a:endParaRPr lang="en-GB"/>
        </a:p>
      </dgm:t>
    </dgm:pt>
    <dgm:pt modelId="{E140392B-8738-41A4-BEAE-858AF94DF4F6}">
      <dgm:prSet phldrT="[Text]"/>
      <dgm:spPr/>
      <dgm:t>
        <a:bodyPr/>
        <a:lstStyle/>
        <a:p>
          <a:r>
            <a:rPr lang="en-GB" dirty="0"/>
            <a:t>Unfair compensation and coercion</a:t>
          </a:r>
        </a:p>
      </dgm:t>
    </dgm:pt>
    <dgm:pt modelId="{408E1F81-6239-415A-ADA6-2C136245145B}" type="parTrans" cxnId="{B42B186B-AAA0-462D-88CA-8ABF71DB7FE8}">
      <dgm:prSet/>
      <dgm:spPr/>
      <dgm:t>
        <a:bodyPr/>
        <a:lstStyle/>
        <a:p>
          <a:endParaRPr lang="en-GB"/>
        </a:p>
      </dgm:t>
    </dgm:pt>
    <dgm:pt modelId="{C7395856-5538-4C6A-9CAD-F6EEB1C858AA}" type="sibTrans" cxnId="{B42B186B-AAA0-462D-88CA-8ABF71DB7FE8}">
      <dgm:prSet/>
      <dgm:spPr/>
      <dgm:t>
        <a:bodyPr/>
        <a:lstStyle/>
        <a:p>
          <a:endParaRPr lang="en-GB"/>
        </a:p>
      </dgm:t>
    </dgm:pt>
    <dgm:pt modelId="{BCEF3B14-7BCF-4052-A237-D6DEB4A80B6F}">
      <dgm:prSet phldrT="[Text]"/>
      <dgm:spPr/>
      <dgm:t>
        <a:bodyPr/>
        <a:lstStyle/>
        <a:p>
          <a:r>
            <a:rPr lang="en-GB" dirty="0"/>
            <a:t>Loss of work, power and respect</a:t>
          </a:r>
        </a:p>
      </dgm:t>
    </dgm:pt>
    <dgm:pt modelId="{7A5FB841-226D-4F41-BFAA-AC3A02D30C2A}" type="parTrans" cxnId="{76339A95-3D6A-4AC2-BAE8-3968FB8A15FC}">
      <dgm:prSet/>
      <dgm:spPr/>
      <dgm:t>
        <a:bodyPr/>
        <a:lstStyle/>
        <a:p>
          <a:endParaRPr lang="en-GB"/>
        </a:p>
      </dgm:t>
    </dgm:pt>
    <dgm:pt modelId="{B7FB2026-4DE5-41DB-812F-D7AA36D639FB}" type="sibTrans" cxnId="{76339A95-3D6A-4AC2-BAE8-3968FB8A15FC}">
      <dgm:prSet/>
      <dgm:spPr/>
      <dgm:t>
        <a:bodyPr/>
        <a:lstStyle/>
        <a:p>
          <a:endParaRPr lang="en-GB"/>
        </a:p>
      </dgm:t>
    </dgm:pt>
    <dgm:pt modelId="{D04466E0-3B7B-4A5E-B87F-E3B0904F5AE3}">
      <dgm:prSet phldrT="[Text]"/>
      <dgm:spPr/>
      <dgm:t>
        <a:bodyPr/>
        <a:lstStyle/>
        <a:p>
          <a:r>
            <a:rPr lang="en-GB" dirty="0"/>
            <a:t>Always being on the receiving end of orders</a:t>
          </a:r>
        </a:p>
      </dgm:t>
    </dgm:pt>
    <dgm:pt modelId="{E91882AE-E90F-49AD-A430-18C72F9D3655}" type="parTrans" cxnId="{A12E0364-616D-4BD8-98B0-326D1FF69EAE}">
      <dgm:prSet/>
      <dgm:spPr/>
      <dgm:t>
        <a:bodyPr/>
        <a:lstStyle/>
        <a:p>
          <a:endParaRPr lang="en-GB"/>
        </a:p>
      </dgm:t>
    </dgm:pt>
    <dgm:pt modelId="{6B128137-EA6B-4E30-9552-199648324B6B}" type="sibTrans" cxnId="{A12E0364-616D-4BD8-98B0-326D1FF69EAE}">
      <dgm:prSet/>
      <dgm:spPr/>
      <dgm:t>
        <a:bodyPr/>
        <a:lstStyle/>
        <a:p>
          <a:endParaRPr lang="en-GB"/>
        </a:p>
      </dgm:t>
    </dgm:pt>
    <dgm:pt modelId="{99D09BF2-C0A3-4FD1-978B-525C8B3A04FB}">
      <dgm:prSet phldrT="[Text]"/>
      <dgm:spPr/>
      <dgm:t>
        <a:bodyPr/>
        <a:lstStyle/>
        <a:p>
          <a:r>
            <a:rPr lang="en-GB" dirty="0"/>
            <a:t>Imposing ‘norms’ on people</a:t>
          </a:r>
        </a:p>
      </dgm:t>
    </dgm:pt>
    <dgm:pt modelId="{41B1F680-C23D-4E79-9918-C77E24B77F30}" type="parTrans" cxnId="{87DDD5D9-BA99-40CA-81B7-A4B5E5864933}">
      <dgm:prSet/>
      <dgm:spPr/>
      <dgm:t>
        <a:bodyPr/>
        <a:lstStyle/>
        <a:p>
          <a:endParaRPr lang="en-GB"/>
        </a:p>
      </dgm:t>
    </dgm:pt>
    <dgm:pt modelId="{6EF8C994-C830-41B6-B2E0-DC655CCFE0E8}" type="sibTrans" cxnId="{87DDD5D9-BA99-40CA-81B7-A4B5E5864933}">
      <dgm:prSet/>
      <dgm:spPr/>
      <dgm:t>
        <a:bodyPr/>
        <a:lstStyle/>
        <a:p>
          <a:endParaRPr lang="en-GB"/>
        </a:p>
      </dgm:t>
    </dgm:pt>
    <dgm:pt modelId="{C5E7662A-B508-4574-A4FE-39B2D2ADCBB5}">
      <dgm:prSet phldrT="[Text]"/>
      <dgm:spPr/>
      <dgm:t>
        <a:bodyPr/>
        <a:lstStyle/>
        <a:p>
          <a:r>
            <a:rPr lang="en-GB" dirty="0"/>
            <a:t>Random, unprovoked attacks</a:t>
          </a:r>
        </a:p>
      </dgm:t>
    </dgm:pt>
    <dgm:pt modelId="{C1D13DCD-813E-40BB-A6CD-88503E2681E0}" type="parTrans" cxnId="{3337B42D-71C2-453F-A557-B59B522435AC}">
      <dgm:prSet/>
      <dgm:spPr/>
      <dgm:t>
        <a:bodyPr/>
        <a:lstStyle/>
        <a:p>
          <a:endParaRPr lang="en-GB"/>
        </a:p>
      </dgm:t>
    </dgm:pt>
    <dgm:pt modelId="{CE000ACC-53C8-4286-AB18-BD663F62EAA7}" type="sibTrans" cxnId="{3337B42D-71C2-453F-A557-B59B522435AC}">
      <dgm:prSet/>
      <dgm:spPr/>
      <dgm:t>
        <a:bodyPr/>
        <a:lstStyle/>
        <a:p>
          <a:endParaRPr lang="en-GB"/>
        </a:p>
      </dgm:t>
    </dgm:pt>
    <dgm:pt modelId="{12B62E41-522D-4FA1-A8E9-B60D63AF3A19}" type="pres">
      <dgm:prSet presAssocID="{29FE3DC5-2C60-406C-BE8B-41287ABE6929}" presName="Name0" presStyleCnt="0">
        <dgm:presLayoutVars>
          <dgm:dir/>
          <dgm:animLvl val="lvl"/>
          <dgm:resizeHandles val="exact"/>
        </dgm:presLayoutVars>
      </dgm:prSet>
      <dgm:spPr/>
    </dgm:pt>
    <dgm:pt modelId="{84CA6542-9CA8-4471-8BC0-D3E6D6446B1F}" type="pres">
      <dgm:prSet presAssocID="{A34507AC-62DB-438A-8102-F8F9BAAB120E}" presName="linNode" presStyleCnt="0"/>
      <dgm:spPr/>
    </dgm:pt>
    <dgm:pt modelId="{13F83C4E-E16E-4357-AA88-33EEEFDBCAA4}" type="pres">
      <dgm:prSet presAssocID="{A34507AC-62DB-438A-8102-F8F9BAAB120E}" presName="parTx" presStyleLbl="revTx" presStyleIdx="0" presStyleCnt="5">
        <dgm:presLayoutVars>
          <dgm:chMax val="1"/>
          <dgm:bulletEnabled val="1"/>
        </dgm:presLayoutVars>
      </dgm:prSet>
      <dgm:spPr/>
    </dgm:pt>
    <dgm:pt modelId="{FACC7485-CF21-423D-B201-6C1E666393B0}" type="pres">
      <dgm:prSet presAssocID="{A34507AC-62DB-438A-8102-F8F9BAAB120E}" presName="bracket" presStyleLbl="parChTrans1D1" presStyleIdx="0" presStyleCnt="5"/>
      <dgm:spPr/>
    </dgm:pt>
    <dgm:pt modelId="{3E4BF4DE-8872-493F-869D-05DBE24BC27A}" type="pres">
      <dgm:prSet presAssocID="{A34507AC-62DB-438A-8102-F8F9BAAB120E}" presName="spH" presStyleCnt="0"/>
      <dgm:spPr/>
    </dgm:pt>
    <dgm:pt modelId="{7FCE0B63-37CF-496E-9C08-B89DD309DD53}" type="pres">
      <dgm:prSet presAssocID="{A34507AC-62DB-438A-8102-F8F9BAAB120E}" presName="desTx" presStyleLbl="node1" presStyleIdx="0" presStyleCnt="5">
        <dgm:presLayoutVars>
          <dgm:bulletEnabled val="1"/>
        </dgm:presLayoutVars>
      </dgm:prSet>
      <dgm:spPr/>
    </dgm:pt>
    <dgm:pt modelId="{A6D67485-4960-4487-A572-01C92F53D555}" type="pres">
      <dgm:prSet presAssocID="{0F041D69-11EE-4972-98E6-029F214577F8}" presName="spV" presStyleCnt="0"/>
      <dgm:spPr/>
    </dgm:pt>
    <dgm:pt modelId="{90AD99DF-4AA1-4FBA-8337-CEF97B29617C}" type="pres">
      <dgm:prSet presAssocID="{440C6D49-F6FE-44DB-B045-FC32ED396BAE}" presName="linNode" presStyleCnt="0"/>
      <dgm:spPr/>
    </dgm:pt>
    <dgm:pt modelId="{1527CD39-59CB-4EA5-BF77-AFCF93F4A28B}" type="pres">
      <dgm:prSet presAssocID="{440C6D49-F6FE-44DB-B045-FC32ED396BAE}" presName="parTx" presStyleLbl="revTx" presStyleIdx="1" presStyleCnt="5">
        <dgm:presLayoutVars>
          <dgm:chMax val="1"/>
          <dgm:bulletEnabled val="1"/>
        </dgm:presLayoutVars>
      </dgm:prSet>
      <dgm:spPr/>
    </dgm:pt>
    <dgm:pt modelId="{5EADE76A-0C51-4EDA-B810-A915C4D7ED7F}" type="pres">
      <dgm:prSet presAssocID="{440C6D49-F6FE-44DB-B045-FC32ED396BAE}" presName="bracket" presStyleLbl="parChTrans1D1" presStyleIdx="1" presStyleCnt="5"/>
      <dgm:spPr/>
    </dgm:pt>
    <dgm:pt modelId="{34326B86-96A5-4B89-8B3D-8AC57C03A8BA}" type="pres">
      <dgm:prSet presAssocID="{440C6D49-F6FE-44DB-B045-FC32ED396BAE}" presName="spH" presStyleCnt="0"/>
      <dgm:spPr/>
    </dgm:pt>
    <dgm:pt modelId="{B3708F42-6D8A-45FA-9DCC-9C8AD78FCEB9}" type="pres">
      <dgm:prSet presAssocID="{440C6D49-F6FE-44DB-B045-FC32ED396BAE}" presName="desTx" presStyleLbl="node1" presStyleIdx="1" presStyleCnt="5">
        <dgm:presLayoutVars>
          <dgm:bulletEnabled val="1"/>
        </dgm:presLayoutVars>
      </dgm:prSet>
      <dgm:spPr/>
    </dgm:pt>
    <dgm:pt modelId="{7D2C5CDE-0D73-4DE4-83C8-8DEF101320E9}" type="pres">
      <dgm:prSet presAssocID="{F00EC2CF-88E8-4CC8-A691-10E1A7F2B059}" presName="spV" presStyleCnt="0"/>
      <dgm:spPr/>
    </dgm:pt>
    <dgm:pt modelId="{77296EB7-0026-48F3-8455-B21F0FF8FC62}" type="pres">
      <dgm:prSet presAssocID="{5A8BEE70-8869-4488-9F33-38D131384328}" presName="linNode" presStyleCnt="0"/>
      <dgm:spPr/>
    </dgm:pt>
    <dgm:pt modelId="{5AA1508C-5566-4F66-8C5B-5B425EFC3A1E}" type="pres">
      <dgm:prSet presAssocID="{5A8BEE70-8869-4488-9F33-38D131384328}" presName="parTx" presStyleLbl="revTx" presStyleIdx="2" presStyleCnt="5">
        <dgm:presLayoutVars>
          <dgm:chMax val="1"/>
          <dgm:bulletEnabled val="1"/>
        </dgm:presLayoutVars>
      </dgm:prSet>
      <dgm:spPr/>
    </dgm:pt>
    <dgm:pt modelId="{F6C4FEA0-563C-4D63-91D8-FE8F33555BFB}" type="pres">
      <dgm:prSet presAssocID="{5A8BEE70-8869-4488-9F33-38D131384328}" presName="bracket" presStyleLbl="parChTrans1D1" presStyleIdx="2" presStyleCnt="5"/>
      <dgm:spPr/>
    </dgm:pt>
    <dgm:pt modelId="{7F046BBB-60AE-40DB-BE47-17F874A2EBDC}" type="pres">
      <dgm:prSet presAssocID="{5A8BEE70-8869-4488-9F33-38D131384328}" presName="spH" presStyleCnt="0"/>
      <dgm:spPr/>
    </dgm:pt>
    <dgm:pt modelId="{4AB47306-8BD5-405D-B182-03B7A086FC22}" type="pres">
      <dgm:prSet presAssocID="{5A8BEE70-8869-4488-9F33-38D131384328}" presName="desTx" presStyleLbl="node1" presStyleIdx="2" presStyleCnt="5">
        <dgm:presLayoutVars>
          <dgm:bulletEnabled val="1"/>
        </dgm:presLayoutVars>
      </dgm:prSet>
      <dgm:spPr/>
    </dgm:pt>
    <dgm:pt modelId="{F7237C70-1FAE-4F5E-AB18-14515BCAE0F2}" type="pres">
      <dgm:prSet presAssocID="{07A43E05-31A6-44F7-A2F5-F47327FE7B99}" presName="spV" presStyleCnt="0"/>
      <dgm:spPr/>
    </dgm:pt>
    <dgm:pt modelId="{A5DB39D4-CBD5-4211-BEDB-DC02505A1B2E}" type="pres">
      <dgm:prSet presAssocID="{23B5538C-C480-4122-B38C-ABB0EC148219}" presName="linNode" presStyleCnt="0"/>
      <dgm:spPr/>
    </dgm:pt>
    <dgm:pt modelId="{23877CCC-34D6-472D-96E7-AF2F9AF3F07F}" type="pres">
      <dgm:prSet presAssocID="{23B5538C-C480-4122-B38C-ABB0EC148219}" presName="parTx" presStyleLbl="revTx" presStyleIdx="3" presStyleCnt="5">
        <dgm:presLayoutVars>
          <dgm:chMax val="1"/>
          <dgm:bulletEnabled val="1"/>
        </dgm:presLayoutVars>
      </dgm:prSet>
      <dgm:spPr/>
    </dgm:pt>
    <dgm:pt modelId="{BC446594-6C5E-4579-8D17-094A34463EE8}" type="pres">
      <dgm:prSet presAssocID="{23B5538C-C480-4122-B38C-ABB0EC148219}" presName="bracket" presStyleLbl="parChTrans1D1" presStyleIdx="3" presStyleCnt="5"/>
      <dgm:spPr/>
    </dgm:pt>
    <dgm:pt modelId="{6A5AE205-CBB9-4B32-9D90-22798C88E26C}" type="pres">
      <dgm:prSet presAssocID="{23B5538C-C480-4122-B38C-ABB0EC148219}" presName="spH" presStyleCnt="0"/>
      <dgm:spPr/>
    </dgm:pt>
    <dgm:pt modelId="{789CB575-79AD-45BA-9BA7-8F53B8A3A291}" type="pres">
      <dgm:prSet presAssocID="{23B5538C-C480-4122-B38C-ABB0EC148219}" presName="desTx" presStyleLbl="node1" presStyleIdx="3" presStyleCnt="5">
        <dgm:presLayoutVars>
          <dgm:bulletEnabled val="1"/>
        </dgm:presLayoutVars>
      </dgm:prSet>
      <dgm:spPr/>
    </dgm:pt>
    <dgm:pt modelId="{B2EED3A0-C75B-481C-ABED-6FC3A8558EBF}" type="pres">
      <dgm:prSet presAssocID="{24D49429-0D21-42B0-ABCA-4ECE731C5D31}" presName="spV" presStyleCnt="0"/>
      <dgm:spPr/>
    </dgm:pt>
    <dgm:pt modelId="{9307CBA8-BF89-419A-827B-743B834A77BB}" type="pres">
      <dgm:prSet presAssocID="{993C19B4-14EC-4545-B428-E7E2BF60CE28}" presName="linNode" presStyleCnt="0"/>
      <dgm:spPr/>
    </dgm:pt>
    <dgm:pt modelId="{8419FDD9-E5E7-40DB-B181-A681E7E52E8A}" type="pres">
      <dgm:prSet presAssocID="{993C19B4-14EC-4545-B428-E7E2BF60CE28}" presName="parTx" presStyleLbl="revTx" presStyleIdx="4" presStyleCnt="5">
        <dgm:presLayoutVars>
          <dgm:chMax val="1"/>
          <dgm:bulletEnabled val="1"/>
        </dgm:presLayoutVars>
      </dgm:prSet>
      <dgm:spPr/>
    </dgm:pt>
    <dgm:pt modelId="{1BCFD5E3-3D00-4FDB-8BBC-21A3A49D1882}" type="pres">
      <dgm:prSet presAssocID="{993C19B4-14EC-4545-B428-E7E2BF60CE28}" presName="bracket" presStyleLbl="parChTrans1D1" presStyleIdx="4" presStyleCnt="5"/>
      <dgm:spPr/>
    </dgm:pt>
    <dgm:pt modelId="{DC290FFC-F060-40CF-A36E-DB616D176387}" type="pres">
      <dgm:prSet presAssocID="{993C19B4-14EC-4545-B428-E7E2BF60CE28}" presName="spH" presStyleCnt="0"/>
      <dgm:spPr/>
    </dgm:pt>
    <dgm:pt modelId="{3C114D17-67EC-4016-A920-E9D1109D2367}" type="pres">
      <dgm:prSet presAssocID="{993C19B4-14EC-4545-B428-E7E2BF60CE28}" presName="desTx" presStyleLbl="node1" presStyleIdx="4" presStyleCnt="5">
        <dgm:presLayoutVars>
          <dgm:bulletEnabled val="1"/>
        </dgm:presLayoutVars>
      </dgm:prSet>
      <dgm:spPr/>
    </dgm:pt>
  </dgm:ptLst>
  <dgm:cxnLst>
    <dgm:cxn modelId="{FA42FC07-4A89-4532-ABF2-0D0A64AD42D1}" type="presOf" srcId="{E140392B-8738-41A4-BEAE-858AF94DF4F6}" destId="{7FCE0B63-37CF-496E-9C08-B89DD309DD53}" srcOrd="0" destOrd="0" presId="urn:diagrams.loki3.com/BracketList"/>
    <dgm:cxn modelId="{8BCDEF17-FAB9-4355-9324-8D299DDF7474}" type="presOf" srcId="{29FE3DC5-2C60-406C-BE8B-41287ABE6929}" destId="{12B62E41-522D-4FA1-A8E9-B60D63AF3A19}" srcOrd="0" destOrd="0" presId="urn:diagrams.loki3.com/BracketList"/>
    <dgm:cxn modelId="{B2C6D52B-9418-4355-8970-F57794D250D3}" type="presOf" srcId="{A34507AC-62DB-438A-8102-F8F9BAAB120E}" destId="{13F83C4E-E16E-4357-AA88-33EEEFDBCAA4}" srcOrd="0" destOrd="0" presId="urn:diagrams.loki3.com/BracketList"/>
    <dgm:cxn modelId="{3337B42D-71C2-453F-A557-B59B522435AC}" srcId="{993C19B4-14EC-4545-B428-E7E2BF60CE28}" destId="{C5E7662A-B508-4574-A4FE-39B2D2ADCBB5}" srcOrd="0" destOrd="0" parTransId="{C1D13DCD-813E-40BB-A6CD-88503E2681E0}" sibTransId="{CE000ACC-53C8-4286-AB18-BD663F62EAA7}"/>
    <dgm:cxn modelId="{EA28C92D-0879-4737-BBDA-C58C8C167133}" type="presOf" srcId="{23B5538C-C480-4122-B38C-ABB0EC148219}" destId="{23877CCC-34D6-472D-96E7-AF2F9AF3F07F}" srcOrd="0" destOrd="0" presId="urn:diagrams.loki3.com/BracketList"/>
    <dgm:cxn modelId="{EBFF1530-320C-46D3-AF49-9CA503243F17}" type="presOf" srcId="{5A8BEE70-8869-4488-9F33-38D131384328}" destId="{5AA1508C-5566-4F66-8C5B-5B425EFC3A1E}" srcOrd="0" destOrd="0" presId="urn:diagrams.loki3.com/BracketList"/>
    <dgm:cxn modelId="{6DCFC231-65C8-4B29-85B1-5FF8EE935CD9}" srcId="{29FE3DC5-2C60-406C-BE8B-41287ABE6929}" destId="{23B5538C-C480-4122-B38C-ABB0EC148219}" srcOrd="3" destOrd="0" parTransId="{034AA976-023F-47D7-A838-C0DEFB77CFB7}" sibTransId="{24D49429-0D21-42B0-ABCA-4ECE731C5D31}"/>
    <dgm:cxn modelId="{14C78541-B0B5-464C-8381-41B8A345CC35}" type="presOf" srcId="{BCEF3B14-7BCF-4052-A237-D6DEB4A80B6F}" destId="{B3708F42-6D8A-45FA-9DCC-9C8AD78FCEB9}" srcOrd="0" destOrd="0" presId="urn:diagrams.loki3.com/BracketList"/>
    <dgm:cxn modelId="{A12E0364-616D-4BD8-98B0-326D1FF69EAE}" srcId="{5A8BEE70-8869-4488-9F33-38D131384328}" destId="{D04466E0-3B7B-4A5E-B87F-E3B0904F5AE3}" srcOrd="0" destOrd="0" parTransId="{E91882AE-E90F-49AD-A430-18C72F9D3655}" sibTransId="{6B128137-EA6B-4E30-9552-199648324B6B}"/>
    <dgm:cxn modelId="{5547FA6A-23CE-4194-BFA0-7530D1679D8C}" srcId="{29FE3DC5-2C60-406C-BE8B-41287ABE6929}" destId="{440C6D49-F6FE-44DB-B045-FC32ED396BAE}" srcOrd="1" destOrd="0" parTransId="{BB8A2A73-6AF3-4B19-B735-FEEAAA37411B}" sibTransId="{F00EC2CF-88E8-4CC8-A691-10E1A7F2B059}"/>
    <dgm:cxn modelId="{B42B186B-AAA0-462D-88CA-8ABF71DB7FE8}" srcId="{A34507AC-62DB-438A-8102-F8F9BAAB120E}" destId="{E140392B-8738-41A4-BEAE-858AF94DF4F6}" srcOrd="0" destOrd="0" parTransId="{408E1F81-6239-415A-ADA6-2C136245145B}" sibTransId="{C7395856-5538-4C6A-9CAD-F6EEB1C858AA}"/>
    <dgm:cxn modelId="{22BE646E-A9EA-486C-8F41-D4FCC8977948}" srcId="{29FE3DC5-2C60-406C-BE8B-41287ABE6929}" destId="{5A8BEE70-8869-4488-9F33-38D131384328}" srcOrd="2" destOrd="0" parTransId="{422EEB86-58DF-48D2-AFB0-CD3C668CB421}" sibTransId="{07A43E05-31A6-44F7-A2F5-F47327FE7B99}"/>
    <dgm:cxn modelId="{71D64B7A-7BB6-4F7E-A7A6-7D09659FA1ED}" srcId="{29FE3DC5-2C60-406C-BE8B-41287ABE6929}" destId="{A34507AC-62DB-438A-8102-F8F9BAAB120E}" srcOrd="0" destOrd="0" parTransId="{9908EE04-24CC-4F88-8E0E-5DF5860E12D2}" sibTransId="{0F041D69-11EE-4972-98E6-029F214577F8}"/>
    <dgm:cxn modelId="{74A0A17F-3962-400F-BD11-C03B405C5A2D}" type="presOf" srcId="{993C19B4-14EC-4545-B428-E7E2BF60CE28}" destId="{8419FDD9-E5E7-40DB-B181-A681E7E52E8A}" srcOrd="0" destOrd="0" presId="urn:diagrams.loki3.com/BracketList"/>
    <dgm:cxn modelId="{76339A95-3D6A-4AC2-BAE8-3968FB8A15FC}" srcId="{440C6D49-F6FE-44DB-B045-FC32ED396BAE}" destId="{BCEF3B14-7BCF-4052-A237-D6DEB4A80B6F}" srcOrd="0" destOrd="0" parTransId="{7A5FB841-226D-4F41-BFAA-AC3A02D30C2A}" sibTransId="{B7FB2026-4DE5-41DB-812F-D7AA36D639FB}"/>
    <dgm:cxn modelId="{F8DE23B6-4CCE-441C-A7CD-4DD3A67022E4}" type="presOf" srcId="{99D09BF2-C0A3-4FD1-978B-525C8B3A04FB}" destId="{789CB575-79AD-45BA-9BA7-8F53B8A3A291}" srcOrd="0" destOrd="0" presId="urn:diagrams.loki3.com/BracketList"/>
    <dgm:cxn modelId="{17DFC5C3-FF9B-46AC-83EE-F54750F82F92}" type="presOf" srcId="{440C6D49-F6FE-44DB-B045-FC32ED396BAE}" destId="{1527CD39-59CB-4EA5-BF77-AFCF93F4A28B}" srcOrd="0" destOrd="0" presId="urn:diagrams.loki3.com/BracketList"/>
    <dgm:cxn modelId="{87DDD5D9-BA99-40CA-81B7-A4B5E5864933}" srcId="{23B5538C-C480-4122-B38C-ABB0EC148219}" destId="{99D09BF2-C0A3-4FD1-978B-525C8B3A04FB}" srcOrd="0" destOrd="0" parTransId="{41B1F680-C23D-4E79-9918-C77E24B77F30}" sibTransId="{6EF8C994-C830-41B6-B2E0-DC655CCFE0E8}"/>
    <dgm:cxn modelId="{6EECB0DB-810C-4AC6-8561-8C9B81802BEA}" type="presOf" srcId="{D04466E0-3B7B-4A5E-B87F-E3B0904F5AE3}" destId="{4AB47306-8BD5-405D-B182-03B7A086FC22}" srcOrd="0" destOrd="0" presId="urn:diagrams.loki3.com/BracketList"/>
    <dgm:cxn modelId="{8C63B7E6-12F0-4CF8-BB15-2A3F7B1BDE80}" srcId="{29FE3DC5-2C60-406C-BE8B-41287ABE6929}" destId="{993C19B4-14EC-4545-B428-E7E2BF60CE28}" srcOrd="4" destOrd="0" parTransId="{6E50AF86-6F96-4EF4-85E6-E71E998A2A6F}" sibTransId="{67EA495A-9644-4A25-9804-03E87FAEB510}"/>
    <dgm:cxn modelId="{0A46DCFB-00BC-4DFC-8F73-D46AE85813BE}" type="presOf" srcId="{C5E7662A-B508-4574-A4FE-39B2D2ADCBB5}" destId="{3C114D17-67EC-4016-A920-E9D1109D2367}" srcOrd="0" destOrd="0" presId="urn:diagrams.loki3.com/BracketList"/>
    <dgm:cxn modelId="{4C14AE81-407B-4031-AD3A-49479ED1D363}" type="presParOf" srcId="{12B62E41-522D-4FA1-A8E9-B60D63AF3A19}" destId="{84CA6542-9CA8-4471-8BC0-D3E6D6446B1F}" srcOrd="0" destOrd="0" presId="urn:diagrams.loki3.com/BracketList"/>
    <dgm:cxn modelId="{06B9E511-9B7A-4698-80D2-C0D5E42FBDA6}" type="presParOf" srcId="{84CA6542-9CA8-4471-8BC0-D3E6D6446B1F}" destId="{13F83C4E-E16E-4357-AA88-33EEEFDBCAA4}" srcOrd="0" destOrd="0" presId="urn:diagrams.loki3.com/BracketList"/>
    <dgm:cxn modelId="{802FBE1F-FD06-4CC3-977E-57A6BFBCC1D9}" type="presParOf" srcId="{84CA6542-9CA8-4471-8BC0-D3E6D6446B1F}" destId="{FACC7485-CF21-423D-B201-6C1E666393B0}" srcOrd="1" destOrd="0" presId="urn:diagrams.loki3.com/BracketList"/>
    <dgm:cxn modelId="{08F3B12B-D6DB-4254-AB59-6207602B2F87}" type="presParOf" srcId="{84CA6542-9CA8-4471-8BC0-D3E6D6446B1F}" destId="{3E4BF4DE-8872-493F-869D-05DBE24BC27A}" srcOrd="2" destOrd="0" presId="urn:diagrams.loki3.com/BracketList"/>
    <dgm:cxn modelId="{4212611D-12F8-4D08-B323-823BC5C4D85E}" type="presParOf" srcId="{84CA6542-9CA8-4471-8BC0-D3E6D6446B1F}" destId="{7FCE0B63-37CF-496E-9C08-B89DD309DD53}" srcOrd="3" destOrd="0" presId="urn:diagrams.loki3.com/BracketList"/>
    <dgm:cxn modelId="{B1AF1B1C-4102-48C2-A3D5-2F67215AB2B8}" type="presParOf" srcId="{12B62E41-522D-4FA1-A8E9-B60D63AF3A19}" destId="{A6D67485-4960-4487-A572-01C92F53D555}" srcOrd="1" destOrd="0" presId="urn:diagrams.loki3.com/BracketList"/>
    <dgm:cxn modelId="{E45346D7-60AC-4F1E-A148-25FEA8D633AC}" type="presParOf" srcId="{12B62E41-522D-4FA1-A8E9-B60D63AF3A19}" destId="{90AD99DF-4AA1-4FBA-8337-CEF97B29617C}" srcOrd="2" destOrd="0" presId="urn:diagrams.loki3.com/BracketList"/>
    <dgm:cxn modelId="{89A9EA2E-DB63-49CE-B2EA-DA771568F363}" type="presParOf" srcId="{90AD99DF-4AA1-4FBA-8337-CEF97B29617C}" destId="{1527CD39-59CB-4EA5-BF77-AFCF93F4A28B}" srcOrd="0" destOrd="0" presId="urn:diagrams.loki3.com/BracketList"/>
    <dgm:cxn modelId="{919E7A55-9379-4D06-A382-085C9EE34A97}" type="presParOf" srcId="{90AD99DF-4AA1-4FBA-8337-CEF97B29617C}" destId="{5EADE76A-0C51-4EDA-B810-A915C4D7ED7F}" srcOrd="1" destOrd="0" presId="urn:diagrams.loki3.com/BracketList"/>
    <dgm:cxn modelId="{A4DC2FBA-B45E-4967-865A-0695991F6DF6}" type="presParOf" srcId="{90AD99DF-4AA1-4FBA-8337-CEF97B29617C}" destId="{34326B86-96A5-4B89-8B3D-8AC57C03A8BA}" srcOrd="2" destOrd="0" presId="urn:diagrams.loki3.com/BracketList"/>
    <dgm:cxn modelId="{F1A6F6E7-4B55-40AB-A4AB-E00B2FC89CF8}" type="presParOf" srcId="{90AD99DF-4AA1-4FBA-8337-CEF97B29617C}" destId="{B3708F42-6D8A-45FA-9DCC-9C8AD78FCEB9}" srcOrd="3" destOrd="0" presId="urn:diagrams.loki3.com/BracketList"/>
    <dgm:cxn modelId="{55C6B1A6-8DC3-4307-B213-9DA0A69BDC02}" type="presParOf" srcId="{12B62E41-522D-4FA1-A8E9-B60D63AF3A19}" destId="{7D2C5CDE-0D73-4DE4-83C8-8DEF101320E9}" srcOrd="3" destOrd="0" presId="urn:diagrams.loki3.com/BracketList"/>
    <dgm:cxn modelId="{542C7A7C-8C6B-4C24-8046-399DB5161B98}" type="presParOf" srcId="{12B62E41-522D-4FA1-A8E9-B60D63AF3A19}" destId="{77296EB7-0026-48F3-8455-B21F0FF8FC62}" srcOrd="4" destOrd="0" presId="urn:diagrams.loki3.com/BracketList"/>
    <dgm:cxn modelId="{2926EB22-14ED-4E50-B179-0845AF477A7E}" type="presParOf" srcId="{77296EB7-0026-48F3-8455-B21F0FF8FC62}" destId="{5AA1508C-5566-4F66-8C5B-5B425EFC3A1E}" srcOrd="0" destOrd="0" presId="urn:diagrams.loki3.com/BracketList"/>
    <dgm:cxn modelId="{9F840D86-9988-41C7-8965-54DF8802294D}" type="presParOf" srcId="{77296EB7-0026-48F3-8455-B21F0FF8FC62}" destId="{F6C4FEA0-563C-4D63-91D8-FE8F33555BFB}" srcOrd="1" destOrd="0" presId="urn:diagrams.loki3.com/BracketList"/>
    <dgm:cxn modelId="{FE135500-4C34-4C85-BCBD-82F802F7151F}" type="presParOf" srcId="{77296EB7-0026-48F3-8455-B21F0FF8FC62}" destId="{7F046BBB-60AE-40DB-BE47-17F874A2EBDC}" srcOrd="2" destOrd="0" presId="urn:diagrams.loki3.com/BracketList"/>
    <dgm:cxn modelId="{738B8B53-7AD2-4882-A343-E6921725905C}" type="presParOf" srcId="{77296EB7-0026-48F3-8455-B21F0FF8FC62}" destId="{4AB47306-8BD5-405D-B182-03B7A086FC22}" srcOrd="3" destOrd="0" presId="urn:diagrams.loki3.com/BracketList"/>
    <dgm:cxn modelId="{507E4001-8795-450C-8935-01D8E4E74F35}" type="presParOf" srcId="{12B62E41-522D-4FA1-A8E9-B60D63AF3A19}" destId="{F7237C70-1FAE-4F5E-AB18-14515BCAE0F2}" srcOrd="5" destOrd="0" presId="urn:diagrams.loki3.com/BracketList"/>
    <dgm:cxn modelId="{1AC477C6-3C3B-4D33-AC3C-963E85219D7E}" type="presParOf" srcId="{12B62E41-522D-4FA1-A8E9-B60D63AF3A19}" destId="{A5DB39D4-CBD5-4211-BEDB-DC02505A1B2E}" srcOrd="6" destOrd="0" presId="urn:diagrams.loki3.com/BracketList"/>
    <dgm:cxn modelId="{3F95746C-90D5-42B9-AEA8-C256928FCA91}" type="presParOf" srcId="{A5DB39D4-CBD5-4211-BEDB-DC02505A1B2E}" destId="{23877CCC-34D6-472D-96E7-AF2F9AF3F07F}" srcOrd="0" destOrd="0" presId="urn:diagrams.loki3.com/BracketList"/>
    <dgm:cxn modelId="{8B389BBC-3F90-40BF-A9AA-5B0CCBCB9159}" type="presParOf" srcId="{A5DB39D4-CBD5-4211-BEDB-DC02505A1B2E}" destId="{BC446594-6C5E-4579-8D17-094A34463EE8}" srcOrd="1" destOrd="0" presId="urn:diagrams.loki3.com/BracketList"/>
    <dgm:cxn modelId="{8105621A-A943-4DA5-B20F-252F135FCC61}" type="presParOf" srcId="{A5DB39D4-CBD5-4211-BEDB-DC02505A1B2E}" destId="{6A5AE205-CBB9-4B32-9D90-22798C88E26C}" srcOrd="2" destOrd="0" presId="urn:diagrams.loki3.com/BracketList"/>
    <dgm:cxn modelId="{ABEE1DCC-419A-492C-83F5-D43785415B1F}" type="presParOf" srcId="{A5DB39D4-CBD5-4211-BEDB-DC02505A1B2E}" destId="{789CB575-79AD-45BA-9BA7-8F53B8A3A291}" srcOrd="3" destOrd="0" presId="urn:diagrams.loki3.com/BracketList"/>
    <dgm:cxn modelId="{2B38B31F-48A0-482C-89B0-1DB176B3796A}" type="presParOf" srcId="{12B62E41-522D-4FA1-A8E9-B60D63AF3A19}" destId="{B2EED3A0-C75B-481C-ABED-6FC3A8558EBF}" srcOrd="7" destOrd="0" presId="urn:diagrams.loki3.com/BracketList"/>
    <dgm:cxn modelId="{AA856932-5ED8-46CA-8866-90C84B803E57}" type="presParOf" srcId="{12B62E41-522D-4FA1-A8E9-B60D63AF3A19}" destId="{9307CBA8-BF89-419A-827B-743B834A77BB}" srcOrd="8" destOrd="0" presId="urn:diagrams.loki3.com/BracketList"/>
    <dgm:cxn modelId="{0974545B-4761-4A26-9979-304C255F8B36}" type="presParOf" srcId="{9307CBA8-BF89-419A-827B-743B834A77BB}" destId="{8419FDD9-E5E7-40DB-B181-A681E7E52E8A}" srcOrd="0" destOrd="0" presId="urn:diagrams.loki3.com/BracketList"/>
    <dgm:cxn modelId="{EDECF934-6321-4665-8597-2CB683049BFE}" type="presParOf" srcId="{9307CBA8-BF89-419A-827B-743B834A77BB}" destId="{1BCFD5E3-3D00-4FDB-8BBC-21A3A49D1882}" srcOrd="1" destOrd="0" presId="urn:diagrams.loki3.com/BracketList"/>
    <dgm:cxn modelId="{9CB6389F-0638-4D5F-A38E-DF27BE59AAF1}" type="presParOf" srcId="{9307CBA8-BF89-419A-827B-743B834A77BB}" destId="{DC290FFC-F060-40CF-A36E-DB616D176387}" srcOrd="2" destOrd="0" presId="urn:diagrams.loki3.com/BracketList"/>
    <dgm:cxn modelId="{2DF0E1A3-DDEE-43FA-A767-9C413D688A8B}" type="presParOf" srcId="{9307CBA8-BF89-419A-827B-743B834A77BB}" destId="{3C114D17-67EC-4016-A920-E9D1109D2367}" srcOrd="3" destOrd="0" presId="urn:diagrams.loki3.com/Bracke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7158BD2-8B53-4BDC-8CCA-A91E6EF6F5B9}" type="doc">
      <dgm:prSet loTypeId="urn:microsoft.com/office/officeart/2005/8/layout/vProcess5" loCatId="process" qsTypeId="urn:microsoft.com/office/officeart/2005/8/quickstyle/simple1" qsCatId="simple" csTypeId="urn:microsoft.com/office/officeart/2005/8/colors/accent0_3" csCatId="mainScheme" phldr="1"/>
      <dgm:spPr/>
      <dgm:t>
        <a:bodyPr/>
        <a:lstStyle/>
        <a:p>
          <a:endParaRPr lang="en-US"/>
        </a:p>
      </dgm:t>
    </dgm:pt>
    <dgm:pt modelId="{E11CA0C4-99BC-4C22-9BCE-988C13D11C9E}">
      <dgm:prSet/>
      <dgm:spPr/>
      <dgm:t>
        <a:bodyPr/>
        <a:lstStyle/>
        <a:p>
          <a:pPr>
            <a:lnSpc>
              <a:spcPct val="100000"/>
            </a:lnSpc>
          </a:pPr>
          <a:r>
            <a:rPr lang="en-US" dirty="0"/>
            <a:t>Definitions and key concepts</a:t>
          </a:r>
        </a:p>
      </dgm:t>
    </dgm:pt>
    <dgm:pt modelId="{B5B45B62-AEAD-4CE6-9C53-B9038FB9309F}" type="parTrans" cxnId="{B3694FED-5F68-4513-975F-3E149A62B466}">
      <dgm:prSet/>
      <dgm:spPr/>
      <dgm:t>
        <a:bodyPr/>
        <a:lstStyle/>
        <a:p>
          <a:endParaRPr lang="en-US"/>
        </a:p>
      </dgm:t>
    </dgm:pt>
    <dgm:pt modelId="{DD73CB31-19D1-48D1-A292-0898819ED4A1}" type="sibTrans" cxnId="{B3694FED-5F68-4513-975F-3E149A62B466}">
      <dgm:prSet/>
      <dgm:spPr/>
      <dgm:t>
        <a:bodyPr/>
        <a:lstStyle/>
        <a:p>
          <a:endParaRPr lang="en-US"/>
        </a:p>
      </dgm:t>
    </dgm:pt>
    <dgm:pt modelId="{410CF3FF-5D12-4D13-8DB9-CD3CD80D0662}">
      <dgm:prSet/>
      <dgm:spPr>
        <a:solidFill>
          <a:schemeClr val="tx2">
            <a:lumMod val="75000"/>
          </a:schemeClr>
        </a:solidFill>
      </dgm:spPr>
      <dgm:t>
        <a:bodyPr/>
        <a:lstStyle/>
        <a:p>
          <a:pPr>
            <a:lnSpc>
              <a:spcPct val="100000"/>
            </a:lnSpc>
          </a:pPr>
          <a:r>
            <a:rPr lang="en-US" dirty="0"/>
            <a:t>Ethical dilemmas </a:t>
          </a:r>
        </a:p>
      </dgm:t>
    </dgm:pt>
    <dgm:pt modelId="{CE20656D-4BF4-4311-97F4-356C2B224029}" type="parTrans" cxnId="{9A5C3C3B-467C-4D76-B8A7-345A7ABD2ABD}">
      <dgm:prSet/>
      <dgm:spPr/>
      <dgm:t>
        <a:bodyPr/>
        <a:lstStyle/>
        <a:p>
          <a:endParaRPr lang="en-US"/>
        </a:p>
      </dgm:t>
    </dgm:pt>
    <dgm:pt modelId="{0BE7F1EF-273B-4C35-82BF-E1D61FBB54A0}" type="sibTrans" cxnId="{9A5C3C3B-467C-4D76-B8A7-345A7ABD2ABD}">
      <dgm:prSet/>
      <dgm:spPr/>
      <dgm:t>
        <a:bodyPr/>
        <a:lstStyle/>
        <a:p>
          <a:endParaRPr lang="en-US"/>
        </a:p>
      </dgm:t>
    </dgm:pt>
    <dgm:pt modelId="{5F2530F9-4C5B-445B-AC27-D053F5F9DDD9}">
      <dgm:prSet/>
      <dgm:spPr/>
      <dgm:t>
        <a:bodyPr/>
        <a:lstStyle/>
        <a:p>
          <a:pPr>
            <a:lnSpc>
              <a:spcPct val="100000"/>
            </a:lnSpc>
          </a:pPr>
          <a:r>
            <a:rPr lang="en-US" dirty="0"/>
            <a:t>The five signposts towards socially just career development</a:t>
          </a:r>
        </a:p>
      </dgm:t>
    </dgm:pt>
    <dgm:pt modelId="{9078A820-9EB2-4ECB-A1A8-6C4EDCE22B11}" type="parTrans" cxnId="{D4FF0084-1398-4CE9-BCC5-C7CAC128895C}">
      <dgm:prSet/>
      <dgm:spPr/>
      <dgm:t>
        <a:bodyPr/>
        <a:lstStyle/>
        <a:p>
          <a:endParaRPr lang="en-US"/>
        </a:p>
      </dgm:t>
    </dgm:pt>
    <dgm:pt modelId="{1B730336-6E81-45E6-B0F4-23959F2DE5E5}" type="sibTrans" cxnId="{D4FF0084-1398-4CE9-BCC5-C7CAC128895C}">
      <dgm:prSet/>
      <dgm:spPr/>
      <dgm:t>
        <a:bodyPr/>
        <a:lstStyle/>
        <a:p>
          <a:endParaRPr lang="en-US"/>
        </a:p>
      </dgm:t>
    </dgm:pt>
    <dgm:pt modelId="{170F4DD6-CB4E-431A-AE82-88D836DE8876}">
      <dgm:prSet/>
      <dgm:spPr/>
      <dgm:t>
        <a:bodyPr/>
        <a:lstStyle/>
        <a:p>
          <a:pPr>
            <a:lnSpc>
              <a:spcPct val="100000"/>
            </a:lnSpc>
          </a:pPr>
          <a:r>
            <a:rPr lang="en-US" dirty="0"/>
            <a:t>Background</a:t>
          </a:r>
        </a:p>
      </dgm:t>
    </dgm:pt>
    <dgm:pt modelId="{10F396DE-1B89-421D-BB57-20EBAF3CF59E}" type="parTrans" cxnId="{37B5D413-D0AC-437E-998A-2A44278E7CB7}">
      <dgm:prSet/>
      <dgm:spPr/>
      <dgm:t>
        <a:bodyPr/>
        <a:lstStyle/>
        <a:p>
          <a:endParaRPr lang="en-GB"/>
        </a:p>
      </dgm:t>
    </dgm:pt>
    <dgm:pt modelId="{5A3047B7-8038-4BC3-9CB5-73E0C3251A6F}" type="sibTrans" cxnId="{37B5D413-D0AC-437E-998A-2A44278E7CB7}">
      <dgm:prSet/>
      <dgm:spPr/>
      <dgm:t>
        <a:bodyPr/>
        <a:lstStyle/>
        <a:p>
          <a:endParaRPr lang="en-GB"/>
        </a:p>
      </dgm:t>
    </dgm:pt>
    <dgm:pt modelId="{39DFCFA2-8960-474B-AE63-CA85DB7AE112}">
      <dgm:prSet/>
      <dgm:spPr/>
      <dgm:t>
        <a:bodyPr/>
        <a:lstStyle/>
        <a:p>
          <a:pPr>
            <a:lnSpc>
              <a:spcPct val="100000"/>
            </a:lnSpc>
          </a:pPr>
          <a:r>
            <a:rPr lang="en-US" dirty="0"/>
            <a:t>Conclusions and next steps</a:t>
          </a:r>
        </a:p>
      </dgm:t>
    </dgm:pt>
    <dgm:pt modelId="{D56BBE74-A6F0-4FC5-ADB1-5A46F37E7638}" type="parTrans" cxnId="{684EE01E-917A-4353-98F6-3A4DE487701C}">
      <dgm:prSet/>
      <dgm:spPr/>
      <dgm:t>
        <a:bodyPr/>
        <a:lstStyle/>
        <a:p>
          <a:endParaRPr lang="en-GB"/>
        </a:p>
      </dgm:t>
    </dgm:pt>
    <dgm:pt modelId="{873A52ED-D03B-4338-AB6D-C5AAF567EC51}" type="sibTrans" cxnId="{684EE01E-917A-4353-98F6-3A4DE487701C}">
      <dgm:prSet/>
      <dgm:spPr/>
      <dgm:t>
        <a:bodyPr/>
        <a:lstStyle/>
        <a:p>
          <a:endParaRPr lang="en-GB"/>
        </a:p>
      </dgm:t>
    </dgm:pt>
    <dgm:pt modelId="{927AB51F-A8A2-400F-A875-6F8AFF69F876}" type="pres">
      <dgm:prSet presAssocID="{67158BD2-8B53-4BDC-8CCA-A91E6EF6F5B9}" presName="outerComposite" presStyleCnt="0">
        <dgm:presLayoutVars>
          <dgm:chMax val="5"/>
          <dgm:dir/>
          <dgm:resizeHandles val="exact"/>
        </dgm:presLayoutVars>
      </dgm:prSet>
      <dgm:spPr/>
    </dgm:pt>
    <dgm:pt modelId="{E4C97374-963D-4571-9747-AF2BAB9B4E1B}" type="pres">
      <dgm:prSet presAssocID="{67158BD2-8B53-4BDC-8CCA-A91E6EF6F5B9}" presName="dummyMaxCanvas" presStyleCnt="0">
        <dgm:presLayoutVars/>
      </dgm:prSet>
      <dgm:spPr/>
    </dgm:pt>
    <dgm:pt modelId="{CA14A997-308E-4EEE-884A-06B5E7EFE2D3}" type="pres">
      <dgm:prSet presAssocID="{67158BD2-8B53-4BDC-8CCA-A91E6EF6F5B9}" presName="FiveNodes_1" presStyleLbl="node1" presStyleIdx="0" presStyleCnt="5">
        <dgm:presLayoutVars>
          <dgm:bulletEnabled val="1"/>
        </dgm:presLayoutVars>
      </dgm:prSet>
      <dgm:spPr/>
    </dgm:pt>
    <dgm:pt modelId="{01824DFD-5383-4F7F-95F8-96FDA9A8F17D}" type="pres">
      <dgm:prSet presAssocID="{67158BD2-8B53-4BDC-8CCA-A91E6EF6F5B9}" presName="FiveNodes_2" presStyleLbl="node1" presStyleIdx="1" presStyleCnt="5">
        <dgm:presLayoutVars>
          <dgm:bulletEnabled val="1"/>
        </dgm:presLayoutVars>
      </dgm:prSet>
      <dgm:spPr/>
    </dgm:pt>
    <dgm:pt modelId="{5354AACF-B2D0-4B9A-B9A9-25DC2E5C8153}" type="pres">
      <dgm:prSet presAssocID="{67158BD2-8B53-4BDC-8CCA-A91E6EF6F5B9}" presName="FiveNodes_3" presStyleLbl="node1" presStyleIdx="2" presStyleCnt="5">
        <dgm:presLayoutVars>
          <dgm:bulletEnabled val="1"/>
        </dgm:presLayoutVars>
      </dgm:prSet>
      <dgm:spPr/>
    </dgm:pt>
    <dgm:pt modelId="{E9D01F4F-AE98-45A6-884D-FC2215A0CEAA}" type="pres">
      <dgm:prSet presAssocID="{67158BD2-8B53-4BDC-8CCA-A91E6EF6F5B9}" presName="FiveNodes_4" presStyleLbl="node1" presStyleIdx="3" presStyleCnt="5">
        <dgm:presLayoutVars>
          <dgm:bulletEnabled val="1"/>
        </dgm:presLayoutVars>
      </dgm:prSet>
      <dgm:spPr/>
    </dgm:pt>
    <dgm:pt modelId="{914B43E6-B3AD-49B5-B04A-62B3084DB5D5}" type="pres">
      <dgm:prSet presAssocID="{67158BD2-8B53-4BDC-8CCA-A91E6EF6F5B9}" presName="FiveNodes_5" presStyleLbl="node1" presStyleIdx="4" presStyleCnt="5">
        <dgm:presLayoutVars>
          <dgm:bulletEnabled val="1"/>
        </dgm:presLayoutVars>
      </dgm:prSet>
      <dgm:spPr/>
    </dgm:pt>
    <dgm:pt modelId="{C815FCBC-BCF3-48ED-9C1F-37D102117D31}" type="pres">
      <dgm:prSet presAssocID="{67158BD2-8B53-4BDC-8CCA-A91E6EF6F5B9}" presName="FiveConn_1-2" presStyleLbl="fgAccFollowNode1" presStyleIdx="0" presStyleCnt="4">
        <dgm:presLayoutVars>
          <dgm:bulletEnabled val="1"/>
        </dgm:presLayoutVars>
      </dgm:prSet>
      <dgm:spPr/>
    </dgm:pt>
    <dgm:pt modelId="{121FE435-2DBC-46E6-90D1-36502A7CCE52}" type="pres">
      <dgm:prSet presAssocID="{67158BD2-8B53-4BDC-8CCA-A91E6EF6F5B9}" presName="FiveConn_2-3" presStyleLbl="fgAccFollowNode1" presStyleIdx="1" presStyleCnt="4">
        <dgm:presLayoutVars>
          <dgm:bulletEnabled val="1"/>
        </dgm:presLayoutVars>
      </dgm:prSet>
      <dgm:spPr/>
    </dgm:pt>
    <dgm:pt modelId="{024F38A1-FD10-4ED5-822B-679AEC3DC687}" type="pres">
      <dgm:prSet presAssocID="{67158BD2-8B53-4BDC-8CCA-A91E6EF6F5B9}" presName="FiveConn_3-4" presStyleLbl="fgAccFollowNode1" presStyleIdx="2" presStyleCnt="4">
        <dgm:presLayoutVars>
          <dgm:bulletEnabled val="1"/>
        </dgm:presLayoutVars>
      </dgm:prSet>
      <dgm:spPr/>
    </dgm:pt>
    <dgm:pt modelId="{C680B841-D222-47E7-9C9F-6E612FCFCEC3}" type="pres">
      <dgm:prSet presAssocID="{67158BD2-8B53-4BDC-8CCA-A91E6EF6F5B9}" presName="FiveConn_4-5" presStyleLbl="fgAccFollowNode1" presStyleIdx="3" presStyleCnt="4">
        <dgm:presLayoutVars>
          <dgm:bulletEnabled val="1"/>
        </dgm:presLayoutVars>
      </dgm:prSet>
      <dgm:spPr/>
    </dgm:pt>
    <dgm:pt modelId="{0C46721E-0AB3-4534-946B-C64912FED72C}" type="pres">
      <dgm:prSet presAssocID="{67158BD2-8B53-4BDC-8CCA-A91E6EF6F5B9}" presName="FiveNodes_1_text" presStyleLbl="node1" presStyleIdx="4" presStyleCnt="5">
        <dgm:presLayoutVars>
          <dgm:bulletEnabled val="1"/>
        </dgm:presLayoutVars>
      </dgm:prSet>
      <dgm:spPr/>
    </dgm:pt>
    <dgm:pt modelId="{8E9A537B-82F0-489B-8A33-6257AF6E4154}" type="pres">
      <dgm:prSet presAssocID="{67158BD2-8B53-4BDC-8CCA-A91E6EF6F5B9}" presName="FiveNodes_2_text" presStyleLbl="node1" presStyleIdx="4" presStyleCnt="5">
        <dgm:presLayoutVars>
          <dgm:bulletEnabled val="1"/>
        </dgm:presLayoutVars>
      </dgm:prSet>
      <dgm:spPr/>
    </dgm:pt>
    <dgm:pt modelId="{8E9EF53C-8EF2-487D-8BEB-BC19564DC3FF}" type="pres">
      <dgm:prSet presAssocID="{67158BD2-8B53-4BDC-8CCA-A91E6EF6F5B9}" presName="FiveNodes_3_text" presStyleLbl="node1" presStyleIdx="4" presStyleCnt="5">
        <dgm:presLayoutVars>
          <dgm:bulletEnabled val="1"/>
        </dgm:presLayoutVars>
      </dgm:prSet>
      <dgm:spPr/>
    </dgm:pt>
    <dgm:pt modelId="{8EE4E104-5314-4D0A-935E-E0B996B46EF0}" type="pres">
      <dgm:prSet presAssocID="{67158BD2-8B53-4BDC-8CCA-A91E6EF6F5B9}" presName="FiveNodes_4_text" presStyleLbl="node1" presStyleIdx="4" presStyleCnt="5">
        <dgm:presLayoutVars>
          <dgm:bulletEnabled val="1"/>
        </dgm:presLayoutVars>
      </dgm:prSet>
      <dgm:spPr/>
    </dgm:pt>
    <dgm:pt modelId="{45DA998E-9D3A-43E5-B2A3-F67EFA92E1D5}" type="pres">
      <dgm:prSet presAssocID="{67158BD2-8B53-4BDC-8CCA-A91E6EF6F5B9}" presName="FiveNodes_5_text" presStyleLbl="node1" presStyleIdx="4" presStyleCnt="5">
        <dgm:presLayoutVars>
          <dgm:bulletEnabled val="1"/>
        </dgm:presLayoutVars>
      </dgm:prSet>
      <dgm:spPr/>
    </dgm:pt>
  </dgm:ptLst>
  <dgm:cxnLst>
    <dgm:cxn modelId="{37B5D413-D0AC-437E-998A-2A44278E7CB7}" srcId="{67158BD2-8B53-4BDC-8CCA-A91E6EF6F5B9}" destId="{170F4DD6-CB4E-431A-AE82-88D836DE8876}" srcOrd="0" destOrd="0" parTransId="{10F396DE-1B89-421D-BB57-20EBAF3CF59E}" sibTransId="{5A3047B7-8038-4BC3-9CB5-73E0C3251A6F}"/>
    <dgm:cxn modelId="{684EE01E-917A-4353-98F6-3A4DE487701C}" srcId="{67158BD2-8B53-4BDC-8CCA-A91E6EF6F5B9}" destId="{39DFCFA2-8960-474B-AE63-CA85DB7AE112}" srcOrd="4" destOrd="0" parTransId="{D56BBE74-A6F0-4FC5-ADB1-5A46F37E7638}" sibTransId="{873A52ED-D03B-4338-AB6D-C5AAF567EC51}"/>
    <dgm:cxn modelId="{2755B228-AD92-4B01-9144-393D94F91D05}" type="presOf" srcId="{E11CA0C4-99BC-4C22-9BCE-988C13D11C9E}" destId="{8E9A537B-82F0-489B-8A33-6257AF6E4154}" srcOrd="1" destOrd="0" presId="urn:microsoft.com/office/officeart/2005/8/layout/vProcess5"/>
    <dgm:cxn modelId="{9A5C3C3B-467C-4D76-B8A7-345A7ABD2ABD}" srcId="{67158BD2-8B53-4BDC-8CCA-A91E6EF6F5B9}" destId="{410CF3FF-5D12-4D13-8DB9-CD3CD80D0662}" srcOrd="2" destOrd="0" parTransId="{CE20656D-4BF4-4311-97F4-356C2B224029}" sibTransId="{0BE7F1EF-273B-4C35-82BF-E1D61FBB54A0}"/>
    <dgm:cxn modelId="{507FD93B-48DD-4F6B-A941-71C3D0557AD2}" type="presOf" srcId="{1B730336-6E81-45E6-B0F4-23959F2DE5E5}" destId="{C680B841-D222-47E7-9C9F-6E612FCFCEC3}" srcOrd="0" destOrd="0" presId="urn:microsoft.com/office/officeart/2005/8/layout/vProcess5"/>
    <dgm:cxn modelId="{B1877F62-A0BD-4D4F-90B8-A27F1D69DB8D}" type="presOf" srcId="{0BE7F1EF-273B-4C35-82BF-E1D61FBB54A0}" destId="{024F38A1-FD10-4ED5-822B-679AEC3DC687}" srcOrd="0" destOrd="0" presId="urn:microsoft.com/office/officeart/2005/8/layout/vProcess5"/>
    <dgm:cxn modelId="{B2CF0D65-5DDE-4C0E-AB60-98929EE05A1B}" type="presOf" srcId="{DD73CB31-19D1-48D1-A292-0898819ED4A1}" destId="{121FE435-2DBC-46E6-90D1-36502A7CCE52}" srcOrd="0" destOrd="0" presId="urn:microsoft.com/office/officeart/2005/8/layout/vProcess5"/>
    <dgm:cxn modelId="{9C13F855-2C32-4A90-8FF8-3873BE42A346}" type="presOf" srcId="{5F2530F9-4C5B-445B-AC27-D053F5F9DDD9}" destId="{8EE4E104-5314-4D0A-935E-E0B996B46EF0}" srcOrd="1" destOrd="0" presId="urn:microsoft.com/office/officeart/2005/8/layout/vProcess5"/>
    <dgm:cxn modelId="{23F31478-14A6-4067-9CFB-28E2DFABEFB4}" type="presOf" srcId="{39DFCFA2-8960-474B-AE63-CA85DB7AE112}" destId="{914B43E6-B3AD-49B5-B04A-62B3084DB5D5}" srcOrd="0" destOrd="0" presId="urn:microsoft.com/office/officeart/2005/8/layout/vProcess5"/>
    <dgm:cxn modelId="{AA93C17F-7535-4A79-A877-8D50D5B3D80C}" type="presOf" srcId="{410CF3FF-5D12-4D13-8DB9-CD3CD80D0662}" destId="{8E9EF53C-8EF2-487D-8BEB-BC19564DC3FF}" srcOrd="1" destOrd="0" presId="urn:microsoft.com/office/officeart/2005/8/layout/vProcess5"/>
    <dgm:cxn modelId="{D4FF0084-1398-4CE9-BCC5-C7CAC128895C}" srcId="{67158BD2-8B53-4BDC-8CCA-A91E6EF6F5B9}" destId="{5F2530F9-4C5B-445B-AC27-D053F5F9DDD9}" srcOrd="3" destOrd="0" parTransId="{9078A820-9EB2-4ECB-A1A8-6C4EDCE22B11}" sibTransId="{1B730336-6E81-45E6-B0F4-23959F2DE5E5}"/>
    <dgm:cxn modelId="{8F2BD787-6288-4F09-8DEC-455F0D7D6EA5}" type="presOf" srcId="{67158BD2-8B53-4BDC-8CCA-A91E6EF6F5B9}" destId="{927AB51F-A8A2-400F-A875-6F8AFF69F876}" srcOrd="0" destOrd="0" presId="urn:microsoft.com/office/officeart/2005/8/layout/vProcess5"/>
    <dgm:cxn modelId="{E899D2B5-332F-41F5-97EC-60C6D0DE8DC2}" type="presOf" srcId="{39DFCFA2-8960-474B-AE63-CA85DB7AE112}" destId="{45DA998E-9D3A-43E5-B2A3-F67EFA92E1D5}" srcOrd="1" destOrd="0" presId="urn:microsoft.com/office/officeart/2005/8/layout/vProcess5"/>
    <dgm:cxn modelId="{5B5E64BD-4063-4390-962A-ED32709643CB}" type="presOf" srcId="{410CF3FF-5D12-4D13-8DB9-CD3CD80D0662}" destId="{5354AACF-B2D0-4B9A-B9A9-25DC2E5C8153}" srcOrd="0" destOrd="0" presId="urn:microsoft.com/office/officeart/2005/8/layout/vProcess5"/>
    <dgm:cxn modelId="{A21A75C5-23D1-4885-9142-43EFF0E074A3}" type="presOf" srcId="{5A3047B7-8038-4BC3-9CB5-73E0C3251A6F}" destId="{C815FCBC-BCF3-48ED-9C1F-37D102117D31}" srcOrd="0" destOrd="0" presId="urn:microsoft.com/office/officeart/2005/8/layout/vProcess5"/>
    <dgm:cxn modelId="{D297D1CB-6115-45CD-8174-C2F6E3E33734}" type="presOf" srcId="{170F4DD6-CB4E-431A-AE82-88D836DE8876}" destId="{0C46721E-0AB3-4534-946B-C64912FED72C}" srcOrd="1" destOrd="0" presId="urn:microsoft.com/office/officeart/2005/8/layout/vProcess5"/>
    <dgm:cxn modelId="{E9BF12D4-9462-4D4C-B72B-62BABAE58E46}" type="presOf" srcId="{170F4DD6-CB4E-431A-AE82-88D836DE8876}" destId="{CA14A997-308E-4EEE-884A-06B5E7EFE2D3}" srcOrd="0" destOrd="0" presId="urn:microsoft.com/office/officeart/2005/8/layout/vProcess5"/>
    <dgm:cxn modelId="{594EC4E3-898A-4328-896E-68F0A202D3A1}" type="presOf" srcId="{5F2530F9-4C5B-445B-AC27-D053F5F9DDD9}" destId="{E9D01F4F-AE98-45A6-884D-FC2215A0CEAA}" srcOrd="0" destOrd="0" presId="urn:microsoft.com/office/officeart/2005/8/layout/vProcess5"/>
    <dgm:cxn modelId="{B3694FED-5F68-4513-975F-3E149A62B466}" srcId="{67158BD2-8B53-4BDC-8CCA-A91E6EF6F5B9}" destId="{E11CA0C4-99BC-4C22-9BCE-988C13D11C9E}" srcOrd="1" destOrd="0" parTransId="{B5B45B62-AEAD-4CE6-9C53-B9038FB9309F}" sibTransId="{DD73CB31-19D1-48D1-A292-0898819ED4A1}"/>
    <dgm:cxn modelId="{009AFBF2-23E5-46CE-BFFB-D3C357441F12}" type="presOf" srcId="{E11CA0C4-99BC-4C22-9BCE-988C13D11C9E}" destId="{01824DFD-5383-4F7F-95F8-96FDA9A8F17D}" srcOrd="0" destOrd="0" presId="urn:microsoft.com/office/officeart/2005/8/layout/vProcess5"/>
    <dgm:cxn modelId="{297EE4AA-9C8B-48AB-B474-DBBFA11C2EAB}" type="presParOf" srcId="{927AB51F-A8A2-400F-A875-6F8AFF69F876}" destId="{E4C97374-963D-4571-9747-AF2BAB9B4E1B}" srcOrd="0" destOrd="0" presId="urn:microsoft.com/office/officeart/2005/8/layout/vProcess5"/>
    <dgm:cxn modelId="{0C8159BE-1BAE-4EE9-B386-60CE4BADA68A}" type="presParOf" srcId="{927AB51F-A8A2-400F-A875-6F8AFF69F876}" destId="{CA14A997-308E-4EEE-884A-06B5E7EFE2D3}" srcOrd="1" destOrd="0" presId="urn:microsoft.com/office/officeart/2005/8/layout/vProcess5"/>
    <dgm:cxn modelId="{5EF3CB22-EA96-4108-A194-6FF4FB689C12}" type="presParOf" srcId="{927AB51F-A8A2-400F-A875-6F8AFF69F876}" destId="{01824DFD-5383-4F7F-95F8-96FDA9A8F17D}" srcOrd="2" destOrd="0" presId="urn:microsoft.com/office/officeart/2005/8/layout/vProcess5"/>
    <dgm:cxn modelId="{F30E7357-6A07-42CE-B2E7-F992BCD384A7}" type="presParOf" srcId="{927AB51F-A8A2-400F-A875-6F8AFF69F876}" destId="{5354AACF-B2D0-4B9A-B9A9-25DC2E5C8153}" srcOrd="3" destOrd="0" presId="urn:microsoft.com/office/officeart/2005/8/layout/vProcess5"/>
    <dgm:cxn modelId="{5A3771C1-DDB6-4237-89AF-9EB93F821452}" type="presParOf" srcId="{927AB51F-A8A2-400F-A875-6F8AFF69F876}" destId="{E9D01F4F-AE98-45A6-884D-FC2215A0CEAA}" srcOrd="4" destOrd="0" presId="urn:microsoft.com/office/officeart/2005/8/layout/vProcess5"/>
    <dgm:cxn modelId="{DB1DF8C4-F31B-4283-8CE2-E49419967C6F}" type="presParOf" srcId="{927AB51F-A8A2-400F-A875-6F8AFF69F876}" destId="{914B43E6-B3AD-49B5-B04A-62B3084DB5D5}" srcOrd="5" destOrd="0" presId="urn:microsoft.com/office/officeart/2005/8/layout/vProcess5"/>
    <dgm:cxn modelId="{18D0D81E-D56A-4F9E-9A54-FD3FB8DAD950}" type="presParOf" srcId="{927AB51F-A8A2-400F-A875-6F8AFF69F876}" destId="{C815FCBC-BCF3-48ED-9C1F-37D102117D31}" srcOrd="6" destOrd="0" presId="urn:microsoft.com/office/officeart/2005/8/layout/vProcess5"/>
    <dgm:cxn modelId="{39B393ED-FD09-4AED-9021-30CDEDC96D66}" type="presParOf" srcId="{927AB51F-A8A2-400F-A875-6F8AFF69F876}" destId="{121FE435-2DBC-46E6-90D1-36502A7CCE52}" srcOrd="7" destOrd="0" presId="urn:microsoft.com/office/officeart/2005/8/layout/vProcess5"/>
    <dgm:cxn modelId="{825EC26A-D9D2-4852-A8B2-A5BFE9B0198F}" type="presParOf" srcId="{927AB51F-A8A2-400F-A875-6F8AFF69F876}" destId="{024F38A1-FD10-4ED5-822B-679AEC3DC687}" srcOrd="8" destOrd="0" presId="urn:microsoft.com/office/officeart/2005/8/layout/vProcess5"/>
    <dgm:cxn modelId="{39FD59F8-4069-4C1D-BA26-6F07FEABE378}" type="presParOf" srcId="{927AB51F-A8A2-400F-A875-6F8AFF69F876}" destId="{C680B841-D222-47E7-9C9F-6E612FCFCEC3}" srcOrd="9" destOrd="0" presId="urn:microsoft.com/office/officeart/2005/8/layout/vProcess5"/>
    <dgm:cxn modelId="{E3D28065-BAD1-4434-BBCC-F2175BBFFC87}" type="presParOf" srcId="{927AB51F-A8A2-400F-A875-6F8AFF69F876}" destId="{0C46721E-0AB3-4534-946B-C64912FED72C}" srcOrd="10" destOrd="0" presId="urn:microsoft.com/office/officeart/2005/8/layout/vProcess5"/>
    <dgm:cxn modelId="{DF1F3135-83F6-43CC-9487-D1DA32BFF284}" type="presParOf" srcId="{927AB51F-A8A2-400F-A875-6F8AFF69F876}" destId="{8E9A537B-82F0-489B-8A33-6257AF6E4154}" srcOrd="11" destOrd="0" presId="urn:microsoft.com/office/officeart/2005/8/layout/vProcess5"/>
    <dgm:cxn modelId="{4F2266E9-5CAF-492A-B274-984EC8D03DBB}" type="presParOf" srcId="{927AB51F-A8A2-400F-A875-6F8AFF69F876}" destId="{8E9EF53C-8EF2-487D-8BEB-BC19564DC3FF}" srcOrd="12" destOrd="0" presId="urn:microsoft.com/office/officeart/2005/8/layout/vProcess5"/>
    <dgm:cxn modelId="{08869AAC-D9CC-48AB-B671-19C812A580FD}" type="presParOf" srcId="{927AB51F-A8A2-400F-A875-6F8AFF69F876}" destId="{8EE4E104-5314-4D0A-935E-E0B996B46EF0}" srcOrd="13" destOrd="0" presId="urn:microsoft.com/office/officeart/2005/8/layout/vProcess5"/>
    <dgm:cxn modelId="{A3D9A521-D5DC-479E-949A-8C8BDE783F10}" type="presParOf" srcId="{927AB51F-A8A2-400F-A875-6F8AFF69F876}" destId="{45DA998E-9D3A-43E5-B2A3-F67EFA92E1D5}"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54D0503-7807-411B-B4E3-BD7F59803792}" type="doc">
      <dgm:prSet loTypeId="urn:microsoft.com/office/officeart/2005/8/layout/matrix3" loCatId="matrix" qsTypeId="urn:microsoft.com/office/officeart/2005/8/quickstyle/simple4" qsCatId="simple" csTypeId="urn:microsoft.com/office/officeart/2005/8/colors/accent1_2" csCatId="accent1" phldr="1"/>
      <dgm:spPr/>
      <dgm:t>
        <a:bodyPr/>
        <a:lstStyle/>
        <a:p>
          <a:endParaRPr lang="en-US"/>
        </a:p>
      </dgm:t>
    </dgm:pt>
    <dgm:pt modelId="{C3B880E2-038E-42F5-9A82-8EAE5AAD70FC}">
      <dgm:prSet phldrT="[Text]"/>
      <dgm:spPr/>
      <dgm:t>
        <a:bodyPr/>
        <a:lstStyle/>
        <a:p>
          <a:r>
            <a:rPr lang="en-US" dirty="0">
              <a:latin typeface="+mj-lt"/>
            </a:rPr>
            <a:t>Conservative (social control)</a:t>
          </a:r>
        </a:p>
      </dgm:t>
    </dgm:pt>
    <dgm:pt modelId="{FB7C2FD1-760B-422D-9008-9A529A88415F}" type="parTrans" cxnId="{892A8120-DD0C-4AB2-9009-DAB9657B2F92}">
      <dgm:prSet/>
      <dgm:spPr/>
      <dgm:t>
        <a:bodyPr/>
        <a:lstStyle/>
        <a:p>
          <a:endParaRPr lang="en-US">
            <a:latin typeface="+mj-lt"/>
          </a:endParaRPr>
        </a:p>
      </dgm:t>
    </dgm:pt>
    <dgm:pt modelId="{0D0F5CCA-FF64-44F7-815A-92E1F1B6E182}" type="sibTrans" cxnId="{892A8120-DD0C-4AB2-9009-DAB9657B2F92}">
      <dgm:prSet/>
      <dgm:spPr/>
      <dgm:t>
        <a:bodyPr/>
        <a:lstStyle/>
        <a:p>
          <a:endParaRPr lang="en-US">
            <a:latin typeface="+mj-lt"/>
          </a:endParaRPr>
        </a:p>
      </dgm:t>
    </dgm:pt>
    <dgm:pt modelId="{2EDAA72D-DDDC-45B5-900A-733DA54BEA2B}">
      <dgm:prSet phldrT="[Text]"/>
      <dgm:spPr/>
      <dgm:t>
        <a:bodyPr/>
        <a:lstStyle/>
        <a:p>
          <a:r>
            <a:rPr lang="en-US" dirty="0">
              <a:latin typeface="+mj-lt"/>
            </a:rPr>
            <a:t>Radical (social change)</a:t>
          </a:r>
        </a:p>
      </dgm:t>
    </dgm:pt>
    <dgm:pt modelId="{8D8AB370-64CF-4A88-B415-2C1E900E2406}" type="parTrans" cxnId="{B99F3064-D944-42FA-9179-553982245286}">
      <dgm:prSet/>
      <dgm:spPr/>
      <dgm:t>
        <a:bodyPr/>
        <a:lstStyle/>
        <a:p>
          <a:endParaRPr lang="en-US">
            <a:latin typeface="+mj-lt"/>
          </a:endParaRPr>
        </a:p>
      </dgm:t>
    </dgm:pt>
    <dgm:pt modelId="{42024E4C-BA83-448F-A465-F5862278EBFF}" type="sibTrans" cxnId="{B99F3064-D944-42FA-9179-553982245286}">
      <dgm:prSet/>
      <dgm:spPr/>
      <dgm:t>
        <a:bodyPr/>
        <a:lstStyle/>
        <a:p>
          <a:endParaRPr lang="en-US">
            <a:latin typeface="+mj-lt"/>
          </a:endParaRPr>
        </a:p>
      </dgm:t>
    </dgm:pt>
    <dgm:pt modelId="{5B6B47FB-31FD-4FF4-964A-75DD4C64D22D}">
      <dgm:prSet phldrT="[Text]"/>
      <dgm:spPr/>
      <dgm:t>
        <a:bodyPr/>
        <a:lstStyle/>
        <a:p>
          <a:r>
            <a:rPr lang="en-US" dirty="0">
              <a:latin typeface="+mj-lt"/>
            </a:rPr>
            <a:t>Liberal (non-directive)</a:t>
          </a:r>
        </a:p>
      </dgm:t>
    </dgm:pt>
    <dgm:pt modelId="{03593931-E208-4769-9FC1-7625CA5BDF5F}" type="parTrans" cxnId="{550E4B2B-1FFD-42A2-ACB3-26F7748F3ACC}">
      <dgm:prSet/>
      <dgm:spPr/>
      <dgm:t>
        <a:bodyPr/>
        <a:lstStyle/>
        <a:p>
          <a:endParaRPr lang="en-US">
            <a:latin typeface="+mj-lt"/>
          </a:endParaRPr>
        </a:p>
      </dgm:t>
    </dgm:pt>
    <dgm:pt modelId="{9F1B4B24-690B-468B-91A0-9D728D1D82A9}" type="sibTrans" cxnId="{550E4B2B-1FFD-42A2-ACB3-26F7748F3ACC}">
      <dgm:prSet/>
      <dgm:spPr/>
      <dgm:t>
        <a:bodyPr/>
        <a:lstStyle/>
        <a:p>
          <a:endParaRPr lang="en-US">
            <a:latin typeface="+mj-lt"/>
          </a:endParaRPr>
        </a:p>
      </dgm:t>
    </dgm:pt>
    <dgm:pt modelId="{FF24A44A-1C36-4557-B752-E6EF55BABD72}">
      <dgm:prSet phldrT="[Text]"/>
      <dgm:spPr/>
      <dgm:t>
        <a:bodyPr/>
        <a:lstStyle/>
        <a:p>
          <a:r>
            <a:rPr lang="en-US" dirty="0">
              <a:latin typeface="+mj-lt"/>
            </a:rPr>
            <a:t>Progressive (individual change)</a:t>
          </a:r>
        </a:p>
      </dgm:t>
    </dgm:pt>
    <dgm:pt modelId="{85902EB0-981B-4BD6-A24B-341338EDF05F}" type="parTrans" cxnId="{03F0A312-F093-4FBD-B1EF-DF0804EC4DF1}">
      <dgm:prSet/>
      <dgm:spPr/>
      <dgm:t>
        <a:bodyPr/>
        <a:lstStyle/>
        <a:p>
          <a:endParaRPr lang="en-US">
            <a:latin typeface="+mj-lt"/>
          </a:endParaRPr>
        </a:p>
      </dgm:t>
    </dgm:pt>
    <dgm:pt modelId="{FD0B767A-8D10-4435-B265-5895011BD556}" type="sibTrans" cxnId="{03F0A312-F093-4FBD-B1EF-DF0804EC4DF1}">
      <dgm:prSet/>
      <dgm:spPr/>
      <dgm:t>
        <a:bodyPr/>
        <a:lstStyle/>
        <a:p>
          <a:endParaRPr lang="en-US">
            <a:latin typeface="+mj-lt"/>
          </a:endParaRPr>
        </a:p>
      </dgm:t>
    </dgm:pt>
    <dgm:pt modelId="{CA7750E7-13F8-470C-9C21-B0D49111E2B8}" type="pres">
      <dgm:prSet presAssocID="{054D0503-7807-411B-B4E3-BD7F59803792}" presName="matrix" presStyleCnt="0">
        <dgm:presLayoutVars>
          <dgm:chMax val="1"/>
          <dgm:dir/>
          <dgm:resizeHandles val="exact"/>
        </dgm:presLayoutVars>
      </dgm:prSet>
      <dgm:spPr/>
    </dgm:pt>
    <dgm:pt modelId="{7168331B-6299-416F-8358-74BF9261E784}" type="pres">
      <dgm:prSet presAssocID="{054D0503-7807-411B-B4E3-BD7F59803792}" presName="diamond" presStyleLbl="bgShp" presStyleIdx="0" presStyleCnt="1"/>
      <dgm:spPr/>
    </dgm:pt>
    <dgm:pt modelId="{D5A60423-FB80-44CB-8124-38B49DCEA28C}" type="pres">
      <dgm:prSet presAssocID="{054D0503-7807-411B-B4E3-BD7F59803792}" presName="quad1" presStyleLbl="node1" presStyleIdx="0" presStyleCnt="4">
        <dgm:presLayoutVars>
          <dgm:chMax val="0"/>
          <dgm:chPref val="0"/>
          <dgm:bulletEnabled val="1"/>
        </dgm:presLayoutVars>
      </dgm:prSet>
      <dgm:spPr/>
    </dgm:pt>
    <dgm:pt modelId="{86A720E5-C8AD-44A6-AC21-B171654078DA}" type="pres">
      <dgm:prSet presAssocID="{054D0503-7807-411B-B4E3-BD7F59803792}" presName="quad2" presStyleLbl="node1" presStyleIdx="1" presStyleCnt="4">
        <dgm:presLayoutVars>
          <dgm:chMax val="0"/>
          <dgm:chPref val="0"/>
          <dgm:bulletEnabled val="1"/>
        </dgm:presLayoutVars>
      </dgm:prSet>
      <dgm:spPr/>
    </dgm:pt>
    <dgm:pt modelId="{AB539D71-863E-4EF7-9E5E-C3D0B8B5EAFA}" type="pres">
      <dgm:prSet presAssocID="{054D0503-7807-411B-B4E3-BD7F59803792}" presName="quad3" presStyleLbl="node1" presStyleIdx="2" presStyleCnt="4">
        <dgm:presLayoutVars>
          <dgm:chMax val="0"/>
          <dgm:chPref val="0"/>
          <dgm:bulletEnabled val="1"/>
        </dgm:presLayoutVars>
      </dgm:prSet>
      <dgm:spPr/>
    </dgm:pt>
    <dgm:pt modelId="{B06B9B92-19D3-4ACB-869B-5ACFA554DB76}" type="pres">
      <dgm:prSet presAssocID="{054D0503-7807-411B-B4E3-BD7F59803792}" presName="quad4" presStyleLbl="node1" presStyleIdx="3" presStyleCnt="4">
        <dgm:presLayoutVars>
          <dgm:chMax val="0"/>
          <dgm:chPref val="0"/>
          <dgm:bulletEnabled val="1"/>
        </dgm:presLayoutVars>
      </dgm:prSet>
      <dgm:spPr/>
    </dgm:pt>
  </dgm:ptLst>
  <dgm:cxnLst>
    <dgm:cxn modelId="{2F59E107-164B-4BB2-A276-BC25CA687AE3}" type="presOf" srcId="{5B6B47FB-31FD-4FF4-964A-75DD4C64D22D}" destId="{B06B9B92-19D3-4ACB-869B-5ACFA554DB76}" srcOrd="0" destOrd="0" presId="urn:microsoft.com/office/officeart/2005/8/layout/matrix3"/>
    <dgm:cxn modelId="{03F0A312-F093-4FBD-B1EF-DF0804EC4DF1}" srcId="{054D0503-7807-411B-B4E3-BD7F59803792}" destId="{FF24A44A-1C36-4557-B752-E6EF55BABD72}" srcOrd="1" destOrd="0" parTransId="{85902EB0-981B-4BD6-A24B-341338EDF05F}" sibTransId="{FD0B767A-8D10-4435-B265-5895011BD556}"/>
    <dgm:cxn modelId="{892A8120-DD0C-4AB2-9009-DAB9657B2F92}" srcId="{054D0503-7807-411B-B4E3-BD7F59803792}" destId="{C3B880E2-038E-42F5-9A82-8EAE5AAD70FC}" srcOrd="2" destOrd="0" parTransId="{FB7C2FD1-760B-422D-9008-9A529A88415F}" sibTransId="{0D0F5CCA-FF64-44F7-815A-92E1F1B6E182}"/>
    <dgm:cxn modelId="{550E4B2B-1FFD-42A2-ACB3-26F7748F3ACC}" srcId="{054D0503-7807-411B-B4E3-BD7F59803792}" destId="{5B6B47FB-31FD-4FF4-964A-75DD4C64D22D}" srcOrd="3" destOrd="0" parTransId="{03593931-E208-4769-9FC1-7625CA5BDF5F}" sibTransId="{9F1B4B24-690B-468B-91A0-9D728D1D82A9}"/>
    <dgm:cxn modelId="{72774340-E3E3-4271-B51C-3377382E6884}" type="presOf" srcId="{FF24A44A-1C36-4557-B752-E6EF55BABD72}" destId="{86A720E5-C8AD-44A6-AC21-B171654078DA}" srcOrd="0" destOrd="0" presId="urn:microsoft.com/office/officeart/2005/8/layout/matrix3"/>
    <dgm:cxn modelId="{B99F3064-D944-42FA-9179-553982245286}" srcId="{054D0503-7807-411B-B4E3-BD7F59803792}" destId="{2EDAA72D-DDDC-45B5-900A-733DA54BEA2B}" srcOrd="0" destOrd="0" parTransId="{8D8AB370-64CF-4A88-B415-2C1E900E2406}" sibTransId="{42024E4C-BA83-448F-A465-F5862278EBFF}"/>
    <dgm:cxn modelId="{D4A4948B-6066-4D71-B6CF-0E760A4ECA2D}" type="presOf" srcId="{054D0503-7807-411B-B4E3-BD7F59803792}" destId="{CA7750E7-13F8-470C-9C21-B0D49111E2B8}" srcOrd="0" destOrd="0" presId="urn:microsoft.com/office/officeart/2005/8/layout/matrix3"/>
    <dgm:cxn modelId="{606941C6-BF90-4F56-BB89-F6AD0E5976DF}" type="presOf" srcId="{C3B880E2-038E-42F5-9A82-8EAE5AAD70FC}" destId="{AB539D71-863E-4EF7-9E5E-C3D0B8B5EAFA}" srcOrd="0" destOrd="0" presId="urn:microsoft.com/office/officeart/2005/8/layout/matrix3"/>
    <dgm:cxn modelId="{DD0311CC-F7E9-4707-AADE-B513F7EECBCE}" type="presOf" srcId="{2EDAA72D-DDDC-45B5-900A-733DA54BEA2B}" destId="{D5A60423-FB80-44CB-8124-38B49DCEA28C}" srcOrd="0" destOrd="0" presId="urn:microsoft.com/office/officeart/2005/8/layout/matrix3"/>
    <dgm:cxn modelId="{74996B26-D118-4929-B402-391B3659D967}" type="presParOf" srcId="{CA7750E7-13F8-470C-9C21-B0D49111E2B8}" destId="{7168331B-6299-416F-8358-74BF9261E784}" srcOrd="0" destOrd="0" presId="urn:microsoft.com/office/officeart/2005/8/layout/matrix3"/>
    <dgm:cxn modelId="{003F8445-8E39-4A95-A268-53439FA044AD}" type="presParOf" srcId="{CA7750E7-13F8-470C-9C21-B0D49111E2B8}" destId="{D5A60423-FB80-44CB-8124-38B49DCEA28C}" srcOrd="1" destOrd="0" presId="urn:microsoft.com/office/officeart/2005/8/layout/matrix3"/>
    <dgm:cxn modelId="{4EA999F2-2F4A-4D0B-B69E-35D5DDFA49D0}" type="presParOf" srcId="{CA7750E7-13F8-470C-9C21-B0D49111E2B8}" destId="{86A720E5-C8AD-44A6-AC21-B171654078DA}" srcOrd="2" destOrd="0" presId="urn:microsoft.com/office/officeart/2005/8/layout/matrix3"/>
    <dgm:cxn modelId="{9EC7EEA5-02E9-48CB-ABB8-331D7D8B522C}" type="presParOf" srcId="{CA7750E7-13F8-470C-9C21-B0D49111E2B8}" destId="{AB539D71-863E-4EF7-9E5E-C3D0B8B5EAFA}" srcOrd="3" destOrd="0" presId="urn:microsoft.com/office/officeart/2005/8/layout/matrix3"/>
    <dgm:cxn modelId="{4ECB517B-CD96-44FF-A0B6-DB6FB883EACC}" type="presParOf" srcId="{CA7750E7-13F8-470C-9C21-B0D49111E2B8}" destId="{B06B9B92-19D3-4ACB-869B-5ACFA554DB76}"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67158BD2-8B53-4BDC-8CCA-A91E6EF6F5B9}" type="doc">
      <dgm:prSet loTypeId="urn:microsoft.com/office/officeart/2005/8/layout/vProcess5" loCatId="process" qsTypeId="urn:microsoft.com/office/officeart/2005/8/quickstyle/simple1" qsCatId="simple" csTypeId="urn:microsoft.com/office/officeart/2005/8/colors/accent0_3" csCatId="mainScheme" phldr="1"/>
      <dgm:spPr/>
      <dgm:t>
        <a:bodyPr/>
        <a:lstStyle/>
        <a:p>
          <a:endParaRPr lang="en-US"/>
        </a:p>
      </dgm:t>
    </dgm:pt>
    <dgm:pt modelId="{E11CA0C4-99BC-4C22-9BCE-988C13D11C9E}">
      <dgm:prSet/>
      <dgm:spPr/>
      <dgm:t>
        <a:bodyPr/>
        <a:lstStyle/>
        <a:p>
          <a:pPr>
            <a:lnSpc>
              <a:spcPct val="100000"/>
            </a:lnSpc>
          </a:pPr>
          <a:r>
            <a:rPr lang="en-US" dirty="0"/>
            <a:t>Definitions and key concepts</a:t>
          </a:r>
        </a:p>
      </dgm:t>
    </dgm:pt>
    <dgm:pt modelId="{B5B45B62-AEAD-4CE6-9C53-B9038FB9309F}" type="parTrans" cxnId="{B3694FED-5F68-4513-975F-3E149A62B466}">
      <dgm:prSet/>
      <dgm:spPr/>
      <dgm:t>
        <a:bodyPr/>
        <a:lstStyle/>
        <a:p>
          <a:endParaRPr lang="en-US"/>
        </a:p>
      </dgm:t>
    </dgm:pt>
    <dgm:pt modelId="{DD73CB31-19D1-48D1-A292-0898819ED4A1}" type="sibTrans" cxnId="{B3694FED-5F68-4513-975F-3E149A62B466}">
      <dgm:prSet/>
      <dgm:spPr/>
      <dgm:t>
        <a:bodyPr/>
        <a:lstStyle/>
        <a:p>
          <a:endParaRPr lang="en-US"/>
        </a:p>
      </dgm:t>
    </dgm:pt>
    <dgm:pt modelId="{410CF3FF-5D12-4D13-8DB9-CD3CD80D0662}">
      <dgm:prSet/>
      <dgm:spPr/>
      <dgm:t>
        <a:bodyPr/>
        <a:lstStyle/>
        <a:p>
          <a:pPr>
            <a:lnSpc>
              <a:spcPct val="100000"/>
            </a:lnSpc>
          </a:pPr>
          <a:r>
            <a:rPr lang="en-US" dirty="0"/>
            <a:t>Ethical dilemmas </a:t>
          </a:r>
        </a:p>
      </dgm:t>
    </dgm:pt>
    <dgm:pt modelId="{CE20656D-4BF4-4311-97F4-356C2B224029}" type="parTrans" cxnId="{9A5C3C3B-467C-4D76-B8A7-345A7ABD2ABD}">
      <dgm:prSet/>
      <dgm:spPr/>
      <dgm:t>
        <a:bodyPr/>
        <a:lstStyle/>
        <a:p>
          <a:endParaRPr lang="en-US"/>
        </a:p>
      </dgm:t>
    </dgm:pt>
    <dgm:pt modelId="{0BE7F1EF-273B-4C35-82BF-E1D61FBB54A0}" type="sibTrans" cxnId="{9A5C3C3B-467C-4D76-B8A7-345A7ABD2ABD}">
      <dgm:prSet/>
      <dgm:spPr/>
      <dgm:t>
        <a:bodyPr/>
        <a:lstStyle/>
        <a:p>
          <a:endParaRPr lang="en-US"/>
        </a:p>
      </dgm:t>
    </dgm:pt>
    <dgm:pt modelId="{5F2530F9-4C5B-445B-AC27-D053F5F9DDD9}">
      <dgm:prSet/>
      <dgm:spPr>
        <a:solidFill>
          <a:schemeClr val="tx2">
            <a:lumMod val="75000"/>
          </a:schemeClr>
        </a:solidFill>
      </dgm:spPr>
      <dgm:t>
        <a:bodyPr/>
        <a:lstStyle/>
        <a:p>
          <a:pPr>
            <a:lnSpc>
              <a:spcPct val="100000"/>
            </a:lnSpc>
          </a:pPr>
          <a:r>
            <a:rPr lang="en-US" dirty="0"/>
            <a:t>The five signposts towards socially just career development</a:t>
          </a:r>
        </a:p>
      </dgm:t>
    </dgm:pt>
    <dgm:pt modelId="{9078A820-9EB2-4ECB-A1A8-6C4EDCE22B11}" type="parTrans" cxnId="{D4FF0084-1398-4CE9-BCC5-C7CAC128895C}">
      <dgm:prSet/>
      <dgm:spPr/>
      <dgm:t>
        <a:bodyPr/>
        <a:lstStyle/>
        <a:p>
          <a:endParaRPr lang="en-US"/>
        </a:p>
      </dgm:t>
    </dgm:pt>
    <dgm:pt modelId="{1B730336-6E81-45E6-B0F4-23959F2DE5E5}" type="sibTrans" cxnId="{D4FF0084-1398-4CE9-BCC5-C7CAC128895C}">
      <dgm:prSet/>
      <dgm:spPr/>
      <dgm:t>
        <a:bodyPr/>
        <a:lstStyle/>
        <a:p>
          <a:endParaRPr lang="en-US"/>
        </a:p>
      </dgm:t>
    </dgm:pt>
    <dgm:pt modelId="{170F4DD6-CB4E-431A-AE82-88D836DE8876}">
      <dgm:prSet/>
      <dgm:spPr/>
      <dgm:t>
        <a:bodyPr/>
        <a:lstStyle/>
        <a:p>
          <a:pPr>
            <a:lnSpc>
              <a:spcPct val="100000"/>
            </a:lnSpc>
          </a:pPr>
          <a:r>
            <a:rPr lang="en-US" dirty="0"/>
            <a:t>Background</a:t>
          </a:r>
        </a:p>
      </dgm:t>
    </dgm:pt>
    <dgm:pt modelId="{10F396DE-1B89-421D-BB57-20EBAF3CF59E}" type="parTrans" cxnId="{37B5D413-D0AC-437E-998A-2A44278E7CB7}">
      <dgm:prSet/>
      <dgm:spPr/>
      <dgm:t>
        <a:bodyPr/>
        <a:lstStyle/>
        <a:p>
          <a:endParaRPr lang="en-GB"/>
        </a:p>
      </dgm:t>
    </dgm:pt>
    <dgm:pt modelId="{5A3047B7-8038-4BC3-9CB5-73E0C3251A6F}" type="sibTrans" cxnId="{37B5D413-D0AC-437E-998A-2A44278E7CB7}">
      <dgm:prSet/>
      <dgm:spPr/>
      <dgm:t>
        <a:bodyPr/>
        <a:lstStyle/>
        <a:p>
          <a:endParaRPr lang="en-GB"/>
        </a:p>
      </dgm:t>
    </dgm:pt>
    <dgm:pt modelId="{39DFCFA2-8960-474B-AE63-CA85DB7AE112}">
      <dgm:prSet/>
      <dgm:spPr/>
      <dgm:t>
        <a:bodyPr/>
        <a:lstStyle/>
        <a:p>
          <a:pPr>
            <a:lnSpc>
              <a:spcPct val="100000"/>
            </a:lnSpc>
          </a:pPr>
          <a:r>
            <a:rPr lang="en-US" dirty="0"/>
            <a:t>Conclusions and next steps</a:t>
          </a:r>
        </a:p>
      </dgm:t>
    </dgm:pt>
    <dgm:pt modelId="{D56BBE74-A6F0-4FC5-ADB1-5A46F37E7638}" type="parTrans" cxnId="{684EE01E-917A-4353-98F6-3A4DE487701C}">
      <dgm:prSet/>
      <dgm:spPr/>
      <dgm:t>
        <a:bodyPr/>
        <a:lstStyle/>
        <a:p>
          <a:endParaRPr lang="en-GB"/>
        </a:p>
      </dgm:t>
    </dgm:pt>
    <dgm:pt modelId="{873A52ED-D03B-4338-AB6D-C5AAF567EC51}" type="sibTrans" cxnId="{684EE01E-917A-4353-98F6-3A4DE487701C}">
      <dgm:prSet/>
      <dgm:spPr/>
      <dgm:t>
        <a:bodyPr/>
        <a:lstStyle/>
        <a:p>
          <a:endParaRPr lang="en-GB"/>
        </a:p>
      </dgm:t>
    </dgm:pt>
    <dgm:pt modelId="{927AB51F-A8A2-400F-A875-6F8AFF69F876}" type="pres">
      <dgm:prSet presAssocID="{67158BD2-8B53-4BDC-8CCA-A91E6EF6F5B9}" presName="outerComposite" presStyleCnt="0">
        <dgm:presLayoutVars>
          <dgm:chMax val="5"/>
          <dgm:dir/>
          <dgm:resizeHandles val="exact"/>
        </dgm:presLayoutVars>
      </dgm:prSet>
      <dgm:spPr/>
    </dgm:pt>
    <dgm:pt modelId="{E4C97374-963D-4571-9747-AF2BAB9B4E1B}" type="pres">
      <dgm:prSet presAssocID="{67158BD2-8B53-4BDC-8CCA-A91E6EF6F5B9}" presName="dummyMaxCanvas" presStyleCnt="0">
        <dgm:presLayoutVars/>
      </dgm:prSet>
      <dgm:spPr/>
    </dgm:pt>
    <dgm:pt modelId="{CA14A997-308E-4EEE-884A-06B5E7EFE2D3}" type="pres">
      <dgm:prSet presAssocID="{67158BD2-8B53-4BDC-8CCA-A91E6EF6F5B9}" presName="FiveNodes_1" presStyleLbl="node1" presStyleIdx="0" presStyleCnt="5">
        <dgm:presLayoutVars>
          <dgm:bulletEnabled val="1"/>
        </dgm:presLayoutVars>
      </dgm:prSet>
      <dgm:spPr/>
    </dgm:pt>
    <dgm:pt modelId="{01824DFD-5383-4F7F-95F8-96FDA9A8F17D}" type="pres">
      <dgm:prSet presAssocID="{67158BD2-8B53-4BDC-8CCA-A91E6EF6F5B9}" presName="FiveNodes_2" presStyleLbl="node1" presStyleIdx="1" presStyleCnt="5">
        <dgm:presLayoutVars>
          <dgm:bulletEnabled val="1"/>
        </dgm:presLayoutVars>
      </dgm:prSet>
      <dgm:spPr/>
    </dgm:pt>
    <dgm:pt modelId="{5354AACF-B2D0-4B9A-B9A9-25DC2E5C8153}" type="pres">
      <dgm:prSet presAssocID="{67158BD2-8B53-4BDC-8CCA-A91E6EF6F5B9}" presName="FiveNodes_3" presStyleLbl="node1" presStyleIdx="2" presStyleCnt="5">
        <dgm:presLayoutVars>
          <dgm:bulletEnabled val="1"/>
        </dgm:presLayoutVars>
      </dgm:prSet>
      <dgm:spPr/>
    </dgm:pt>
    <dgm:pt modelId="{E9D01F4F-AE98-45A6-884D-FC2215A0CEAA}" type="pres">
      <dgm:prSet presAssocID="{67158BD2-8B53-4BDC-8CCA-A91E6EF6F5B9}" presName="FiveNodes_4" presStyleLbl="node1" presStyleIdx="3" presStyleCnt="5">
        <dgm:presLayoutVars>
          <dgm:bulletEnabled val="1"/>
        </dgm:presLayoutVars>
      </dgm:prSet>
      <dgm:spPr/>
    </dgm:pt>
    <dgm:pt modelId="{914B43E6-B3AD-49B5-B04A-62B3084DB5D5}" type="pres">
      <dgm:prSet presAssocID="{67158BD2-8B53-4BDC-8CCA-A91E6EF6F5B9}" presName="FiveNodes_5" presStyleLbl="node1" presStyleIdx="4" presStyleCnt="5">
        <dgm:presLayoutVars>
          <dgm:bulletEnabled val="1"/>
        </dgm:presLayoutVars>
      </dgm:prSet>
      <dgm:spPr/>
    </dgm:pt>
    <dgm:pt modelId="{C815FCBC-BCF3-48ED-9C1F-37D102117D31}" type="pres">
      <dgm:prSet presAssocID="{67158BD2-8B53-4BDC-8CCA-A91E6EF6F5B9}" presName="FiveConn_1-2" presStyleLbl="fgAccFollowNode1" presStyleIdx="0" presStyleCnt="4">
        <dgm:presLayoutVars>
          <dgm:bulletEnabled val="1"/>
        </dgm:presLayoutVars>
      </dgm:prSet>
      <dgm:spPr/>
    </dgm:pt>
    <dgm:pt modelId="{121FE435-2DBC-46E6-90D1-36502A7CCE52}" type="pres">
      <dgm:prSet presAssocID="{67158BD2-8B53-4BDC-8CCA-A91E6EF6F5B9}" presName="FiveConn_2-3" presStyleLbl="fgAccFollowNode1" presStyleIdx="1" presStyleCnt="4">
        <dgm:presLayoutVars>
          <dgm:bulletEnabled val="1"/>
        </dgm:presLayoutVars>
      </dgm:prSet>
      <dgm:spPr/>
    </dgm:pt>
    <dgm:pt modelId="{024F38A1-FD10-4ED5-822B-679AEC3DC687}" type="pres">
      <dgm:prSet presAssocID="{67158BD2-8B53-4BDC-8CCA-A91E6EF6F5B9}" presName="FiveConn_3-4" presStyleLbl="fgAccFollowNode1" presStyleIdx="2" presStyleCnt="4">
        <dgm:presLayoutVars>
          <dgm:bulletEnabled val="1"/>
        </dgm:presLayoutVars>
      </dgm:prSet>
      <dgm:spPr/>
    </dgm:pt>
    <dgm:pt modelId="{C680B841-D222-47E7-9C9F-6E612FCFCEC3}" type="pres">
      <dgm:prSet presAssocID="{67158BD2-8B53-4BDC-8CCA-A91E6EF6F5B9}" presName="FiveConn_4-5" presStyleLbl="fgAccFollowNode1" presStyleIdx="3" presStyleCnt="4">
        <dgm:presLayoutVars>
          <dgm:bulletEnabled val="1"/>
        </dgm:presLayoutVars>
      </dgm:prSet>
      <dgm:spPr/>
    </dgm:pt>
    <dgm:pt modelId="{0C46721E-0AB3-4534-946B-C64912FED72C}" type="pres">
      <dgm:prSet presAssocID="{67158BD2-8B53-4BDC-8CCA-A91E6EF6F5B9}" presName="FiveNodes_1_text" presStyleLbl="node1" presStyleIdx="4" presStyleCnt="5">
        <dgm:presLayoutVars>
          <dgm:bulletEnabled val="1"/>
        </dgm:presLayoutVars>
      </dgm:prSet>
      <dgm:spPr/>
    </dgm:pt>
    <dgm:pt modelId="{8E9A537B-82F0-489B-8A33-6257AF6E4154}" type="pres">
      <dgm:prSet presAssocID="{67158BD2-8B53-4BDC-8CCA-A91E6EF6F5B9}" presName="FiveNodes_2_text" presStyleLbl="node1" presStyleIdx="4" presStyleCnt="5">
        <dgm:presLayoutVars>
          <dgm:bulletEnabled val="1"/>
        </dgm:presLayoutVars>
      </dgm:prSet>
      <dgm:spPr/>
    </dgm:pt>
    <dgm:pt modelId="{8E9EF53C-8EF2-487D-8BEB-BC19564DC3FF}" type="pres">
      <dgm:prSet presAssocID="{67158BD2-8B53-4BDC-8CCA-A91E6EF6F5B9}" presName="FiveNodes_3_text" presStyleLbl="node1" presStyleIdx="4" presStyleCnt="5">
        <dgm:presLayoutVars>
          <dgm:bulletEnabled val="1"/>
        </dgm:presLayoutVars>
      </dgm:prSet>
      <dgm:spPr/>
    </dgm:pt>
    <dgm:pt modelId="{8EE4E104-5314-4D0A-935E-E0B996B46EF0}" type="pres">
      <dgm:prSet presAssocID="{67158BD2-8B53-4BDC-8CCA-A91E6EF6F5B9}" presName="FiveNodes_4_text" presStyleLbl="node1" presStyleIdx="4" presStyleCnt="5">
        <dgm:presLayoutVars>
          <dgm:bulletEnabled val="1"/>
        </dgm:presLayoutVars>
      </dgm:prSet>
      <dgm:spPr/>
    </dgm:pt>
    <dgm:pt modelId="{45DA998E-9D3A-43E5-B2A3-F67EFA92E1D5}" type="pres">
      <dgm:prSet presAssocID="{67158BD2-8B53-4BDC-8CCA-A91E6EF6F5B9}" presName="FiveNodes_5_text" presStyleLbl="node1" presStyleIdx="4" presStyleCnt="5">
        <dgm:presLayoutVars>
          <dgm:bulletEnabled val="1"/>
        </dgm:presLayoutVars>
      </dgm:prSet>
      <dgm:spPr/>
    </dgm:pt>
  </dgm:ptLst>
  <dgm:cxnLst>
    <dgm:cxn modelId="{37B5D413-D0AC-437E-998A-2A44278E7CB7}" srcId="{67158BD2-8B53-4BDC-8CCA-A91E6EF6F5B9}" destId="{170F4DD6-CB4E-431A-AE82-88D836DE8876}" srcOrd="0" destOrd="0" parTransId="{10F396DE-1B89-421D-BB57-20EBAF3CF59E}" sibTransId="{5A3047B7-8038-4BC3-9CB5-73E0C3251A6F}"/>
    <dgm:cxn modelId="{684EE01E-917A-4353-98F6-3A4DE487701C}" srcId="{67158BD2-8B53-4BDC-8CCA-A91E6EF6F5B9}" destId="{39DFCFA2-8960-474B-AE63-CA85DB7AE112}" srcOrd="4" destOrd="0" parTransId="{D56BBE74-A6F0-4FC5-ADB1-5A46F37E7638}" sibTransId="{873A52ED-D03B-4338-AB6D-C5AAF567EC51}"/>
    <dgm:cxn modelId="{2755B228-AD92-4B01-9144-393D94F91D05}" type="presOf" srcId="{E11CA0C4-99BC-4C22-9BCE-988C13D11C9E}" destId="{8E9A537B-82F0-489B-8A33-6257AF6E4154}" srcOrd="1" destOrd="0" presId="urn:microsoft.com/office/officeart/2005/8/layout/vProcess5"/>
    <dgm:cxn modelId="{9A5C3C3B-467C-4D76-B8A7-345A7ABD2ABD}" srcId="{67158BD2-8B53-4BDC-8CCA-A91E6EF6F5B9}" destId="{410CF3FF-5D12-4D13-8DB9-CD3CD80D0662}" srcOrd="2" destOrd="0" parTransId="{CE20656D-4BF4-4311-97F4-356C2B224029}" sibTransId="{0BE7F1EF-273B-4C35-82BF-E1D61FBB54A0}"/>
    <dgm:cxn modelId="{507FD93B-48DD-4F6B-A941-71C3D0557AD2}" type="presOf" srcId="{1B730336-6E81-45E6-B0F4-23959F2DE5E5}" destId="{C680B841-D222-47E7-9C9F-6E612FCFCEC3}" srcOrd="0" destOrd="0" presId="urn:microsoft.com/office/officeart/2005/8/layout/vProcess5"/>
    <dgm:cxn modelId="{B1877F62-A0BD-4D4F-90B8-A27F1D69DB8D}" type="presOf" srcId="{0BE7F1EF-273B-4C35-82BF-E1D61FBB54A0}" destId="{024F38A1-FD10-4ED5-822B-679AEC3DC687}" srcOrd="0" destOrd="0" presId="urn:microsoft.com/office/officeart/2005/8/layout/vProcess5"/>
    <dgm:cxn modelId="{B2CF0D65-5DDE-4C0E-AB60-98929EE05A1B}" type="presOf" srcId="{DD73CB31-19D1-48D1-A292-0898819ED4A1}" destId="{121FE435-2DBC-46E6-90D1-36502A7CCE52}" srcOrd="0" destOrd="0" presId="urn:microsoft.com/office/officeart/2005/8/layout/vProcess5"/>
    <dgm:cxn modelId="{9C13F855-2C32-4A90-8FF8-3873BE42A346}" type="presOf" srcId="{5F2530F9-4C5B-445B-AC27-D053F5F9DDD9}" destId="{8EE4E104-5314-4D0A-935E-E0B996B46EF0}" srcOrd="1" destOrd="0" presId="urn:microsoft.com/office/officeart/2005/8/layout/vProcess5"/>
    <dgm:cxn modelId="{23F31478-14A6-4067-9CFB-28E2DFABEFB4}" type="presOf" srcId="{39DFCFA2-8960-474B-AE63-CA85DB7AE112}" destId="{914B43E6-B3AD-49B5-B04A-62B3084DB5D5}" srcOrd="0" destOrd="0" presId="urn:microsoft.com/office/officeart/2005/8/layout/vProcess5"/>
    <dgm:cxn modelId="{AA93C17F-7535-4A79-A877-8D50D5B3D80C}" type="presOf" srcId="{410CF3FF-5D12-4D13-8DB9-CD3CD80D0662}" destId="{8E9EF53C-8EF2-487D-8BEB-BC19564DC3FF}" srcOrd="1" destOrd="0" presId="urn:microsoft.com/office/officeart/2005/8/layout/vProcess5"/>
    <dgm:cxn modelId="{D4FF0084-1398-4CE9-BCC5-C7CAC128895C}" srcId="{67158BD2-8B53-4BDC-8CCA-A91E6EF6F5B9}" destId="{5F2530F9-4C5B-445B-AC27-D053F5F9DDD9}" srcOrd="3" destOrd="0" parTransId="{9078A820-9EB2-4ECB-A1A8-6C4EDCE22B11}" sibTransId="{1B730336-6E81-45E6-B0F4-23959F2DE5E5}"/>
    <dgm:cxn modelId="{8F2BD787-6288-4F09-8DEC-455F0D7D6EA5}" type="presOf" srcId="{67158BD2-8B53-4BDC-8CCA-A91E6EF6F5B9}" destId="{927AB51F-A8A2-400F-A875-6F8AFF69F876}" srcOrd="0" destOrd="0" presId="urn:microsoft.com/office/officeart/2005/8/layout/vProcess5"/>
    <dgm:cxn modelId="{E899D2B5-332F-41F5-97EC-60C6D0DE8DC2}" type="presOf" srcId="{39DFCFA2-8960-474B-AE63-CA85DB7AE112}" destId="{45DA998E-9D3A-43E5-B2A3-F67EFA92E1D5}" srcOrd="1" destOrd="0" presId="urn:microsoft.com/office/officeart/2005/8/layout/vProcess5"/>
    <dgm:cxn modelId="{5B5E64BD-4063-4390-962A-ED32709643CB}" type="presOf" srcId="{410CF3FF-5D12-4D13-8DB9-CD3CD80D0662}" destId="{5354AACF-B2D0-4B9A-B9A9-25DC2E5C8153}" srcOrd="0" destOrd="0" presId="urn:microsoft.com/office/officeart/2005/8/layout/vProcess5"/>
    <dgm:cxn modelId="{A21A75C5-23D1-4885-9142-43EFF0E074A3}" type="presOf" srcId="{5A3047B7-8038-4BC3-9CB5-73E0C3251A6F}" destId="{C815FCBC-BCF3-48ED-9C1F-37D102117D31}" srcOrd="0" destOrd="0" presId="urn:microsoft.com/office/officeart/2005/8/layout/vProcess5"/>
    <dgm:cxn modelId="{D297D1CB-6115-45CD-8174-C2F6E3E33734}" type="presOf" srcId="{170F4DD6-CB4E-431A-AE82-88D836DE8876}" destId="{0C46721E-0AB3-4534-946B-C64912FED72C}" srcOrd="1" destOrd="0" presId="urn:microsoft.com/office/officeart/2005/8/layout/vProcess5"/>
    <dgm:cxn modelId="{E9BF12D4-9462-4D4C-B72B-62BABAE58E46}" type="presOf" srcId="{170F4DD6-CB4E-431A-AE82-88D836DE8876}" destId="{CA14A997-308E-4EEE-884A-06B5E7EFE2D3}" srcOrd="0" destOrd="0" presId="urn:microsoft.com/office/officeart/2005/8/layout/vProcess5"/>
    <dgm:cxn modelId="{594EC4E3-898A-4328-896E-68F0A202D3A1}" type="presOf" srcId="{5F2530F9-4C5B-445B-AC27-D053F5F9DDD9}" destId="{E9D01F4F-AE98-45A6-884D-FC2215A0CEAA}" srcOrd="0" destOrd="0" presId="urn:microsoft.com/office/officeart/2005/8/layout/vProcess5"/>
    <dgm:cxn modelId="{B3694FED-5F68-4513-975F-3E149A62B466}" srcId="{67158BD2-8B53-4BDC-8CCA-A91E6EF6F5B9}" destId="{E11CA0C4-99BC-4C22-9BCE-988C13D11C9E}" srcOrd="1" destOrd="0" parTransId="{B5B45B62-AEAD-4CE6-9C53-B9038FB9309F}" sibTransId="{DD73CB31-19D1-48D1-A292-0898819ED4A1}"/>
    <dgm:cxn modelId="{009AFBF2-23E5-46CE-BFFB-D3C357441F12}" type="presOf" srcId="{E11CA0C4-99BC-4C22-9BCE-988C13D11C9E}" destId="{01824DFD-5383-4F7F-95F8-96FDA9A8F17D}" srcOrd="0" destOrd="0" presId="urn:microsoft.com/office/officeart/2005/8/layout/vProcess5"/>
    <dgm:cxn modelId="{297EE4AA-9C8B-48AB-B474-DBBFA11C2EAB}" type="presParOf" srcId="{927AB51F-A8A2-400F-A875-6F8AFF69F876}" destId="{E4C97374-963D-4571-9747-AF2BAB9B4E1B}" srcOrd="0" destOrd="0" presId="urn:microsoft.com/office/officeart/2005/8/layout/vProcess5"/>
    <dgm:cxn modelId="{0C8159BE-1BAE-4EE9-B386-60CE4BADA68A}" type="presParOf" srcId="{927AB51F-A8A2-400F-A875-6F8AFF69F876}" destId="{CA14A997-308E-4EEE-884A-06B5E7EFE2D3}" srcOrd="1" destOrd="0" presId="urn:microsoft.com/office/officeart/2005/8/layout/vProcess5"/>
    <dgm:cxn modelId="{5EF3CB22-EA96-4108-A194-6FF4FB689C12}" type="presParOf" srcId="{927AB51F-A8A2-400F-A875-6F8AFF69F876}" destId="{01824DFD-5383-4F7F-95F8-96FDA9A8F17D}" srcOrd="2" destOrd="0" presId="urn:microsoft.com/office/officeart/2005/8/layout/vProcess5"/>
    <dgm:cxn modelId="{F30E7357-6A07-42CE-B2E7-F992BCD384A7}" type="presParOf" srcId="{927AB51F-A8A2-400F-A875-6F8AFF69F876}" destId="{5354AACF-B2D0-4B9A-B9A9-25DC2E5C8153}" srcOrd="3" destOrd="0" presId="urn:microsoft.com/office/officeart/2005/8/layout/vProcess5"/>
    <dgm:cxn modelId="{5A3771C1-DDB6-4237-89AF-9EB93F821452}" type="presParOf" srcId="{927AB51F-A8A2-400F-A875-6F8AFF69F876}" destId="{E9D01F4F-AE98-45A6-884D-FC2215A0CEAA}" srcOrd="4" destOrd="0" presId="urn:microsoft.com/office/officeart/2005/8/layout/vProcess5"/>
    <dgm:cxn modelId="{DB1DF8C4-F31B-4283-8CE2-E49419967C6F}" type="presParOf" srcId="{927AB51F-A8A2-400F-A875-6F8AFF69F876}" destId="{914B43E6-B3AD-49B5-B04A-62B3084DB5D5}" srcOrd="5" destOrd="0" presId="urn:microsoft.com/office/officeart/2005/8/layout/vProcess5"/>
    <dgm:cxn modelId="{18D0D81E-D56A-4F9E-9A54-FD3FB8DAD950}" type="presParOf" srcId="{927AB51F-A8A2-400F-A875-6F8AFF69F876}" destId="{C815FCBC-BCF3-48ED-9C1F-37D102117D31}" srcOrd="6" destOrd="0" presId="urn:microsoft.com/office/officeart/2005/8/layout/vProcess5"/>
    <dgm:cxn modelId="{39B393ED-FD09-4AED-9021-30CDEDC96D66}" type="presParOf" srcId="{927AB51F-A8A2-400F-A875-6F8AFF69F876}" destId="{121FE435-2DBC-46E6-90D1-36502A7CCE52}" srcOrd="7" destOrd="0" presId="urn:microsoft.com/office/officeart/2005/8/layout/vProcess5"/>
    <dgm:cxn modelId="{825EC26A-D9D2-4852-A8B2-A5BFE9B0198F}" type="presParOf" srcId="{927AB51F-A8A2-400F-A875-6F8AFF69F876}" destId="{024F38A1-FD10-4ED5-822B-679AEC3DC687}" srcOrd="8" destOrd="0" presId="urn:microsoft.com/office/officeart/2005/8/layout/vProcess5"/>
    <dgm:cxn modelId="{39FD59F8-4069-4C1D-BA26-6F07FEABE378}" type="presParOf" srcId="{927AB51F-A8A2-400F-A875-6F8AFF69F876}" destId="{C680B841-D222-47E7-9C9F-6E612FCFCEC3}" srcOrd="9" destOrd="0" presId="urn:microsoft.com/office/officeart/2005/8/layout/vProcess5"/>
    <dgm:cxn modelId="{E3D28065-BAD1-4434-BBCC-F2175BBFFC87}" type="presParOf" srcId="{927AB51F-A8A2-400F-A875-6F8AFF69F876}" destId="{0C46721E-0AB3-4534-946B-C64912FED72C}" srcOrd="10" destOrd="0" presId="urn:microsoft.com/office/officeart/2005/8/layout/vProcess5"/>
    <dgm:cxn modelId="{DF1F3135-83F6-43CC-9487-D1DA32BFF284}" type="presParOf" srcId="{927AB51F-A8A2-400F-A875-6F8AFF69F876}" destId="{8E9A537B-82F0-489B-8A33-6257AF6E4154}" srcOrd="11" destOrd="0" presId="urn:microsoft.com/office/officeart/2005/8/layout/vProcess5"/>
    <dgm:cxn modelId="{4F2266E9-5CAF-492A-B274-984EC8D03DBB}" type="presParOf" srcId="{927AB51F-A8A2-400F-A875-6F8AFF69F876}" destId="{8E9EF53C-8EF2-487D-8BEB-BC19564DC3FF}" srcOrd="12" destOrd="0" presId="urn:microsoft.com/office/officeart/2005/8/layout/vProcess5"/>
    <dgm:cxn modelId="{08869AAC-D9CC-48AB-B671-19C812A580FD}" type="presParOf" srcId="{927AB51F-A8A2-400F-A875-6F8AFF69F876}" destId="{8EE4E104-5314-4D0A-935E-E0B996B46EF0}" srcOrd="13" destOrd="0" presId="urn:microsoft.com/office/officeart/2005/8/layout/vProcess5"/>
    <dgm:cxn modelId="{A3D9A521-D5DC-479E-949A-8C8BDE783F10}" type="presParOf" srcId="{927AB51F-A8A2-400F-A875-6F8AFF69F876}" destId="{45DA998E-9D3A-43E5-B2A3-F67EFA92E1D5}"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C982E7E-C4D1-42ED-9121-CE5900B3602D}" type="doc">
      <dgm:prSet loTypeId="urn:microsoft.com/office/officeart/2016/7/layout/LinearBlockProcessNumbered" loCatId="process" qsTypeId="urn:microsoft.com/office/officeart/2005/8/quickstyle/simple1" qsCatId="simple" csTypeId="urn:microsoft.com/office/officeart/2005/8/colors/colorful2" csCatId="colorful" phldr="1"/>
      <dgm:spPr/>
      <dgm:t>
        <a:bodyPr/>
        <a:lstStyle/>
        <a:p>
          <a:endParaRPr lang="en-GB"/>
        </a:p>
      </dgm:t>
    </dgm:pt>
    <dgm:pt modelId="{97DD52FA-8926-46F5-BD42-C476235ED686}">
      <dgm:prSet phldrT="[Text]"/>
      <dgm:spPr/>
      <dgm:t>
        <a:bodyPr/>
        <a:lstStyle/>
        <a:p>
          <a:pPr>
            <a:buFont typeface="+mj-lt"/>
            <a:buAutoNum type="arabicPeriod"/>
          </a:pPr>
          <a:r>
            <a:rPr lang="en-GB" b="1" i="0" dirty="0"/>
            <a:t>Build critical consciousness</a:t>
          </a:r>
          <a:r>
            <a:rPr lang="en-GB" b="0" i="0" dirty="0"/>
            <a:t> </a:t>
          </a:r>
          <a:endParaRPr lang="en-GB" dirty="0"/>
        </a:p>
      </dgm:t>
    </dgm:pt>
    <dgm:pt modelId="{20892C76-CD78-45AF-B3E1-3D76F2A37AFC}" type="parTrans" cxnId="{7210C9C8-6E30-45B8-A103-D9030BACDDB8}">
      <dgm:prSet/>
      <dgm:spPr/>
      <dgm:t>
        <a:bodyPr/>
        <a:lstStyle/>
        <a:p>
          <a:endParaRPr lang="en-GB"/>
        </a:p>
      </dgm:t>
    </dgm:pt>
    <dgm:pt modelId="{41D5E014-00E4-4741-A5B2-53E79298F713}" type="sibTrans" cxnId="{7210C9C8-6E30-45B8-A103-D9030BACDDB8}">
      <dgm:prSet phldrT="01"/>
      <dgm:spPr/>
      <dgm:t>
        <a:bodyPr/>
        <a:lstStyle/>
        <a:p>
          <a:r>
            <a:rPr lang="en-GB"/>
            <a:t>01</a:t>
          </a:r>
        </a:p>
      </dgm:t>
    </dgm:pt>
    <dgm:pt modelId="{37FE235D-A313-44D7-B3F6-820CFC7F1E6F}">
      <dgm:prSet/>
      <dgm:spPr/>
      <dgm:t>
        <a:bodyPr/>
        <a:lstStyle/>
        <a:p>
          <a:pPr>
            <a:buFont typeface="+mj-lt"/>
            <a:buAutoNum type="arabicPeriod"/>
          </a:pPr>
          <a:r>
            <a:rPr lang="en-GB" b="1" i="0" dirty="0"/>
            <a:t>Name oppression</a:t>
          </a:r>
          <a:endParaRPr lang="en-GB" b="0" i="0" dirty="0"/>
        </a:p>
      </dgm:t>
    </dgm:pt>
    <dgm:pt modelId="{2EDE831A-F90F-4D9A-8E0B-DE0ABEA06136}" type="parTrans" cxnId="{903461EB-D9E6-468A-8608-3B4DA3FAE17A}">
      <dgm:prSet/>
      <dgm:spPr/>
      <dgm:t>
        <a:bodyPr/>
        <a:lstStyle/>
        <a:p>
          <a:endParaRPr lang="en-GB"/>
        </a:p>
      </dgm:t>
    </dgm:pt>
    <dgm:pt modelId="{3715626F-6FB5-4039-8D0D-F000BD0B91FA}" type="sibTrans" cxnId="{903461EB-D9E6-468A-8608-3B4DA3FAE17A}">
      <dgm:prSet phldrT="02"/>
      <dgm:spPr/>
      <dgm:t>
        <a:bodyPr/>
        <a:lstStyle/>
        <a:p>
          <a:r>
            <a:rPr lang="en-GB"/>
            <a:t>02</a:t>
          </a:r>
        </a:p>
      </dgm:t>
    </dgm:pt>
    <dgm:pt modelId="{8AA400F1-2DAD-4C5E-A7AE-28B3A2F6B5D2}">
      <dgm:prSet/>
      <dgm:spPr/>
      <dgm:t>
        <a:bodyPr/>
        <a:lstStyle/>
        <a:p>
          <a:pPr>
            <a:buFont typeface="+mj-lt"/>
            <a:buAutoNum type="arabicPeriod"/>
          </a:pPr>
          <a:r>
            <a:rPr lang="en-GB" b="1" i="0" dirty="0"/>
            <a:t>Question what is normal</a:t>
          </a:r>
          <a:endParaRPr lang="en-GB" b="0" i="0" dirty="0"/>
        </a:p>
      </dgm:t>
    </dgm:pt>
    <dgm:pt modelId="{DFAE832D-8D85-4045-A940-245A5CB1DAC0}" type="parTrans" cxnId="{B2C2FAA5-F981-4D60-B0F0-5DE9C2C7FE10}">
      <dgm:prSet/>
      <dgm:spPr/>
      <dgm:t>
        <a:bodyPr/>
        <a:lstStyle/>
        <a:p>
          <a:endParaRPr lang="en-GB"/>
        </a:p>
      </dgm:t>
    </dgm:pt>
    <dgm:pt modelId="{6FCCBD16-3537-48C9-A881-41A0E1C78FDB}" type="sibTrans" cxnId="{B2C2FAA5-F981-4D60-B0F0-5DE9C2C7FE10}">
      <dgm:prSet phldrT="03"/>
      <dgm:spPr/>
      <dgm:t>
        <a:bodyPr/>
        <a:lstStyle/>
        <a:p>
          <a:r>
            <a:rPr lang="en-GB"/>
            <a:t>03</a:t>
          </a:r>
        </a:p>
      </dgm:t>
    </dgm:pt>
    <dgm:pt modelId="{4BB94112-F036-4259-A5D6-B0198A8B7B9D}">
      <dgm:prSet/>
      <dgm:spPr/>
      <dgm:t>
        <a:bodyPr/>
        <a:lstStyle/>
        <a:p>
          <a:pPr>
            <a:buFont typeface="+mj-lt"/>
            <a:buAutoNum type="arabicPeriod"/>
          </a:pPr>
          <a:r>
            <a:rPr lang="en-GB" b="1" i="0" dirty="0"/>
            <a:t>Encourage people to work together</a:t>
          </a:r>
          <a:endParaRPr lang="en-GB" b="0" i="0" dirty="0"/>
        </a:p>
      </dgm:t>
    </dgm:pt>
    <dgm:pt modelId="{B96EEC5C-9D01-40A4-AC9E-ED164480D8C2}" type="parTrans" cxnId="{042302BE-BE0B-4888-A679-80C51FAA7EEB}">
      <dgm:prSet/>
      <dgm:spPr/>
      <dgm:t>
        <a:bodyPr/>
        <a:lstStyle/>
        <a:p>
          <a:endParaRPr lang="en-GB"/>
        </a:p>
      </dgm:t>
    </dgm:pt>
    <dgm:pt modelId="{B8800921-5D7D-4B1C-B648-6397F7C11BDB}" type="sibTrans" cxnId="{042302BE-BE0B-4888-A679-80C51FAA7EEB}">
      <dgm:prSet phldrT="04"/>
      <dgm:spPr/>
      <dgm:t>
        <a:bodyPr/>
        <a:lstStyle/>
        <a:p>
          <a:r>
            <a:rPr lang="en-GB"/>
            <a:t>04</a:t>
          </a:r>
        </a:p>
      </dgm:t>
    </dgm:pt>
    <dgm:pt modelId="{7F7FFF6A-AA40-4F07-B6A3-409B5C20C6C4}">
      <dgm:prSet/>
      <dgm:spPr/>
      <dgm:t>
        <a:bodyPr/>
        <a:lstStyle/>
        <a:p>
          <a:pPr>
            <a:buFont typeface="+mj-lt"/>
            <a:buAutoNum type="arabicPeriod"/>
          </a:pPr>
          <a:r>
            <a:rPr lang="en-GB" b="1" i="0" dirty="0"/>
            <a:t>Work at a range of levels</a:t>
          </a:r>
          <a:endParaRPr lang="en-GB" b="0" i="0" dirty="0"/>
        </a:p>
      </dgm:t>
    </dgm:pt>
    <dgm:pt modelId="{817B7AFC-8DBA-4D24-BE30-4C61EE5C4CD0}" type="parTrans" cxnId="{0AC268D9-D720-4C6B-A422-2E1A12D811BC}">
      <dgm:prSet/>
      <dgm:spPr/>
      <dgm:t>
        <a:bodyPr/>
        <a:lstStyle/>
        <a:p>
          <a:endParaRPr lang="en-GB"/>
        </a:p>
      </dgm:t>
    </dgm:pt>
    <dgm:pt modelId="{63273C97-C0E3-4C16-852B-ABEA2B6CA576}" type="sibTrans" cxnId="{0AC268D9-D720-4C6B-A422-2E1A12D811BC}">
      <dgm:prSet phldrT="05"/>
      <dgm:spPr/>
      <dgm:t>
        <a:bodyPr/>
        <a:lstStyle/>
        <a:p>
          <a:r>
            <a:rPr lang="en-GB"/>
            <a:t>05</a:t>
          </a:r>
        </a:p>
      </dgm:t>
    </dgm:pt>
    <dgm:pt modelId="{93517E33-9609-40E1-A04B-2BC457B04352}" type="pres">
      <dgm:prSet presAssocID="{8C982E7E-C4D1-42ED-9121-CE5900B3602D}" presName="Name0" presStyleCnt="0">
        <dgm:presLayoutVars>
          <dgm:animLvl val="lvl"/>
          <dgm:resizeHandles val="exact"/>
        </dgm:presLayoutVars>
      </dgm:prSet>
      <dgm:spPr/>
    </dgm:pt>
    <dgm:pt modelId="{9F719ACC-AE4A-40FF-B6DB-4CFC1DC5E6D2}" type="pres">
      <dgm:prSet presAssocID="{97DD52FA-8926-46F5-BD42-C476235ED686}" presName="compositeNode" presStyleCnt="0">
        <dgm:presLayoutVars>
          <dgm:bulletEnabled val="1"/>
        </dgm:presLayoutVars>
      </dgm:prSet>
      <dgm:spPr/>
    </dgm:pt>
    <dgm:pt modelId="{DBC4281D-C71B-4664-995C-7B7AB2EE42E2}" type="pres">
      <dgm:prSet presAssocID="{97DD52FA-8926-46F5-BD42-C476235ED686}" presName="bgRect" presStyleLbl="alignNode1" presStyleIdx="0" presStyleCnt="5"/>
      <dgm:spPr/>
    </dgm:pt>
    <dgm:pt modelId="{BEDD5812-1115-4B8A-A19D-85AAFE354974}" type="pres">
      <dgm:prSet presAssocID="{41D5E014-00E4-4741-A5B2-53E79298F713}" presName="sibTransNodeRect" presStyleLbl="alignNode1" presStyleIdx="0" presStyleCnt="5">
        <dgm:presLayoutVars>
          <dgm:chMax val="0"/>
          <dgm:bulletEnabled val="1"/>
        </dgm:presLayoutVars>
      </dgm:prSet>
      <dgm:spPr/>
    </dgm:pt>
    <dgm:pt modelId="{AFE06326-83F7-443C-BFD3-C5A597367D4B}" type="pres">
      <dgm:prSet presAssocID="{97DD52FA-8926-46F5-BD42-C476235ED686}" presName="nodeRect" presStyleLbl="alignNode1" presStyleIdx="0" presStyleCnt="5">
        <dgm:presLayoutVars>
          <dgm:bulletEnabled val="1"/>
        </dgm:presLayoutVars>
      </dgm:prSet>
      <dgm:spPr/>
    </dgm:pt>
    <dgm:pt modelId="{97AD09E0-A391-43ED-921A-59444E810E1E}" type="pres">
      <dgm:prSet presAssocID="{41D5E014-00E4-4741-A5B2-53E79298F713}" presName="sibTrans" presStyleCnt="0"/>
      <dgm:spPr/>
    </dgm:pt>
    <dgm:pt modelId="{AF1C2AC7-D46E-4BA0-8311-931587EC53CE}" type="pres">
      <dgm:prSet presAssocID="{37FE235D-A313-44D7-B3F6-820CFC7F1E6F}" presName="compositeNode" presStyleCnt="0">
        <dgm:presLayoutVars>
          <dgm:bulletEnabled val="1"/>
        </dgm:presLayoutVars>
      </dgm:prSet>
      <dgm:spPr/>
    </dgm:pt>
    <dgm:pt modelId="{9C5372CC-55F9-41A2-B2A6-1914F78C1795}" type="pres">
      <dgm:prSet presAssocID="{37FE235D-A313-44D7-B3F6-820CFC7F1E6F}" presName="bgRect" presStyleLbl="alignNode1" presStyleIdx="1" presStyleCnt="5"/>
      <dgm:spPr/>
    </dgm:pt>
    <dgm:pt modelId="{616804D4-7870-46A6-B2A0-2CE8219FB9BB}" type="pres">
      <dgm:prSet presAssocID="{3715626F-6FB5-4039-8D0D-F000BD0B91FA}" presName="sibTransNodeRect" presStyleLbl="alignNode1" presStyleIdx="1" presStyleCnt="5">
        <dgm:presLayoutVars>
          <dgm:chMax val="0"/>
          <dgm:bulletEnabled val="1"/>
        </dgm:presLayoutVars>
      </dgm:prSet>
      <dgm:spPr/>
    </dgm:pt>
    <dgm:pt modelId="{6830736E-9DD1-41F4-BC1B-79E0CB339BC4}" type="pres">
      <dgm:prSet presAssocID="{37FE235D-A313-44D7-B3F6-820CFC7F1E6F}" presName="nodeRect" presStyleLbl="alignNode1" presStyleIdx="1" presStyleCnt="5">
        <dgm:presLayoutVars>
          <dgm:bulletEnabled val="1"/>
        </dgm:presLayoutVars>
      </dgm:prSet>
      <dgm:spPr/>
    </dgm:pt>
    <dgm:pt modelId="{B11E35B1-820A-4B78-A94A-7CB2B31B32C6}" type="pres">
      <dgm:prSet presAssocID="{3715626F-6FB5-4039-8D0D-F000BD0B91FA}" presName="sibTrans" presStyleCnt="0"/>
      <dgm:spPr/>
    </dgm:pt>
    <dgm:pt modelId="{8588D146-0CA7-4D31-8760-8A29DB84E7C2}" type="pres">
      <dgm:prSet presAssocID="{8AA400F1-2DAD-4C5E-A7AE-28B3A2F6B5D2}" presName="compositeNode" presStyleCnt="0">
        <dgm:presLayoutVars>
          <dgm:bulletEnabled val="1"/>
        </dgm:presLayoutVars>
      </dgm:prSet>
      <dgm:spPr/>
    </dgm:pt>
    <dgm:pt modelId="{C4A2D9FD-3FFA-4CBE-9E4F-004229F35DEC}" type="pres">
      <dgm:prSet presAssocID="{8AA400F1-2DAD-4C5E-A7AE-28B3A2F6B5D2}" presName="bgRect" presStyleLbl="alignNode1" presStyleIdx="2" presStyleCnt="5"/>
      <dgm:spPr/>
    </dgm:pt>
    <dgm:pt modelId="{06E3B730-F1E1-4C31-AA88-978153A3C3F4}" type="pres">
      <dgm:prSet presAssocID="{6FCCBD16-3537-48C9-A881-41A0E1C78FDB}" presName="sibTransNodeRect" presStyleLbl="alignNode1" presStyleIdx="2" presStyleCnt="5">
        <dgm:presLayoutVars>
          <dgm:chMax val="0"/>
          <dgm:bulletEnabled val="1"/>
        </dgm:presLayoutVars>
      </dgm:prSet>
      <dgm:spPr/>
    </dgm:pt>
    <dgm:pt modelId="{5710E9EF-EBD0-42F2-BB64-8F36A8B49B26}" type="pres">
      <dgm:prSet presAssocID="{8AA400F1-2DAD-4C5E-A7AE-28B3A2F6B5D2}" presName="nodeRect" presStyleLbl="alignNode1" presStyleIdx="2" presStyleCnt="5">
        <dgm:presLayoutVars>
          <dgm:bulletEnabled val="1"/>
        </dgm:presLayoutVars>
      </dgm:prSet>
      <dgm:spPr/>
    </dgm:pt>
    <dgm:pt modelId="{AAD5CCC2-6A84-4CCD-969B-C9ABDC998B0D}" type="pres">
      <dgm:prSet presAssocID="{6FCCBD16-3537-48C9-A881-41A0E1C78FDB}" presName="sibTrans" presStyleCnt="0"/>
      <dgm:spPr/>
    </dgm:pt>
    <dgm:pt modelId="{9E5AF944-9B16-4E43-B607-FD9F2CB46EB5}" type="pres">
      <dgm:prSet presAssocID="{4BB94112-F036-4259-A5D6-B0198A8B7B9D}" presName="compositeNode" presStyleCnt="0">
        <dgm:presLayoutVars>
          <dgm:bulletEnabled val="1"/>
        </dgm:presLayoutVars>
      </dgm:prSet>
      <dgm:spPr/>
    </dgm:pt>
    <dgm:pt modelId="{166E0798-03A4-4980-8A23-C4DD7503F72C}" type="pres">
      <dgm:prSet presAssocID="{4BB94112-F036-4259-A5D6-B0198A8B7B9D}" presName="bgRect" presStyleLbl="alignNode1" presStyleIdx="3" presStyleCnt="5"/>
      <dgm:spPr/>
    </dgm:pt>
    <dgm:pt modelId="{23E3F2DC-471A-4ADF-8B75-839FF901E4EC}" type="pres">
      <dgm:prSet presAssocID="{B8800921-5D7D-4B1C-B648-6397F7C11BDB}" presName="sibTransNodeRect" presStyleLbl="alignNode1" presStyleIdx="3" presStyleCnt="5">
        <dgm:presLayoutVars>
          <dgm:chMax val="0"/>
          <dgm:bulletEnabled val="1"/>
        </dgm:presLayoutVars>
      </dgm:prSet>
      <dgm:spPr/>
    </dgm:pt>
    <dgm:pt modelId="{18A0F08D-97FC-40EE-9384-30886C9D8058}" type="pres">
      <dgm:prSet presAssocID="{4BB94112-F036-4259-A5D6-B0198A8B7B9D}" presName="nodeRect" presStyleLbl="alignNode1" presStyleIdx="3" presStyleCnt="5">
        <dgm:presLayoutVars>
          <dgm:bulletEnabled val="1"/>
        </dgm:presLayoutVars>
      </dgm:prSet>
      <dgm:spPr/>
    </dgm:pt>
    <dgm:pt modelId="{A5EA7266-C003-4093-94E2-7BB37AB2CA47}" type="pres">
      <dgm:prSet presAssocID="{B8800921-5D7D-4B1C-B648-6397F7C11BDB}" presName="sibTrans" presStyleCnt="0"/>
      <dgm:spPr/>
    </dgm:pt>
    <dgm:pt modelId="{0C63AF91-6E29-466B-9429-DC22A65610F7}" type="pres">
      <dgm:prSet presAssocID="{7F7FFF6A-AA40-4F07-B6A3-409B5C20C6C4}" presName="compositeNode" presStyleCnt="0">
        <dgm:presLayoutVars>
          <dgm:bulletEnabled val="1"/>
        </dgm:presLayoutVars>
      </dgm:prSet>
      <dgm:spPr/>
    </dgm:pt>
    <dgm:pt modelId="{84367214-3ECC-4F22-A3F4-ED34B79F6CE9}" type="pres">
      <dgm:prSet presAssocID="{7F7FFF6A-AA40-4F07-B6A3-409B5C20C6C4}" presName="bgRect" presStyleLbl="alignNode1" presStyleIdx="4" presStyleCnt="5"/>
      <dgm:spPr/>
    </dgm:pt>
    <dgm:pt modelId="{24838AE7-B046-4BBA-BCF2-C99759442D15}" type="pres">
      <dgm:prSet presAssocID="{63273C97-C0E3-4C16-852B-ABEA2B6CA576}" presName="sibTransNodeRect" presStyleLbl="alignNode1" presStyleIdx="4" presStyleCnt="5">
        <dgm:presLayoutVars>
          <dgm:chMax val="0"/>
          <dgm:bulletEnabled val="1"/>
        </dgm:presLayoutVars>
      </dgm:prSet>
      <dgm:spPr/>
    </dgm:pt>
    <dgm:pt modelId="{0BE2E7F9-C9DD-46CF-B0C2-73B1FBE8743C}" type="pres">
      <dgm:prSet presAssocID="{7F7FFF6A-AA40-4F07-B6A3-409B5C20C6C4}" presName="nodeRect" presStyleLbl="alignNode1" presStyleIdx="4" presStyleCnt="5">
        <dgm:presLayoutVars>
          <dgm:bulletEnabled val="1"/>
        </dgm:presLayoutVars>
      </dgm:prSet>
      <dgm:spPr/>
    </dgm:pt>
  </dgm:ptLst>
  <dgm:cxnLst>
    <dgm:cxn modelId="{5841880A-6FC3-4870-868C-0B3B2D70291E}" type="presOf" srcId="{7F7FFF6A-AA40-4F07-B6A3-409B5C20C6C4}" destId="{0BE2E7F9-C9DD-46CF-B0C2-73B1FBE8743C}" srcOrd="1" destOrd="0" presId="urn:microsoft.com/office/officeart/2016/7/layout/LinearBlockProcessNumbered"/>
    <dgm:cxn modelId="{E105310D-50AA-48E4-B888-D4A88F784F51}" type="presOf" srcId="{8AA400F1-2DAD-4C5E-A7AE-28B3A2F6B5D2}" destId="{5710E9EF-EBD0-42F2-BB64-8F36A8B49B26}" srcOrd="1" destOrd="0" presId="urn:microsoft.com/office/officeart/2016/7/layout/LinearBlockProcessNumbered"/>
    <dgm:cxn modelId="{3CE7F144-AEC8-4D1D-A464-6255192915B3}" type="presOf" srcId="{B8800921-5D7D-4B1C-B648-6397F7C11BDB}" destId="{23E3F2DC-471A-4ADF-8B75-839FF901E4EC}" srcOrd="0" destOrd="0" presId="urn:microsoft.com/office/officeart/2016/7/layout/LinearBlockProcessNumbered"/>
    <dgm:cxn modelId="{5143D969-3042-4696-A208-62B05F187635}" type="presOf" srcId="{4BB94112-F036-4259-A5D6-B0198A8B7B9D}" destId="{166E0798-03A4-4980-8A23-C4DD7503F72C}" srcOrd="0" destOrd="0" presId="urn:microsoft.com/office/officeart/2016/7/layout/LinearBlockProcessNumbered"/>
    <dgm:cxn modelId="{BACF646A-7B47-42AC-99A8-1A5103F999CA}" type="presOf" srcId="{8C982E7E-C4D1-42ED-9121-CE5900B3602D}" destId="{93517E33-9609-40E1-A04B-2BC457B04352}" srcOrd="0" destOrd="0" presId="urn:microsoft.com/office/officeart/2016/7/layout/LinearBlockProcessNumbered"/>
    <dgm:cxn modelId="{01A16E6D-2549-4667-9A6A-D76D9BC7B857}" type="presOf" srcId="{37FE235D-A313-44D7-B3F6-820CFC7F1E6F}" destId="{6830736E-9DD1-41F4-BC1B-79E0CB339BC4}" srcOrd="1" destOrd="0" presId="urn:microsoft.com/office/officeart/2016/7/layout/LinearBlockProcessNumbered"/>
    <dgm:cxn modelId="{E2E8607D-F172-4CDC-B0F4-81A0A63BF64E}" type="presOf" srcId="{7F7FFF6A-AA40-4F07-B6A3-409B5C20C6C4}" destId="{84367214-3ECC-4F22-A3F4-ED34B79F6CE9}" srcOrd="0" destOrd="0" presId="urn:microsoft.com/office/officeart/2016/7/layout/LinearBlockProcessNumbered"/>
    <dgm:cxn modelId="{628C008A-7783-4031-87CD-C086B75486FA}" type="presOf" srcId="{37FE235D-A313-44D7-B3F6-820CFC7F1E6F}" destId="{9C5372CC-55F9-41A2-B2A6-1914F78C1795}" srcOrd="0" destOrd="0" presId="urn:microsoft.com/office/officeart/2016/7/layout/LinearBlockProcessNumbered"/>
    <dgm:cxn modelId="{03CF958E-F07B-41BC-B190-FF838192E3FE}" type="presOf" srcId="{4BB94112-F036-4259-A5D6-B0198A8B7B9D}" destId="{18A0F08D-97FC-40EE-9384-30886C9D8058}" srcOrd="1" destOrd="0" presId="urn:microsoft.com/office/officeart/2016/7/layout/LinearBlockProcessNumbered"/>
    <dgm:cxn modelId="{A3A1109D-090D-4326-B70B-1D00CD0EC6F7}" type="presOf" srcId="{41D5E014-00E4-4741-A5B2-53E79298F713}" destId="{BEDD5812-1115-4B8A-A19D-85AAFE354974}" srcOrd="0" destOrd="0" presId="urn:microsoft.com/office/officeart/2016/7/layout/LinearBlockProcessNumbered"/>
    <dgm:cxn modelId="{B2C2FAA5-F981-4D60-B0F0-5DE9C2C7FE10}" srcId="{8C982E7E-C4D1-42ED-9121-CE5900B3602D}" destId="{8AA400F1-2DAD-4C5E-A7AE-28B3A2F6B5D2}" srcOrd="2" destOrd="0" parTransId="{DFAE832D-8D85-4045-A940-245A5CB1DAC0}" sibTransId="{6FCCBD16-3537-48C9-A881-41A0E1C78FDB}"/>
    <dgm:cxn modelId="{71D80FAE-E78A-456E-A2B7-EB5C9BB7C6F0}" type="presOf" srcId="{97DD52FA-8926-46F5-BD42-C476235ED686}" destId="{DBC4281D-C71B-4664-995C-7B7AB2EE42E2}" srcOrd="0" destOrd="0" presId="urn:microsoft.com/office/officeart/2016/7/layout/LinearBlockProcessNumbered"/>
    <dgm:cxn modelId="{20C574B4-6DC5-4AE8-8C82-C942EE59BAE8}" type="presOf" srcId="{63273C97-C0E3-4C16-852B-ABEA2B6CA576}" destId="{24838AE7-B046-4BBA-BCF2-C99759442D15}" srcOrd="0" destOrd="0" presId="urn:microsoft.com/office/officeart/2016/7/layout/LinearBlockProcessNumbered"/>
    <dgm:cxn modelId="{042302BE-BE0B-4888-A679-80C51FAA7EEB}" srcId="{8C982E7E-C4D1-42ED-9121-CE5900B3602D}" destId="{4BB94112-F036-4259-A5D6-B0198A8B7B9D}" srcOrd="3" destOrd="0" parTransId="{B96EEC5C-9D01-40A4-AC9E-ED164480D8C2}" sibTransId="{B8800921-5D7D-4B1C-B648-6397F7C11BDB}"/>
    <dgm:cxn modelId="{1EC95CC2-DBD8-4609-8FB4-B0F0DCDB710C}" type="presOf" srcId="{97DD52FA-8926-46F5-BD42-C476235ED686}" destId="{AFE06326-83F7-443C-BFD3-C5A597367D4B}" srcOrd="1" destOrd="0" presId="urn:microsoft.com/office/officeart/2016/7/layout/LinearBlockProcessNumbered"/>
    <dgm:cxn modelId="{7210C9C8-6E30-45B8-A103-D9030BACDDB8}" srcId="{8C982E7E-C4D1-42ED-9121-CE5900B3602D}" destId="{97DD52FA-8926-46F5-BD42-C476235ED686}" srcOrd="0" destOrd="0" parTransId="{20892C76-CD78-45AF-B3E1-3D76F2A37AFC}" sibTransId="{41D5E014-00E4-4741-A5B2-53E79298F713}"/>
    <dgm:cxn modelId="{0AC268D9-D720-4C6B-A422-2E1A12D811BC}" srcId="{8C982E7E-C4D1-42ED-9121-CE5900B3602D}" destId="{7F7FFF6A-AA40-4F07-B6A3-409B5C20C6C4}" srcOrd="4" destOrd="0" parTransId="{817B7AFC-8DBA-4D24-BE30-4C61EE5C4CD0}" sibTransId="{63273C97-C0E3-4C16-852B-ABEA2B6CA576}"/>
    <dgm:cxn modelId="{ADC79CDB-CA62-4267-BFB2-8E583ADC5327}" type="presOf" srcId="{3715626F-6FB5-4039-8D0D-F000BD0B91FA}" destId="{616804D4-7870-46A6-B2A0-2CE8219FB9BB}" srcOrd="0" destOrd="0" presId="urn:microsoft.com/office/officeart/2016/7/layout/LinearBlockProcessNumbered"/>
    <dgm:cxn modelId="{903461EB-D9E6-468A-8608-3B4DA3FAE17A}" srcId="{8C982E7E-C4D1-42ED-9121-CE5900B3602D}" destId="{37FE235D-A313-44D7-B3F6-820CFC7F1E6F}" srcOrd="1" destOrd="0" parTransId="{2EDE831A-F90F-4D9A-8E0B-DE0ABEA06136}" sibTransId="{3715626F-6FB5-4039-8D0D-F000BD0B91FA}"/>
    <dgm:cxn modelId="{B21EA4EC-5358-446E-914A-2F50A8217594}" type="presOf" srcId="{8AA400F1-2DAD-4C5E-A7AE-28B3A2F6B5D2}" destId="{C4A2D9FD-3FFA-4CBE-9E4F-004229F35DEC}" srcOrd="0" destOrd="0" presId="urn:microsoft.com/office/officeart/2016/7/layout/LinearBlockProcessNumbered"/>
    <dgm:cxn modelId="{424D4FF4-2E53-4014-9934-AA2FEF856F91}" type="presOf" srcId="{6FCCBD16-3537-48C9-A881-41A0E1C78FDB}" destId="{06E3B730-F1E1-4C31-AA88-978153A3C3F4}" srcOrd="0" destOrd="0" presId="urn:microsoft.com/office/officeart/2016/7/layout/LinearBlockProcessNumbered"/>
    <dgm:cxn modelId="{A364ED00-AD73-4530-81DF-495686075FC1}" type="presParOf" srcId="{93517E33-9609-40E1-A04B-2BC457B04352}" destId="{9F719ACC-AE4A-40FF-B6DB-4CFC1DC5E6D2}" srcOrd="0" destOrd="0" presId="urn:microsoft.com/office/officeart/2016/7/layout/LinearBlockProcessNumbered"/>
    <dgm:cxn modelId="{4B193C0F-CCB7-45C6-B969-19AB8D1DAEE8}" type="presParOf" srcId="{9F719ACC-AE4A-40FF-B6DB-4CFC1DC5E6D2}" destId="{DBC4281D-C71B-4664-995C-7B7AB2EE42E2}" srcOrd="0" destOrd="0" presId="urn:microsoft.com/office/officeart/2016/7/layout/LinearBlockProcessNumbered"/>
    <dgm:cxn modelId="{CAB1D7D1-DCB1-4612-9C5C-E8E6D732C07C}" type="presParOf" srcId="{9F719ACC-AE4A-40FF-B6DB-4CFC1DC5E6D2}" destId="{BEDD5812-1115-4B8A-A19D-85AAFE354974}" srcOrd="1" destOrd="0" presId="urn:microsoft.com/office/officeart/2016/7/layout/LinearBlockProcessNumbered"/>
    <dgm:cxn modelId="{057C06DC-FEE6-4A2F-A946-B958F2FDBF26}" type="presParOf" srcId="{9F719ACC-AE4A-40FF-B6DB-4CFC1DC5E6D2}" destId="{AFE06326-83F7-443C-BFD3-C5A597367D4B}" srcOrd="2" destOrd="0" presId="urn:microsoft.com/office/officeart/2016/7/layout/LinearBlockProcessNumbered"/>
    <dgm:cxn modelId="{9B25BFB9-4E39-4C9B-8B5A-0D6539D7B2F5}" type="presParOf" srcId="{93517E33-9609-40E1-A04B-2BC457B04352}" destId="{97AD09E0-A391-43ED-921A-59444E810E1E}" srcOrd="1" destOrd="0" presId="urn:microsoft.com/office/officeart/2016/7/layout/LinearBlockProcessNumbered"/>
    <dgm:cxn modelId="{90075A4E-3468-4BF0-AD26-51199C001B58}" type="presParOf" srcId="{93517E33-9609-40E1-A04B-2BC457B04352}" destId="{AF1C2AC7-D46E-4BA0-8311-931587EC53CE}" srcOrd="2" destOrd="0" presId="urn:microsoft.com/office/officeart/2016/7/layout/LinearBlockProcessNumbered"/>
    <dgm:cxn modelId="{BB51F8BE-AA10-4B26-B57B-80EE5B454884}" type="presParOf" srcId="{AF1C2AC7-D46E-4BA0-8311-931587EC53CE}" destId="{9C5372CC-55F9-41A2-B2A6-1914F78C1795}" srcOrd="0" destOrd="0" presId="urn:microsoft.com/office/officeart/2016/7/layout/LinearBlockProcessNumbered"/>
    <dgm:cxn modelId="{FC3687D1-684F-4A76-9DEE-760A7D260CB6}" type="presParOf" srcId="{AF1C2AC7-D46E-4BA0-8311-931587EC53CE}" destId="{616804D4-7870-46A6-B2A0-2CE8219FB9BB}" srcOrd="1" destOrd="0" presId="urn:microsoft.com/office/officeart/2016/7/layout/LinearBlockProcessNumbered"/>
    <dgm:cxn modelId="{785D59F1-BE04-477E-AEE4-11D3EC38BD29}" type="presParOf" srcId="{AF1C2AC7-D46E-4BA0-8311-931587EC53CE}" destId="{6830736E-9DD1-41F4-BC1B-79E0CB339BC4}" srcOrd="2" destOrd="0" presId="urn:microsoft.com/office/officeart/2016/7/layout/LinearBlockProcessNumbered"/>
    <dgm:cxn modelId="{F9428EE6-BF2F-486C-AEAE-87BC2CB13487}" type="presParOf" srcId="{93517E33-9609-40E1-A04B-2BC457B04352}" destId="{B11E35B1-820A-4B78-A94A-7CB2B31B32C6}" srcOrd="3" destOrd="0" presId="urn:microsoft.com/office/officeart/2016/7/layout/LinearBlockProcessNumbered"/>
    <dgm:cxn modelId="{CB6504A5-B877-498D-8283-15C652DEB65B}" type="presParOf" srcId="{93517E33-9609-40E1-A04B-2BC457B04352}" destId="{8588D146-0CA7-4D31-8760-8A29DB84E7C2}" srcOrd="4" destOrd="0" presId="urn:microsoft.com/office/officeart/2016/7/layout/LinearBlockProcessNumbered"/>
    <dgm:cxn modelId="{17E6A741-3C66-4053-A69A-AE5FE8E377D4}" type="presParOf" srcId="{8588D146-0CA7-4D31-8760-8A29DB84E7C2}" destId="{C4A2D9FD-3FFA-4CBE-9E4F-004229F35DEC}" srcOrd="0" destOrd="0" presId="urn:microsoft.com/office/officeart/2016/7/layout/LinearBlockProcessNumbered"/>
    <dgm:cxn modelId="{727C3258-406F-42FD-9778-894DE0D24144}" type="presParOf" srcId="{8588D146-0CA7-4D31-8760-8A29DB84E7C2}" destId="{06E3B730-F1E1-4C31-AA88-978153A3C3F4}" srcOrd="1" destOrd="0" presId="urn:microsoft.com/office/officeart/2016/7/layout/LinearBlockProcessNumbered"/>
    <dgm:cxn modelId="{3E576040-2CC9-4EC0-9B5E-2381F314B1F1}" type="presParOf" srcId="{8588D146-0CA7-4D31-8760-8A29DB84E7C2}" destId="{5710E9EF-EBD0-42F2-BB64-8F36A8B49B26}" srcOrd="2" destOrd="0" presId="urn:microsoft.com/office/officeart/2016/7/layout/LinearBlockProcessNumbered"/>
    <dgm:cxn modelId="{C01DF68F-1C0E-40D6-BEAE-17F76F8D6D42}" type="presParOf" srcId="{93517E33-9609-40E1-A04B-2BC457B04352}" destId="{AAD5CCC2-6A84-4CCD-969B-C9ABDC998B0D}" srcOrd="5" destOrd="0" presId="urn:microsoft.com/office/officeart/2016/7/layout/LinearBlockProcessNumbered"/>
    <dgm:cxn modelId="{583F9525-C8DC-49E5-AD85-5973F8A5276C}" type="presParOf" srcId="{93517E33-9609-40E1-A04B-2BC457B04352}" destId="{9E5AF944-9B16-4E43-B607-FD9F2CB46EB5}" srcOrd="6" destOrd="0" presId="urn:microsoft.com/office/officeart/2016/7/layout/LinearBlockProcessNumbered"/>
    <dgm:cxn modelId="{A1382985-BBB4-42FF-9EF8-51A152810B63}" type="presParOf" srcId="{9E5AF944-9B16-4E43-B607-FD9F2CB46EB5}" destId="{166E0798-03A4-4980-8A23-C4DD7503F72C}" srcOrd="0" destOrd="0" presId="urn:microsoft.com/office/officeart/2016/7/layout/LinearBlockProcessNumbered"/>
    <dgm:cxn modelId="{238E581B-DB76-4ACE-A2D3-DE4194F8E250}" type="presParOf" srcId="{9E5AF944-9B16-4E43-B607-FD9F2CB46EB5}" destId="{23E3F2DC-471A-4ADF-8B75-839FF901E4EC}" srcOrd="1" destOrd="0" presId="urn:microsoft.com/office/officeart/2016/7/layout/LinearBlockProcessNumbered"/>
    <dgm:cxn modelId="{FA5B7473-7020-4A08-B0A2-091259348EA6}" type="presParOf" srcId="{9E5AF944-9B16-4E43-B607-FD9F2CB46EB5}" destId="{18A0F08D-97FC-40EE-9384-30886C9D8058}" srcOrd="2" destOrd="0" presId="urn:microsoft.com/office/officeart/2016/7/layout/LinearBlockProcessNumbered"/>
    <dgm:cxn modelId="{519B4D9C-18D0-4DBE-BFFD-9F0CFF439690}" type="presParOf" srcId="{93517E33-9609-40E1-A04B-2BC457B04352}" destId="{A5EA7266-C003-4093-94E2-7BB37AB2CA47}" srcOrd="7" destOrd="0" presId="urn:microsoft.com/office/officeart/2016/7/layout/LinearBlockProcessNumbered"/>
    <dgm:cxn modelId="{DDBDC074-6A13-404E-BE02-92796B93DB62}" type="presParOf" srcId="{93517E33-9609-40E1-A04B-2BC457B04352}" destId="{0C63AF91-6E29-466B-9429-DC22A65610F7}" srcOrd="8" destOrd="0" presId="urn:microsoft.com/office/officeart/2016/7/layout/LinearBlockProcessNumbered"/>
    <dgm:cxn modelId="{88A6607F-4D1A-4E9F-95F5-23F33915920A}" type="presParOf" srcId="{0C63AF91-6E29-466B-9429-DC22A65610F7}" destId="{84367214-3ECC-4F22-A3F4-ED34B79F6CE9}" srcOrd="0" destOrd="0" presId="urn:microsoft.com/office/officeart/2016/7/layout/LinearBlockProcessNumbered"/>
    <dgm:cxn modelId="{86B4CB41-61B4-45BE-BF73-4D7E084E5988}" type="presParOf" srcId="{0C63AF91-6E29-466B-9429-DC22A65610F7}" destId="{24838AE7-B046-4BBA-BCF2-C99759442D15}" srcOrd="1" destOrd="0" presId="urn:microsoft.com/office/officeart/2016/7/layout/LinearBlockProcessNumbered"/>
    <dgm:cxn modelId="{8D42AAA6-A6B7-4A2F-90BD-4C76A24BB593}" type="presParOf" srcId="{0C63AF91-6E29-466B-9429-DC22A65610F7}" destId="{0BE2E7F9-C9DD-46CF-B0C2-73B1FBE8743C}" srcOrd="2" destOrd="0" presId="urn:microsoft.com/office/officeart/2016/7/layout/LinearBlockProcessNumbered"/>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12.xml><?xml version="1.0" encoding="utf-8"?>
<dgm:dataModel xmlns:dgm="http://schemas.openxmlformats.org/drawingml/2006/diagram" xmlns:a="http://schemas.openxmlformats.org/drawingml/2006/main">
  <dgm:ptLst>
    <dgm:pt modelId="{8C982E7E-C4D1-42ED-9121-CE5900B3602D}" type="doc">
      <dgm:prSet loTypeId="urn:microsoft.com/office/officeart/2016/7/layout/LinearBlockProcessNumbered" loCatId="process" qsTypeId="urn:microsoft.com/office/officeart/2005/8/quickstyle/simple1" qsCatId="simple" csTypeId="urn:microsoft.com/office/officeart/2005/8/colors/colorful2" csCatId="colorful" phldr="1"/>
      <dgm:spPr/>
      <dgm:t>
        <a:bodyPr/>
        <a:lstStyle/>
        <a:p>
          <a:endParaRPr lang="en-GB"/>
        </a:p>
      </dgm:t>
    </dgm:pt>
    <dgm:pt modelId="{97DD52FA-8926-46F5-BD42-C476235ED686}">
      <dgm:prSet phldrT="[Text]"/>
      <dgm:spPr/>
      <dgm:t>
        <a:bodyPr/>
        <a:lstStyle/>
        <a:p>
          <a:pPr>
            <a:buFont typeface="+mj-lt"/>
            <a:buAutoNum type="arabicPeriod"/>
          </a:pPr>
          <a:r>
            <a:rPr lang="en-GB" b="1" i="0" dirty="0"/>
            <a:t>Build critical consciousness</a:t>
          </a:r>
          <a:r>
            <a:rPr lang="en-GB" b="0" i="0" dirty="0"/>
            <a:t> </a:t>
          </a:r>
          <a:endParaRPr lang="en-GB" dirty="0"/>
        </a:p>
      </dgm:t>
    </dgm:pt>
    <dgm:pt modelId="{20892C76-CD78-45AF-B3E1-3D76F2A37AFC}" type="parTrans" cxnId="{7210C9C8-6E30-45B8-A103-D9030BACDDB8}">
      <dgm:prSet/>
      <dgm:spPr/>
      <dgm:t>
        <a:bodyPr/>
        <a:lstStyle/>
        <a:p>
          <a:endParaRPr lang="en-GB"/>
        </a:p>
      </dgm:t>
    </dgm:pt>
    <dgm:pt modelId="{41D5E014-00E4-4741-A5B2-53E79298F713}" type="sibTrans" cxnId="{7210C9C8-6E30-45B8-A103-D9030BACDDB8}">
      <dgm:prSet phldrT="01"/>
      <dgm:spPr/>
      <dgm:t>
        <a:bodyPr/>
        <a:lstStyle/>
        <a:p>
          <a:r>
            <a:rPr lang="en-GB"/>
            <a:t>01</a:t>
          </a:r>
        </a:p>
      </dgm:t>
    </dgm:pt>
    <dgm:pt modelId="{37FE235D-A313-44D7-B3F6-820CFC7F1E6F}">
      <dgm:prSet/>
      <dgm:spPr/>
      <dgm:t>
        <a:bodyPr/>
        <a:lstStyle/>
        <a:p>
          <a:pPr>
            <a:buFont typeface="+mj-lt"/>
            <a:buAutoNum type="arabicPeriod"/>
          </a:pPr>
          <a:r>
            <a:rPr lang="en-GB" b="1" i="0" dirty="0"/>
            <a:t>Name oppression</a:t>
          </a:r>
          <a:endParaRPr lang="en-GB" b="0" i="0" dirty="0"/>
        </a:p>
      </dgm:t>
    </dgm:pt>
    <dgm:pt modelId="{2EDE831A-F90F-4D9A-8E0B-DE0ABEA06136}" type="parTrans" cxnId="{903461EB-D9E6-468A-8608-3B4DA3FAE17A}">
      <dgm:prSet/>
      <dgm:spPr/>
      <dgm:t>
        <a:bodyPr/>
        <a:lstStyle/>
        <a:p>
          <a:endParaRPr lang="en-GB"/>
        </a:p>
      </dgm:t>
    </dgm:pt>
    <dgm:pt modelId="{3715626F-6FB5-4039-8D0D-F000BD0B91FA}" type="sibTrans" cxnId="{903461EB-D9E6-468A-8608-3B4DA3FAE17A}">
      <dgm:prSet phldrT="02"/>
      <dgm:spPr/>
      <dgm:t>
        <a:bodyPr/>
        <a:lstStyle/>
        <a:p>
          <a:r>
            <a:rPr lang="en-GB"/>
            <a:t>02</a:t>
          </a:r>
        </a:p>
      </dgm:t>
    </dgm:pt>
    <dgm:pt modelId="{8AA400F1-2DAD-4C5E-A7AE-28B3A2F6B5D2}">
      <dgm:prSet/>
      <dgm:spPr/>
      <dgm:t>
        <a:bodyPr/>
        <a:lstStyle/>
        <a:p>
          <a:pPr>
            <a:buFont typeface="+mj-lt"/>
            <a:buAutoNum type="arabicPeriod"/>
          </a:pPr>
          <a:r>
            <a:rPr lang="en-GB" b="1" i="0" dirty="0"/>
            <a:t>Question what is normal</a:t>
          </a:r>
          <a:endParaRPr lang="en-GB" b="0" i="0" dirty="0"/>
        </a:p>
      </dgm:t>
    </dgm:pt>
    <dgm:pt modelId="{DFAE832D-8D85-4045-A940-245A5CB1DAC0}" type="parTrans" cxnId="{B2C2FAA5-F981-4D60-B0F0-5DE9C2C7FE10}">
      <dgm:prSet/>
      <dgm:spPr/>
      <dgm:t>
        <a:bodyPr/>
        <a:lstStyle/>
        <a:p>
          <a:endParaRPr lang="en-GB"/>
        </a:p>
      </dgm:t>
    </dgm:pt>
    <dgm:pt modelId="{6FCCBD16-3537-48C9-A881-41A0E1C78FDB}" type="sibTrans" cxnId="{B2C2FAA5-F981-4D60-B0F0-5DE9C2C7FE10}">
      <dgm:prSet phldrT="03"/>
      <dgm:spPr/>
      <dgm:t>
        <a:bodyPr/>
        <a:lstStyle/>
        <a:p>
          <a:r>
            <a:rPr lang="en-GB"/>
            <a:t>03</a:t>
          </a:r>
        </a:p>
      </dgm:t>
    </dgm:pt>
    <dgm:pt modelId="{4BB94112-F036-4259-A5D6-B0198A8B7B9D}">
      <dgm:prSet/>
      <dgm:spPr/>
      <dgm:t>
        <a:bodyPr/>
        <a:lstStyle/>
        <a:p>
          <a:pPr>
            <a:buFont typeface="+mj-lt"/>
            <a:buAutoNum type="arabicPeriod"/>
          </a:pPr>
          <a:r>
            <a:rPr lang="en-GB" b="1" i="0" dirty="0"/>
            <a:t>Encourage people to work together</a:t>
          </a:r>
          <a:endParaRPr lang="en-GB" b="0" i="0" dirty="0"/>
        </a:p>
      </dgm:t>
    </dgm:pt>
    <dgm:pt modelId="{B96EEC5C-9D01-40A4-AC9E-ED164480D8C2}" type="parTrans" cxnId="{042302BE-BE0B-4888-A679-80C51FAA7EEB}">
      <dgm:prSet/>
      <dgm:spPr/>
      <dgm:t>
        <a:bodyPr/>
        <a:lstStyle/>
        <a:p>
          <a:endParaRPr lang="en-GB"/>
        </a:p>
      </dgm:t>
    </dgm:pt>
    <dgm:pt modelId="{B8800921-5D7D-4B1C-B648-6397F7C11BDB}" type="sibTrans" cxnId="{042302BE-BE0B-4888-A679-80C51FAA7EEB}">
      <dgm:prSet phldrT="04"/>
      <dgm:spPr/>
      <dgm:t>
        <a:bodyPr/>
        <a:lstStyle/>
        <a:p>
          <a:r>
            <a:rPr lang="en-GB"/>
            <a:t>04</a:t>
          </a:r>
        </a:p>
      </dgm:t>
    </dgm:pt>
    <dgm:pt modelId="{7F7FFF6A-AA40-4F07-B6A3-409B5C20C6C4}">
      <dgm:prSet/>
      <dgm:spPr/>
      <dgm:t>
        <a:bodyPr/>
        <a:lstStyle/>
        <a:p>
          <a:pPr>
            <a:buFont typeface="+mj-lt"/>
            <a:buAutoNum type="arabicPeriod"/>
          </a:pPr>
          <a:r>
            <a:rPr lang="en-GB" b="1" i="0" dirty="0"/>
            <a:t>Work at a range of levels</a:t>
          </a:r>
          <a:endParaRPr lang="en-GB" b="0" i="0" dirty="0"/>
        </a:p>
      </dgm:t>
    </dgm:pt>
    <dgm:pt modelId="{817B7AFC-8DBA-4D24-BE30-4C61EE5C4CD0}" type="parTrans" cxnId="{0AC268D9-D720-4C6B-A422-2E1A12D811BC}">
      <dgm:prSet/>
      <dgm:spPr/>
      <dgm:t>
        <a:bodyPr/>
        <a:lstStyle/>
        <a:p>
          <a:endParaRPr lang="en-GB"/>
        </a:p>
      </dgm:t>
    </dgm:pt>
    <dgm:pt modelId="{63273C97-C0E3-4C16-852B-ABEA2B6CA576}" type="sibTrans" cxnId="{0AC268D9-D720-4C6B-A422-2E1A12D811BC}">
      <dgm:prSet phldrT="05"/>
      <dgm:spPr/>
      <dgm:t>
        <a:bodyPr/>
        <a:lstStyle/>
        <a:p>
          <a:r>
            <a:rPr lang="en-GB"/>
            <a:t>05</a:t>
          </a:r>
        </a:p>
      </dgm:t>
    </dgm:pt>
    <dgm:pt modelId="{93517E33-9609-40E1-A04B-2BC457B04352}" type="pres">
      <dgm:prSet presAssocID="{8C982E7E-C4D1-42ED-9121-CE5900B3602D}" presName="Name0" presStyleCnt="0">
        <dgm:presLayoutVars>
          <dgm:animLvl val="lvl"/>
          <dgm:resizeHandles val="exact"/>
        </dgm:presLayoutVars>
      </dgm:prSet>
      <dgm:spPr/>
    </dgm:pt>
    <dgm:pt modelId="{9F719ACC-AE4A-40FF-B6DB-4CFC1DC5E6D2}" type="pres">
      <dgm:prSet presAssocID="{97DD52FA-8926-46F5-BD42-C476235ED686}" presName="compositeNode" presStyleCnt="0">
        <dgm:presLayoutVars>
          <dgm:bulletEnabled val="1"/>
        </dgm:presLayoutVars>
      </dgm:prSet>
      <dgm:spPr/>
    </dgm:pt>
    <dgm:pt modelId="{DBC4281D-C71B-4664-995C-7B7AB2EE42E2}" type="pres">
      <dgm:prSet presAssocID="{97DD52FA-8926-46F5-BD42-C476235ED686}" presName="bgRect" presStyleLbl="alignNode1" presStyleIdx="0" presStyleCnt="5"/>
      <dgm:spPr/>
    </dgm:pt>
    <dgm:pt modelId="{BEDD5812-1115-4B8A-A19D-85AAFE354974}" type="pres">
      <dgm:prSet presAssocID="{41D5E014-00E4-4741-A5B2-53E79298F713}" presName="sibTransNodeRect" presStyleLbl="alignNode1" presStyleIdx="0" presStyleCnt="5">
        <dgm:presLayoutVars>
          <dgm:chMax val="0"/>
          <dgm:bulletEnabled val="1"/>
        </dgm:presLayoutVars>
      </dgm:prSet>
      <dgm:spPr/>
    </dgm:pt>
    <dgm:pt modelId="{AFE06326-83F7-443C-BFD3-C5A597367D4B}" type="pres">
      <dgm:prSet presAssocID="{97DD52FA-8926-46F5-BD42-C476235ED686}" presName="nodeRect" presStyleLbl="alignNode1" presStyleIdx="0" presStyleCnt="5">
        <dgm:presLayoutVars>
          <dgm:bulletEnabled val="1"/>
        </dgm:presLayoutVars>
      </dgm:prSet>
      <dgm:spPr/>
    </dgm:pt>
    <dgm:pt modelId="{97AD09E0-A391-43ED-921A-59444E810E1E}" type="pres">
      <dgm:prSet presAssocID="{41D5E014-00E4-4741-A5B2-53E79298F713}" presName="sibTrans" presStyleCnt="0"/>
      <dgm:spPr/>
    </dgm:pt>
    <dgm:pt modelId="{AF1C2AC7-D46E-4BA0-8311-931587EC53CE}" type="pres">
      <dgm:prSet presAssocID="{37FE235D-A313-44D7-B3F6-820CFC7F1E6F}" presName="compositeNode" presStyleCnt="0">
        <dgm:presLayoutVars>
          <dgm:bulletEnabled val="1"/>
        </dgm:presLayoutVars>
      </dgm:prSet>
      <dgm:spPr/>
    </dgm:pt>
    <dgm:pt modelId="{9C5372CC-55F9-41A2-B2A6-1914F78C1795}" type="pres">
      <dgm:prSet presAssocID="{37FE235D-A313-44D7-B3F6-820CFC7F1E6F}" presName="bgRect" presStyleLbl="alignNode1" presStyleIdx="1" presStyleCnt="5"/>
      <dgm:spPr/>
    </dgm:pt>
    <dgm:pt modelId="{616804D4-7870-46A6-B2A0-2CE8219FB9BB}" type="pres">
      <dgm:prSet presAssocID="{3715626F-6FB5-4039-8D0D-F000BD0B91FA}" presName="sibTransNodeRect" presStyleLbl="alignNode1" presStyleIdx="1" presStyleCnt="5">
        <dgm:presLayoutVars>
          <dgm:chMax val="0"/>
          <dgm:bulletEnabled val="1"/>
        </dgm:presLayoutVars>
      </dgm:prSet>
      <dgm:spPr/>
    </dgm:pt>
    <dgm:pt modelId="{6830736E-9DD1-41F4-BC1B-79E0CB339BC4}" type="pres">
      <dgm:prSet presAssocID="{37FE235D-A313-44D7-B3F6-820CFC7F1E6F}" presName="nodeRect" presStyleLbl="alignNode1" presStyleIdx="1" presStyleCnt="5">
        <dgm:presLayoutVars>
          <dgm:bulletEnabled val="1"/>
        </dgm:presLayoutVars>
      </dgm:prSet>
      <dgm:spPr/>
    </dgm:pt>
    <dgm:pt modelId="{B11E35B1-820A-4B78-A94A-7CB2B31B32C6}" type="pres">
      <dgm:prSet presAssocID="{3715626F-6FB5-4039-8D0D-F000BD0B91FA}" presName="sibTrans" presStyleCnt="0"/>
      <dgm:spPr/>
    </dgm:pt>
    <dgm:pt modelId="{8588D146-0CA7-4D31-8760-8A29DB84E7C2}" type="pres">
      <dgm:prSet presAssocID="{8AA400F1-2DAD-4C5E-A7AE-28B3A2F6B5D2}" presName="compositeNode" presStyleCnt="0">
        <dgm:presLayoutVars>
          <dgm:bulletEnabled val="1"/>
        </dgm:presLayoutVars>
      </dgm:prSet>
      <dgm:spPr/>
    </dgm:pt>
    <dgm:pt modelId="{C4A2D9FD-3FFA-4CBE-9E4F-004229F35DEC}" type="pres">
      <dgm:prSet presAssocID="{8AA400F1-2DAD-4C5E-A7AE-28B3A2F6B5D2}" presName="bgRect" presStyleLbl="alignNode1" presStyleIdx="2" presStyleCnt="5"/>
      <dgm:spPr/>
    </dgm:pt>
    <dgm:pt modelId="{06E3B730-F1E1-4C31-AA88-978153A3C3F4}" type="pres">
      <dgm:prSet presAssocID="{6FCCBD16-3537-48C9-A881-41A0E1C78FDB}" presName="sibTransNodeRect" presStyleLbl="alignNode1" presStyleIdx="2" presStyleCnt="5">
        <dgm:presLayoutVars>
          <dgm:chMax val="0"/>
          <dgm:bulletEnabled val="1"/>
        </dgm:presLayoutVars>
      </dgm:prSet>
      <dgm:spPr/>
    </dgm:pt>
    <dgm:pt modelId="{5710E9EF-EBD0-42F2-BB64-8F36A8B49B26}" type="pres">
      <dgm:prSet presAssocID="{8AA400F1-2DAD-4C5E-A7AE-28B3A2F6B5D2}" presName="nodeRect" presStyleLbl="alignNode1" presStyleIdx="2" presStyleCnt="5">
        <dgm:presLayoutVars>
          <dgm:bulletEnabled val="1"/>
        </dgm:presLayoutVars>
      </dgm:prSet>
      <dgm:spPr/>
    </dgm:pt>
    <dgm:pt modelId="{AAD5CCC2-6A84-4CCD-969B-C9ABDC998B0D}" type="pres">
      <dgm:prSet presAssocID="{6FCCBD16-3537-48C9-A881-41A0E1C78FDB}" presName="sibTrans" presStyleCnt="0"/>
      <dgm:spPr/>
    </dgm:pt>
    <dgm:pt modelId="{9E5AF944-9B16-4E43-B607-FD9F2CB46EB5}" type="pres">
      <dgm:prSet presAssocID="{4BB94112-F036-4259-A5D6-B0198A8B7B9D}" presName="compositeNode" presStyleCnt="0">
        <dgm:presLayoutVars>
          <dgm:bulletEnabled val="1"/>
        </dgm:presLayoutVars>
      </dgm:prSet>
      <dgm:spPr/>
    </dgm:pt>
    <dgm:pt modelId="{166E0798-03A4-4980-8A23-C4DD7503F72C}" type="pres">
      <dgm:prSet presAssocID="{4BB94112-F036-4259-A5D6-B0198A8B7B9D}" presName="bgRect" presStyleLbl="alignNode1" presStyleIdx="3" presStyleCnt="5"/>
      <dgm:spPr/>
    </dgm:pt>
    <dgm:pt modelId="{23E3F2DC-471A-4ADF-8B75-839FF901E4EC}" type="pres">
      <dgm:prSet presAssocID="{B8800921-5D7D-4B1C-B648-6397F7C11BDB}" presName="sibTransNodeRect" presStyleLbl="alignNode1" presStyleIdx="3" presStyleCnt="5">
        <dgm:presLayoutVars>
          <dgm:chMax val="0"/>
          <dgm:bulletEnabled val="1"/>
        </dgm:presLayoutVars>
      </dgm:prSet>
      <dgm:spPr/>
    </dgm:pt>
    <dgm:pt modelId="{18A0F08D-97FC-40EE-9384-30886C9D8058}" type="pres">
      <dgm:prSet presAssocID="{4BB94112-F036-4259-A5D6-B0198A8B7B9D}" presName="nodeRect" presStyleLbl="alignNode1" presStyleIdx="3" presStyleCnt="5">
        <dgm:presLayoutVars>
          <dgm:bulletEnabled val="1"/>
        </dgm:presLayoutVars>
      </dgm:prSet>
      <dgm:spPr/>
    </dgm:pt>
    <dgm:pt modelId="{A5EA7266-C003-4093-94E2-7BB37AB2CA47}" type="pres">
      <dgm:prSet presAssocID="{B8800921-5D7D-4B1C-B648-6397F7C11BDB}" presName="sibTrans" presStyleCnt="0"/>
      <dgm:spPr/>
    </dgm:pt>
    <dgm:pt modelId="{0C63AF91-6E29-466B-9429-DC22A65610F7}" type="pres">
      <dgm:prSet presAssocID="{7F7FFF6A-AA40-4F07-B6A3-409B5C20C6C4}" presName="compositeNode" presStyleCnt="0">
        <dgm:presLayoutVars>
          <dgm:bulletEnabled val="1"/>
        </dgm:presLayoutVars>
      </dgm:prSet>
      <dgm:spPr/>
    </dgm:pt>
    <dgm:pt modelId="{84367214-3ECC-4F22-A3F4-ED34B79F6CE9}" type="pres">
      <dgm:prSet presAssocID="{7F7FFF6A-AA40-4F07-B6A3-409B5C20C6C4}" presName="bgRect" presStyleLbl="alignNode1" presStyleIdx="4" presStyleCnt="5"/>
      <dgm:spPr/>
    </dgm:pt>
    <dgm:pt modelId="{24838AE7-B046-4BBA-BCF2-C99759442D15}" type="pres">
      <dgm:prSet presAssocID="{63273C97-C0E3-4C16-852B-ABEA2B6CA576}" presName="sibTransNodeRect" presStyleLbl="alignNode1" presStyleIdx="4" presStyleCnt="5">
        <dgm:presLayoutVars>
          <dgm:chMax val="0"/>
          <dgm:bulletEnabled val="1"/>
        </dgm:presLayoutVars>
      </dgm:prSet>
      <dgm:spPr/>
    </dgm:pt>
    <dgm:pt modelId="{0BE2E7F9-C9DD-46CF-B0C2-73B1FBE8743C}" type="pres">
      <dgm:prSet presAssocID="{7F7FFF6A-AA40-4F07-B6A3-409B5C20C6C4}" presName="nodeRect" presStyleLbl="alignNode1" presStyleIdx="4" presStyleCnt="5">
        <dgm:presLayoutVars>
          <dgm:bulletEnabled val="1"/>
        </dgm:presLayoutVars>
      </dgm:prSet>
      <dgm:spPr/>
    </dgm:pt>
  </dgm:ptLst>
  <dgm:cxnLst>
    <dgm:cxn modelId="{5841880A-6FC3-4870-868C-0B3B2D70291E}" type="presOf" srcId="{7F7FFF6A-AA40-4F07-B6A3-409B5C20C6C4}" destId="{0BE2E7F9-C9DD-46CF-B0C2-73B1FBE8743C}" srcOrd="1" destOrd="0" presId="urn:microsoft.com/office/officeart/2016/7/layout/LinearBlockProcessNumbered"/>
    <dgm:cxn modelId="{E105310D-50AA-48E4-B888-D4A88F784F51}" type="presOf" srcId="{8AA400F1-2DAD-4C5E-A7AE-28B3A2F6B5D2}" destId="{5710E9EF-EBD0-42F2-BB64-8F36A8B49B26}" srcOrd="1" destOrd="0" presId="urn:microsoft.com/office/officeart/2016/7/layout/LinearBlockProcessNumbered"/>
    <dgm:cxn modelId="{3CE7F144-AEC8-4D1D-A464-6255192915B3}" type="presOf" srcId="{B8800921-5D7D-4B1C-B648-6397F7C11BDB}" destId="{23E3F2DC-471A-4ADF-8B75-839FF901E4EC}" srcOrd="0" destOrd="0" presId="urn:microsoft.com/office/officeart/2016/7/layout/LinearBlockProcessNumbered"/>
    <dgm:cxn modelId="{5143D969-3042-4696-A208-62B05F187635}" type="presOf" srcId="{4BB94112-F036-4259-A5D6-B0198A8B7B9D}" destId="{166E0798-03A4-4980-8A23-C4DD7503F72C}" srcOrd="0" destOrd="0" presId="urn:microsoft.com/office/officeart/2016/7/layout/LinearBlockProcessNumbered"/>
    <dgm:cxn modelId="{BACF646A-7B47-42AC-99A8-1A5103F999CA}" type="presOf" srcId="{8C982E7E-C4D1-42ED-9121-CE5900B3602D}" destId="{93517E33-9609-40E1-A04B-2BC457B04352}" srcOrd="0" destOrd="0" presId="urn:microsoft.com/office/officeart/2016/7/layout/LinearBlockProcessNumbered"/>
    <dgm:cxn modelId="{01A16E6D-2549-4667-9A6A-D76D9BC7B857}" type="presOf" srcId="{37FE235D-A313-44D7-B3F6-820CFC7F1E6F}" destId="{6830736E-9DD1-41F4-BC1B-79E0CB339BC4}" srcOrd="1" destOrd="0" presId="urn:microsoft.com/office/officeart/2016/7/layout/LinearBlockProcessNumbered"/>
    <dgm:cxn modelId="{E2E8607D-F172-4CDC-B0F4-81A0A63BF64E}" type="presOf" srcId="{7F7FFF6A-AA40-4F07-B6A3-409B5C20C6C4}" destId="{84367214-3ECC-4F22-A3F4-ED34B79F6CE9}" srcOrd="0" destOrd="0" presId="urn:microsoft.com/office/officeart/2016/7/layout/LinearBlockProcessNumbered"/>
    <dgm:cxn modelId="{628C008A-7783-4031-87CD-C086B75486FA}" type="presOf" srcId="{37FE235D-A313-44D7-B3F6-820CFC7F1E6F}" destId="{9C5372CC-55F9-41A2-B2A6-1914F78C1795}" srcOrd="0" destOrd="0" presId="urn:microsoft.com/office/officeart/2016/7/layout/LinearBlockProcessNumbered"/>
    <dgm:cxn modelId="{03CF958E-F07B-41BC-B190-FF838192E3FE}" type="presOf" srcId="{4BB94112-F036-4259-A5D6-B0198A8B7B9D}" destId="{18A0F08D-97FC-40EE-9384-30886C9D8058}" srcOrd="1" destOrd="0" presId="urn:microsoft.com/office/officeart/2016/7/layout/LinearBlockProcessNumbered"/>
    <dgm:cxn modelId="{A3A1109D-090D-4326-B70B-1D00CD0EC6F7}" type="presOf" srcId="{41D5E014-00E4-4741-A5B2-53E79298F713}" destId="{BEDD5812-1115-4B8A-A19D-85AAFE354974}" srcOrd="0" destOrd="0" presId="urn:microsoft.com/office/officeart/2016/7/layout/LinearBlockProcessNumbered"/>
    <dgm:cxn modelId="{B2C2FAA5-F981-4D60-B0F0-5DE9C2C7FE10}" srcId="{8C982E7E-C4D1-42ED-9121-CE5900B3602D}" destId="{8AA400F1-2DAD-4C5E-A7AE-28B3A2F6B5D2}" srcOrd="2" destOrd="0" parTransId="{DFAE832D-8D85-4045-A940-245A5CB1DAC0}" sibTransId="{6FCCBD16-3537-48C9-A881-41A0E1C78FDB}"/>
    <dgm:cxn modelId="{71D80FAE-E78A-456E-A2B7-EB5C9BB7C6F0}" type="presOf" srcId="{97DD52FA-8926-46F5-BD42-C476235ED686}" destId="{DBC4281D-C71B-4664-995C-7B7AB2EE42E2}" srcOrd="0" destOrd="0" presId="urn:microsoft.com/office/officeart/2016/7/layout/LinearBlockProcessNumbered"/>
    <dgm:cxn modelId="{20C574B4-6DC5-4AE8-8C82-C942EE59BAE8}" type="presOf" srcId="{63273C97-C0E3-4C16-852B-ABEA2B6CA576}" destId="{24838AE7-B046-4BBA-BCF2-C99759442D15}" srcOrd="0" destOrd="0" presId="urn:microsoft.com/office/officeart/2016/7/layout/LinearBlockProcessNumbered"/>
    <dgm:cxn modelId="{042302BE-BE0B-4888-A679-80C51FAA7EEB}" srcId="{8C982E7E-C4D1-42ED-9121-CE5900B3602D}" destId="{4BB94112-F036-4259-A5D6-B0198A8B7B9D}" srcOrd="3" destOrd="0" parTransId="{B96EEC5C-9D01-40A4-AC9E-ED164480D8C2}" sibTransId="{B8800921-5D7D-4B1C-B648-6397F7C11BDB}"/>
    <dgm:cxn modelId="{1EC95CC2-DBD8-4609-8FB4-B0F0DCDB710C}" type="presOf" srcId="{97DD52FA-8926-46F5-BD42-C476235ED686}" destId="{AFE06326-83F7-443C-BFD3-C5A597367D4B}" srcOrd="1" destOrd="0" presId="urn:microsoft.com/office/officeart/2016/7/layout/LinearBlockProcessNumbered"/>
    <dgm:cxn modelId="{7210C9C8-6E30-45B8-A103-D9030BACDDB8}" srcId="{8C982E7E-C4D1-42ED-9121-CE5900B3602D}" destId="{97DD52FA-8926-46F5-BD42-C476235ED686}" srcOrd="0" destOrd="0" parTransId="{20892C76-CD78-45AF-B3E1-3D76F2A37AFC}" sibTransId="{41D5E014-00E4-4741-A5B2-53E79298F713}"/>
    <dgm:cxn modelId="{0AC268D9-D720-4C6B-A422-2E1A12D811BC}" srcId="{8C982E7E-C4D1-42ED-9121-CE5900B3602D}" destId="{7F7FFF6A-AA40-4F07-B6A3-409B5C20C6C4}" srcOrd="4" destOrd="0" parTransId="{817B7AFC-8DBA-4D24-BE30-4C61EE5C4CD0}" sibTransId="{63273C97-C0E3-4C16-852B-ABEA2B6CA576}"/>
    <dgm:cxn modelId="{ADC79CDB-CA62-4267-BFB2-8E583ADC5327}" type="presOf" srcId="{3715626F-6FB5-4039-8D0D-F000BD0B91FA}" destId="{616804D4-7870-46A6-B2A0-2CE8219FB9BB}" srcOrd="0" destOrd="0" presId="urn:microsoft.com/office/officeart/2016/7/layout/LinearBlockProcessNumbered"/>
    <dgm:cxn modelId="{903461EB-D9E6-468A-8608-3B4DA3FAE17A}" srcId="{8C982E7E-C4D1-42ED-9121-CE5900B3602D}" destId="{37FE235D-A313-44D7-B3F6-820CFC7F1E6F}" srcOrd="1" destOrd="0" parTransId="{2EDE831A-F90F-4D9A-8E0B-DE0ABEA06136}" sibTransId="{3715626F-6FB5-4039-8D0D-F000BD0B91FA}"/>
    <dgm:cxn modelId="{B21EA4EC-5358-446E-914A-2F50A8217594}" type="presOf" srcId="{8AA400F1-2DAD-4C5E-A7AE-28B3A2F6B5D2}" destId="{C4A2D9FD-3FFA-4CBE-9E4F-004229F35DEC}" srcOrd="0" destOrd="0" presId="urn:microsoft.com/office/officeart/2016/7/layout/LinearBlockProcessNumbered"/>
    <dgm:cxn modelId="{424D4FF4-2E53-4014-9934-AA2FEF856F91}" type="presOf" srcId="{6FCCBD16-3537-48C9-A881-41A0E1C78FDB}" destId="{06E3B730-F1E1-4C31-AA88-978153A3C3F4}" srcOrd="0" destOrd="0" presId="urn:microsoft.com/office/officeart/2016/7/layout/LinearBlockProcessNumbered"/>
    <dgm:cxn modelId="{A364ED00-AD73-4530-81DF-495686075FC1}" type="presParOf" srcId="{93517E33-9609-40E1-A04B-2BC457B04352}" destId="{9F719ACC-AE4A-40FF-B6DB-4CFC1DC5E6D2}" srcOrd="0" destOrd="0" presId="urn:microsoft.com/office/officeart/2016/7/layout/LinearBlockProcessNumbered"/>
    <dgm:cxn modelId="{4B193C0F-CCB7-45C6-B969-19AB8D1DAEE8}" type="presParOf" srcId="{9F719ACC-AE4A-40FF-B6DB-4CFC1DC5E6D2}" destId="{DBC4281D-C71B-4664-995C-7B7AB2EE42E2}" srcOrd="0" destOrd="0" presId="urn:microsoft.com/office/officeart/2016/7/layout/LinearBlockProcessNumbered"/>
    <dgm:cxn modelId="{CAB1D7D1-DCB1-4612-9C5C-E8E6D732C07C}" type="presParOf" srcId="{9F719ACC-AE4A-40FF-B6DB-4CFC1DC5E6D2}" destId="{BEDD5812-1115-4B8A-A19D-85AAFE354974}" srcOrd="1" destOrd="0" presId="urn:microsoft.com/office/officeart/2016/7/layout/LinearBlockProcessNumbered"/>
    <dgm:cxn modelId="{057C06DC-FEE6-4A2F-A946-B958F2FDBF26}" type="presParOf" srcId="{9F719ACC-AE4A-40FF-B6DB-4CFC1DC5E6D2}" destId="{AFE06326-83F7-443C-BFD3-C5A597367D4B}" srcOrd="2" destOrd="0" presId="urn:microsoft.com/office/officeart/2016/7/layout/LinearBlockProcessNumbered"/>
    <dgm:cxn modelId="{9B25BFB9-4E39-4C9B-8B5A-0D6539D7B2F5}" type="presParOf" srcId="{93517E33-9609-40E1-A04B-2BC457B04352}" destId="{97AD09E0-A391-43ED-921A-59444E810E1E}" srcOrd="1" destOrd="0" presId="urn:microsoft.com/office/officeart/2016/7/layout/LinearBlockProcessNumbered"/>
    <dgm:cxn modelId="{90075A4E-3468-4BF0-AD26-51199C001B58}" type="presParOf" srcId="{93517E33-9609-40E1-A04B-2BC457B04352}" destId="{AF1C2AC7-D46E-4BA0-8311-931587EC53CE}" srcOrd="2" destOrd="0" presId="urn:microsoft.com/office/officeart/2016/7/layout/LinearBlockProcessNumbered"/>
    <dgm:cxn modelId="{BB51F8BE-AA10-4B26-B57B-80EE5B454884}" type="presParOf" srcId="{AF1C2AC7-D46E-4BA0-8311-931587EC53CE}" destId="{9C5372CC-55F9-41A2-B2A6-1914F78C1795}" srcOrd="0" destOrd="0" presId="urn:microsoft.com/office/officeart/2016/7/layout/LinearBlockProcessNumbered"/>
    <dgm:cxn modelId="{FC3687D1-684F-4A76-9DEE-760A7D260CB6}" type="presParOf" srcId="{AF1C2AC7-D46E-4BA0-8311-931587EC53CE}" destId="{616804D4-7870-46A6-B2A0-2CE8219FB9BB}" srcOrd="1" destOrd="0" presId="urn:microsoft.com/office/officeart/2016/7/layout/LinearBlockProcessNumbered"/>
    <dgm:cxn modelId="{785D59F1-BE04-477E-AEE4-11D3EC38BD29}" type="presParOf" srcId="{AF1C2AC7-D46E-4BA0-8311-931587EC53CE}" destId="{6830736E-9DD1-41F4-BC1B-79E0CB339BC4}" srcOrd="2" destOrd="0" presId="urn:microsoft.com/office/officeart/2016/7/layout/LinearBlockProcessNumbered"/>
    <dgm:cxn modelId="{F9428EE6-BF2F-486C-AEAE-87BC2CB13487}" type="presParOf" srcId="{93517E33-9609-40E1-A04B-2BC457B04352}" destId="{B11E35B1-820A-4B78-A94A-7CB2B31B32C6}" srcOrd="3" destOrd="0" presId="urn:microsoft.com/office/officeart/2016/7/layout/LinearBlockProcessNumbered"/>
    <dgm:cxn modelId="{CB6504A5-B877-498D-8283-15C652DEB65B}" type="presParOf" srcId="{93517E33-9609-40E1-A04B-2BC457B04352}" destId="{8588D146-0CA7-4D31-8760-8A29DB84E7C2}" srcOrd="4" destOrd="0" presId="urn:microsoft.com/office/officeart/2016/7/layout/LinearBlockProcessNumbered"/>
    <dgm:cxn modelId="{17E6A741-3C66-4053-A69A-AE5FE8E377D4}" type="presParOf" srcId="{8588D146-0CA7-4D31-8760-8A29DB84E7C2}" destId="{C4A2D9FD-3FFA-4CBE-9E4F-004229F35DEC}" srcOrd="0" destOrd="0" presId="urn:microsoft.com/office/officeart/2016/7/layout/LinearBlockProcessNumbered"/>
    <dgm:cxn modelId="{727C3258-406F-42FD-9778-894DE0D24144}" type="presParOf" srcId="{8588D146-0CA7-4D31-8760-8A29DB84E7C2}" destId="{06E3B730-F1E1-4C31-AA88-978153A3C3F4}" srcOrd="1" destOrd="0" presId="urn:microsoft.com/office/officeart/2016/7/layout/LinearBlockProcessNumbered"/>
    <dgm:cxn modelId="{3E576040-2CC9-4EC0-9B5E-2381F314B1F1}" type="presParOf" srcId="{8588D146-0CA7-4D31-8760-8A29DB84E7C2}" destId="{5710E9EF-EBD0-42F2-BB64-8F36A8B49B26}" srcOrd="2" destOrd="0" presId="urn:microsoft.com/office/officeart/2016/7/layout/LinearBlockProcessNumbered"/>
    <dgm:cxn modelId="{C01DF68F-1C0E-40D6-BEAE-17F76F8D6D42}" type="presParOf" srcId="{93517E33-9609-40E1-A04B-2BC457B04352}" destId="{AAD5CCC2-6A84-4CCD-969B-C9ABDC998B0D}" srcOrd="5" destOrd="0" presId="urn:microsoft.com/office/officeart/2016/7/layout/LinearBlockProcessNumbered"/>
    <dgm:cxn modelId="{583F9525-C8DC-49E5-AD85-5973F8A5276C}" type="presParOf" srcId="{93517E33-9609-40E1-A04B-2BC457B04352}" destId="{9E5AF944-9B16-4E43-B607-FD9F2CB46EB5}" srcOrd="6" destOrd="0" presId="urn:microsoft.com/office/officeart/2016/7/layout/LinearBlockProcessNumbered"/>
    <dgm:cxn modelId="{A1382985-BBB4-42FF-9EF8-51A152810B63}" type="presParOf" srcId="{9E5AF944-9B16-4E43-B607-FD9F2CB46EB5}" destId="{166E0798-03A4-4980-8A23-C4DD7503F72C}" srcOrd="0" destOrd="0" presId="urn:microsoft.com/office/officeart/2016/7/layout/LinearBlockProcessNumbered"/>
    <dgm:cxn modelId="{238E581B-DB76-4ACE-A2D3-DE4194F8E250}" type="presParOf" srcId="{9E5AF944-9B16-4E43-B607-FD9F2CB46EB5}" destId="{23E3F2DC-471A-4ADF-8B75-839FF901E4EC}" srcOrd="1" destOrd="0" presId="urn:microsoft.com/office/officeart/2016/7/layout/LinearBlockProcessNumbered"/>
    <dgm:cxn modelId="{FA5B7473-7020-4A08-B0A2-091259348EA6}" type="presParOf" srcId="{9E5AF944-9B16-4E43-B607-FD9F2CB46EB5}" destId="{18A0F08D-97FC-40EE-9384-30886C9D8058}" srcOrd="2" destOrd="0" presId="urn:microsoft.com/office/officeart/2016/7/layout/LinearBlockProcessNumbered"/>
    <dgm:cxn modelId="{519B4D9C-18D0-4DBE-BFFD-9F0CFF439690}" type="presParOf" srcId="{93517E33-9609-40E1-A04B-2BC457B04352}" destId="{A5EA7266-C003-4093-94E2-7BB37AB2CA47}" srcOrd="7" destOrd="0" presId="urn:microsoft.com/office/officeart/2016/7/layout/LinearBlockProcessNumbered"/>
    <dgm:cxn modelId="{DDBDC074-6A13-404E-BE02-92796B93DB62}" type="presParOf" srcId="{93517E33-9609-40E1-A04B-2BC457B04352}" destId="{0C63AF91-6E29-466B-9429-DC22A65610F7}" srcOrd="8" destOrd="0" presId="urn:microsoft.com/office/officeart/2016/7/layout/LinearBlockProcessNumbered"/>
    <dgm:cxn modelId="{88A6607F-4D1A-4E9F-95F5-23F33915920A}" type="presParOf" srcId="{0C63AF91-6E29-466B-9429-DC22A65610F7}" destId="{84367214-3ECC-4F22-A3F4-ED34B79F6CE9}" srcOrd="0" destOrd="0" presId="urn:microsoft.com/office/officeart/2016/7/layout/LinearBlockProcessNumbered"/>
    <dgm:cxn modelId="{86B4CB41-61B4-45BE-BF73-4D7E084E5988}" type="presParOf" srcId="{0C63AF91-6E29-466B-9429-DC22A65610F7}" destId="{24838AE7-B046-4BBA-BCF2-C99759442D15}" srcOrd="1" destOrd="0" presId="urn:microsoft.com/office/officeart/2016/7/layout/LinearBlockProcessNumbered"/>
    <dgm:cxn modelId="{8D42AAA6-A6B7-4A2F-90BD-4C76A24BB593}" type="presParOf" srcId="{0C63AF91-6E29-466B-9429-DC22A65610F7}" destId="{0BE2E7F9-C9DD-46CF-B0C2-73B1FBE8743C}" srcOrd="2" destOrd="0" presId="urn:microsoft.com/office/officeart/2016/7/layout/LinearBlockProcessNumbered"/>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13.xml><?xml version="1.0" encoding="utf-8"?>
<dgm:dataModel xmlns:dgm="http://schemas.openxmlformats.org/drawingml/2006/diagram" xmlns:a="http://schemas.openxmlformats.org/drawingml/2006/main">
  <dgm:ptLst>
    <dgm:pt modelId="{29FE3DC5-2C60-406C-BE8B-41287ABE6929}" type="doc">
      <dgm:prSet loTypeId="urn:diagrams.loki3.com/BracketList" loCatId="list" qsTypeId="urn:microsoft.com/office/officeart/2005/8/quickstyle/simple1" qsCatId="simple" csTypeId="urn:microsoft.com/office/officeart/2005/8/colors/accent1_2" csCatId="accent1" phldr="1"/>
      <dgm:spPr/>
      <dgm:t>
        <a:bodyPr/>
        <a:lstStyle/>
        <a:p>
          <a:endParaRPr lang="en-GB"/>
        </a:p>
      </dgm:t>
    </dgm:pt>
    <dgm:pt modelId="{A34507AC-62DB-438A-8102-F8F9BAAB120E}">
      <dgm:prSet phldrT="[Text]"/>
      <dgm:spPr/>
      <dgm:t>
        <a:bodyPr/>
        <a:lstStyle/>
        <a:p>
          <a:r>
            <a:rPr lang="en-GB" dirty="0"/>
            <a:t>Exploitation</a:t>
          </a:r>
        </a:p>
      </dgm:t>
    </dgm:pt>
    <dgm:pt modelId="{9908EE04-24CC-4F88-8E0E-5DF5860E12D2}" type="parTrans" cxnId="{71D64B7A-7BB6-4F7E-A7A6-7D09659FA1ED}">
      <dgm:prSet/>
      <dgm:spPr/>
      <dgm:t>
        <a:bodyPr/>
        <a:lstStyle/>
        <a:p>
          <a:endParaRPr lang="en-GB"/>
        </a:p>
      </dgm:t>
    </dgm:pt>
    <dgm:pt modelId="{0F041D69-11EE-4972-98E6-029F214577F8}" type="sibTrans" cxnId="{71D64B7A-7BB6-4F7E-A7A6-7D09659FA1ED}">
      <dgm:prSet/>
      <dgm:spPr/>
      <dgm:t>
        <a:bodyPr/>
        <a:lstStyle/>
        <a:p>
          <a:endParaRPr lang="en-GB"/>
        </a:p>
      </dgm:t>
    </dgm:pt>
    <dgm:pt modelId="{440C6D49-F6FE-44DB-B045-FC32ED396BAE}">
      <dgm:prSet phldrT="[Text]"/>
      <dgm:spPr/>
      <dgm:t>
        <a:bodyPr/>
        <a:lstStyle/>
        <a:p>
          <a:r>
            <a:rPr lang="en-GB" dirty="0"/>
            <a:t>Marginalisation</a:t>
          </a:r>
        </a:p>
      </dgm:t>
    </dgm:pt>
    <dgm:pt modelId="{BB8A2A73-6AF3-4B19-B735-FEEAAA37411B}" type="parTrans" cxnId="{5547FA6A-23CE-4194-BFA0-7530D1679D8C}">
      <dgm:prSet/>
      <dgm:spPr/>
      <dgm:t>
        <a:bodyPr/>
        <a:lstStyle/>
        <a:p>
          <a:endParaRPr lang="en-GB"/>
        </a:p>
      </dgm:t>
    </dgm:pt>
    <dgm:pt modelId="{F00EC2CF-88E8-4CC8-A691-10E1A7F2B059}" type="sibTrans" cxnId="{5547FA6A-23CE-4194-BFA0-7530D1679D8C}">
      <dgm:prSet/>
      <dgm:spPr/>
      <dgm:t>
        <a:bodyPr/>
        <a:lstStyle/>
        <a:p>
          <a:endParaRPr lang="en-GB"/>
        </a:p>
      </dgm:t>
    </dgm:pt>
    <dgm:pt modelId="{5A8BEE70-8869-4488-9F33-38D131384328}">
      <dgm:prSet phldrT="[Text]"/>
      <dgm:spPr/>
      <dgm:t>
        <a:bodyPr/>
        <a:lstStyle/>
        <a:p>
          <a:r>
            <a:rPr lang="en-GB" dirty="0"/>
            <a:t>Powerlessness</a:t>
          </a:r>
        </a:p>
      </dgm:t>
    </dgm:pt>
    <dgm:pt modelId="{422EEB86-58DF-48D2-AFB0-CD3C668CB421}" type="parTrans" cxnId="{22BE646E-A9EA-486C-8F41-D4FCC8977948}">
      <dgm:prSet/>
      <dgm:spPr/>
      <dgm:t>
        <a:bodyPr/>
        <a:lstStyle/>
        <a:p>
          <a:endParaRPr lang="en-GB"/>
        </a:p>
      </dgm:t>
    </dgm:pt>
    <dgm:pt modelId="{07A43E05-31A6-44F7-A2F5-F47327FE7B99}" type="sibTrans" cxnId="{22BE646E-A9EA-486C-8F41-D4FCC8977948}">
      <dgm:prSet/>
      <dgm:spPr/>
      <dgm:t>
        <a:bodyPr/>
        <a:lstStyle/>
        <a:p>
          <a:endParaRPr lang="en-GB"/>
        </a:p>
      </dgm:t>
    </dgm:pt>
    <dgm:pt modelId="{23B5538C-C480-4122-B38C-ABB0EC148219}">
      <dgm:prSet phldrT="[Text]"/>
      <dgm:spPr/>
      <dgm:t>
        <a:bodyPr/>
        <a:lstStyle/>
        <a:p>
          <a:r>
            <a:rPr lang="en-GB" dirty="0"/>
            <a:t>Cultural imperialism</a:t>
          </a:r>
        </a:p>
      </dgm:t>
    </dgm:pt>
    <dgm:pt modelId="{034AA976-023F-47D7-A838-C0DEFB77CFB7}" type="parTrans" cxnId="{6DCFC231-65C8-4B29-85B1-5FF8EE935CD9}">
      <dgm:prSet/>
      <dgm:spPr/>
      <dgm:t>
        <a:bodyPr/>
        <a:lstStyle/>
        <a:p>
          <a:endParaRPr lang="en-GB"/>
        </a:p>
      </dgm:t>
    </dgm:pt>
    <dgm:pt modelId="{24D49429-0D21-42B0-ABCA-4ECE731C5D31}" type="sibTrans" cxnId="{6DCFC231-65C8-4B29-85B1-5FF8EE935CD9}">
      <dgm:prSet/>
      <dgm:spPr/>
      <dgm:t>
        <a:bodyPr/>
        <a:lstStyle/>
        <a:p>
          <a:endParaRPr lang="en-GB"/>
        </a:p>
      </dgm:t>
    </dgm:pt>
    <dgm:pt modelId="{993C19B4-14EC-4545-B428-E7E2BF60CE28}">
      <dgm:prSet phldrT="[Text]"/>
      <dgm:spPr/>
      <dgm:t>
        <a:bodyPr/>
        <a:lstStyle/>
        <a:p>
          <a:r>
            <a:rPr lang="en-GB" dirty="0"/>
            <a:t>Violence</a:t>
          </a:r>
        </a:p>
      </dgm:t>
    </dgm:pt>
    <dgm:pt modelId="{6E50AF86-6F96-4EF4-85E6-E71E998A2A6F}" type="parTrans" cxnId="{8C63B7E6-12F0-4CF8-BB15-2A3F7B1BDE80}">
      <dgm:prSet/>
      <dgm:spPr/>
      <dgm:t>
        <a:bodyPr/>
        <a:lstStyle/>
        <a:p>
          <a:endParaRPr lang="en-GB"/>
        </a:p>
      </dgm:t>
    </dgm:pt>
    <dgm:pt modelId="{67EA495A-9644-4A25-9804-03E87FAEB510}" type="sibTrans" cxnId="{8C63B7E6-12F0-4CF8-BB15-2A3F7B1BDE80}">
      <dgm:prSet/>
      <dgm:spPr/>
      <dgm:t>
        <a:bodyPr/>
        <a:lstStyle/>
        <a:p>
          <a:endParaRPr lang="en-GB"/>
        </a:p>
      </dgm:t>
    </dgm:pt>
    <dgm:pt modelId="{E140392B-8738-41A4-BEAE-858AF94DF4F6}">
      <dgm:prSet phldrT="[Text]"/>
      <dgm:spPr/>
      <dgm:t>
        <a:bodyPr/>
        <a:lstStyle/>
        <a:p>
          <a:r>
            <a:rPr lang="en-GB" dirty="0"/>
            <a:t>Unfair compensation and coercion</a:t>
          </a:r>
        </a:p>
      </dgm:t>
    </dgm:pt>
    <dgm:pt modelId="{408E1F81-6239-415A-ADA6-2C136245145B}" type="parTrans" cxnId="{B42B186B-AAA0-462D-88CA-8ABF71DB7FE8}">
      <dgm:prSet/>
      <dgm:spPr/>
      <dgm:t>
        <a:bodyPr/>
        <a:lstStyle/>
        <a:p>
          <a:endParaRPr lang="en-GB"/>
        </a:p>
      </dgm:t>
    </dgm:pt>
    <dgm:pt modelId="{C7395856-5538-4C6A-9CAD-F6EEB1C858AA}" type="sibTrans" cxnId="{B42B186B-AAA0-462D-88CA-8ABF71DB7FE8}">
      <dgm:prSet/>
      <dgm:spPr/>
      <dgm:t>
        <a:bodyPr/>
        <a:lstStyle/>
        <a:p>
          <a:endParaRPr lang="en-GB"/>
        </a:p>
      </dgm:t>
    </dgm:pt>
    <dgm:pt modelId="{BCEF3B14-7BCF-4052-A237-D6DEB4A80B6F}">
      <dgm:prSet phldrT="[Text]"/>
      <dgm:spPr/>
      <dgm:t>
        <a:bodyPr/>
        <a:lstStyle/>
        <a:p>
          <a:r>
            <a:rPr lang="en-GB" dirty="0"/>
            <a:t>Loss of work, power and respect</a:t>
          </a:r>
        </a:p>
      </dgm:t>
    </dgm:pt>
    <dgm:pt modelId="{7A5FB841-226D-4F41-BFAA-AC3A02D30C2A}" type="parTrans" cxnId="{76339A95-3D6A-4AC2-BAE8-3968FB8A15FC}">
      <dgm:prSet/>
      <dgm:spPr/>
      <dgm:t>
        <a:bodyPr/>
        <a:lstStyle/>
        <a:p>
          <a:endParaRPr lang="en-GB"/>
        </a:p>
      </dgm:t>
    </dgm:pt>
    <dgm:pt modelId="{B7FB2026-4DE5-41DB-812F-D7AA36D639FB}" type="sibTrans" cxnId="{76339A95-3D6A-4AC2-BAE8-3968FB8A15FC}">
      <dgm:prSet/>
      <dgm:spPr/>
      <dgm:t>
        <a:bodyPr/>
        <a:lstStyle/>
        <a:p>
          <a:endParaRPr lang="en-GB"/>
        </a:p>
      </dgm:t>
    </dgm:pt>
    <dgm:pt modelId="{D04466E0-3B7B-4A5E-B87F-E3B0904F5AE3}">
      <dgm:prSet phldrT="[Text]"/>
      <dgm:spPr/>
      <dgm:t>
        <a:bodyPr/>
        <a:lstStyle/>
        <a:p>
          <a:r>
            <a:rPr lang="en-GB" dirty="0"/>
            <a:t>Always being on the receiving end of orders</a:t>
          </a:r>
        </a:p>
      </dgm:t>
    </dgm:pt>
    <dgm:pt modelId="{E91882AE-E90F-49AD-A430-18C72F9D3655}" type="parTrans" cxnId="{A12E0364-616D-4BD8-98B0-326D1FF69EAE}">
      <dgm:prSet/>
      <dgm:spPr/>
      <dgm:t>
        <a:bodyPr/>
        <a:lstStyle/>
        <a:p>
          <a:endParaRPr lang="en-GB"/>
        </a:p>
      </dgm:t>
    </dgm:pt>
    <dgm:pt modelId="{6B128137-EA6B-4E30-9552-199648324B6B}" type="sibTrans" cxnId="{A12E0364-616D-4BD8-98B0-326D1FF69EAE}">
      <dgm:prSet/>
      <dgm:spPr/>
      <dgm:t>
        <a:bodyPr/>
        <a:lstStyle/>
        <a:p>
          <a:endParaRPr lang="en-GB"/>
        </a:p>
      </dgm:t>
    </dgm:pt>
    <dgm:pt modelId="{99D09BF2-C0A3-4FD1-978B-525C8B3A04FB}">
      <dgm:prSet phldrT="[Text]"/>
      <dgm:spPr/>
      <dgm:t>
        <a:bodyPr/>
        <a:lstStyle/>
        <a:p>
          <a:r>
            <a:rPr lang="en-GB" dirty="0"/>
            <a:t>Imposing ‘norms’ on people</a:t>
          </a:r>
        </a:p>
      </dgm:t>
    </dgm:pt>
    <dgm:pt modelId="{41B1F680-C23D-4E79-9918-C77E24B77F30}" type="parTrans" cxnId="{87DDD5D9-BA99-40CA-81B7-A4B5E5864933}">
      <dgm:prSet/>
      <dgm:spPr/>
      <dgm:t>
        <a:bodyPr/>
        <a:lstStyle/>
        <a:p>
          <a:endParaRPr lang="en-GB"/>
        </a:p>
      </dgm:t>
    </dgm:pt>
    <dgm:pt modelId="{6EF8C994-C830-41B6-B2E0-DC655CCFE0E8}" type="sibTrans" cxnId="{87DDD5D9-BA99-40CA-81B7-A4B5E5864933}">
      <dgm:prSet/>
      <dgm:spPr/>
      <dgm:t>
        <a:bodyPr/>
        <a:lstStyle/>
        <a:p>
          <a:endParaRPr lang="en-GB"/>
        </a:p>
      </dgm:t>
    </dgm:pt>
    <dgm:pt modelId="{C5E7662A-B508-4574-A4FE-39B2D2ADCBB5}">
      <dgm:prSet phldrT="[Text]"/>
      <dgm:spPr/>
      <dgm:t>
        <a:bodyPr/>
        <a:lstStyle/>
        <a:p>
          <a:r>
            <a:rPr lang="en-GB" dirty="0"/>
            <a:t>Random, unprovoked attacks</a:t>
          </a:r>
        </a:p>
      </dgm:t>
    </dgm:pt>
    <dgm:pt modelId="{C1D13DCD-813E-40BB-A6CD-88503E2681E0}" type="parTrans" cxnId="{3337B42D-71C2-453F-A557-B59B522435AC}">
      <dgm:prSet/>
      <dgm:spPr/>
      <dgm:t>
        <a:bodyPr/>
        <a:lstStyle/>
        <a:p>
          <a:endParaRPr lang="en-GB"/>
        </a:p>
      </dgm:t>
    </dgm:pt>
    <dgm:pt modelId="{CE000ACC-53C8-4286-AB18-BD663F62EAA7}" type="sibTrans" cxnId="{3337B42D-71C2-453F-A557-B59B522435AC}">
      <dgm:prSet/>
      <dgm:spPr/>
      <dgm:t>
        <a:bodyPr/>
        <a:lstStyle/>
        <a:p>
          <a:endParaRPr lang="en-GB"/>
        </a:p>
      </dgm:t>
    </dgm:pt>
    <dgm:pt modelId="{12B62E41-522D-4FA1-A8E9-B60D63AF3A19}" type="pres">
      <dgm:prSet presAssocID="{29FE3DC5-2C60-406C-BE8B-41287ABE6929}" presName="Name0" presStyleCnt="0">
        <dgm:presLayoutVars>
          <dgm:dir/>
          <dgm:animLvl val="lvl"/>
          <dgm:resizeHandles val="exact"/>
        </dgm:presLayoutVars>
      </dgm:prSet>
      <dgm:spPr/>
    </dgm:pt>
    <dgm:pt modelId="{84CA6542-9CA8-4471-8BC0-D3E6D6446B1F}" type="pres">
      <dgm:prSet presAssocID="{A34507AC-62DB-438A-8102-F8F9BAAB120E}" presName="linNode" presStyleCnt="0"/>
      <dgm:spPr/>
    </dgm:pt>
    <dgm:pt modelId="{13F83C4E-E16E-4357-AA88-33EEEFDBCAA4}" type="pres">
      <dgm:prSet presAssocID="{A34507AC-62DB-438A-8102-F8F9BAAB120E}" presName="parTx" presStyleLbl="revTx" presStyleIdx="0" presStyleCnt="5">
        <dgm:presLayoutVars>
          <dgm:chMax val="1"/>
          <dgm:bulletEnabled val="1"/>
        </dgm:presLayoutVars>
      </dgm:prSet>
      <dgm:spPr/>
    </dgm:pt>
    <dgm:pt modelId="{FACC7485-CF21-423D-B201-6C1E666393B0}" type="pres">
      <dgm:prSet presAssocID="{A34507AC-62DB-438A-8102-F8F9BAAB120E}" presName="bracket" presStyleLbl="parChTrans1D1" presStyleIdx="0" presStyleCnt="5"/>
      <dgm:spPr/>
    </dgm:pt>
    <dgm:pt modelId="{3E4BF4DE-8872-493F-869D-05DBE24BC27A}" type="pres">
      <dgm:prSet presAssocID="{A34507AC-62DB-438A-8102-F8F9BAAB120E}" presName="spH" presStyleCnt="0"/>
      <dgm:spPr/>
    </dgm:pt>
    <dgm:pt modelId="{7FCE0B63-37CF-496E-9C08-B89DD309DD53}" type="pres">
      <dgm:prSet presAssocID="{A34507AC-62DB-438A-8102-F8F9BAAB120E}" presName="desTx" presStyleLbl="node1" presStyleIdx="0" presStyleCnt="5">
        <dgm:presLayoutVars>
          <dgm:bulletEnabled val="1"/>
        </dgm:presLayoutVars>
      </dgm:prSet>
      <dgm:spPr/>
    </dgm:pt>
    <dgm:pt modelId="{A6D67485-4960-4487-A572-01C92F53D555}" type="pres">
      <dgm:prSet presAssocID="{0F041D69-11EE-4972-98E6-029F214577F8}" presName="spV" presStyleCnt="0"/>
      <dgm:spPr/>
    </dgm:pt>
    <dgm:pt modelId="{90AD99DF-4AA1-4FBA-8337-CEF97B29617C}" type="pres">
      <dgm:prSet presAssocID="{440C6D49-F6FE-44DB-B045-FC32ED396BAE}" presName="linNode" presStyleCnt="0"/>
      <dgm:spPr/>
    </dgm:pt>
    <dgm:pt modelId="{1527CD39-59CB-4EA5-BF77-AFCF93F4A28B}" type="pres">
      <dgm:prSet presAssocID="{440C6D49-F6FE-44DB-B045-FC32ED396BAE}" presName="parTx" presStyleLbl="revTx" presStyleIdx="1" presStyleCnt="5">
        <dgm:presLayoutVars>
          <dgm:chMax val="1"/>
          <dgm:bulletEnabled val="1"/>
        </dgm:presLayoutVars>
      </dgm:prSet>
      <dgm:spPr/>
    </dgm:pt>
    <dgm:pt modelId="{5EADE76A-0C51-4EDA-B810-A915C4D7ED7F}" type="pres">
      <dgm:prSet presAssocID="{440C6D49-F6FE-44DB-B045-FC32ED396BAE}" presName="bracket" presStyleLbl="parChTrans1D1" presStyleIdx="1" presStyleCnt="5"/>
      <dgm:spPr/>
    </dgm:pt>
    <dgm:pt modelId="{34326B86-96A5-4B89-8B3D-8AC57C03A8BA}" type="pres">
      <dgm:prSet presAssocID="{440C6D49-F6FE-44DB-B045-FC32ED396BAE}" presName="spH" presStyleCnt="0"/>
      <dgm:spPr/>
    </dgm:pt>
    <dgm:pt modelId="{B3708F42-6D8A-45FA-9DCC-9C8AD78FCEB9}" type="pres">
      <dgm:prSet presAssocID="{440C6D49-F6FE-44DB-B045-FC32ED396BAE}" presName="desTx" presStyleLbl="node1" presStyleIdx="1" presStyleCnt="5">
        <dgm:presLayoutVars>
          <dgm:bulletEnabled val="1"/>
        </dgm:presLayoutVars>
      </dgm:prSet>
      <dgm:spPr/>
    </dgm:pt>
    <dgm:pt modelId="{7D2C5CDE-0D73-4DE4-83C8-8DEF101320E9}" type="pres">
      <dgm:prSet presAssocID="{F00EC2CF-88E8-4CC8-A691-10E1A7F2B059}" presName="spV" presStyleCnt="0"/>
      <dgm:spPr/>
    </dgm:pt>
    <dgm:pt modelId="{77296EB7-0026-48F3-8455-B21F0FF8FC62}" type="pres">
      <dgm:prSet presAssocID="{5A8BEE70-8869-4488-9F33-38D131384328}" presName="linNode" presStyleCnt="0"/>
      <dgm:spPr/>
    </dgm:pt>
    <dgm:pt modelId="{5AA1508C-5566-4F66-8C5B-5B425EFC3A1E}" type="pres">
      <dgm:prSet presAssocID="{5A8BEE70-8869-4488-9F33-38D131384328}" presName="parTx" presStyleLbl="revTx" presStyleIdx="2" presStyleCnt="5">
        <dgm:presLayoutVars>
          <dgm:chMax val="1"/>
          <dgm:bulletEnabled val="1"/>
        </dgm:presLayoutVars>
      </dgm:prSet>
      <dgm:spPr/>
    </dgm:pt>
    <dgm:pt modelId="{F6C4FEA0-563C-4D63-91D8-FE8F33555BFB}" type="pres">
      <dgm:prSet presAssocID="{5A8BEE70-8869-4488-9F33-38D131384328}" presName="bracket" presStyleLbl="parChTrans1D1" presStyleIdx="2" presStyleCnt="5"/>
      <dgm:spPr/>
    </dgm:pt>
    <dgm:pt modelId="{7F046BBB-60AE-40DB-BE47-17F874A2EBDC}" type="pres">
      <dgm:prSet presAssocID="{5A8BEE70-8869-4488-9F33-38D131384328}" presName="spH" presStyleCnt="0"/>
      <dgm:spPr/>
    </dgm:pt>
    <dgm:pt modelId="{4AB47306-8BD5-405D-B182-03B7A086FC22}" type="pres">
      <dgm:prSet presAssocID="{5A8BEE70-8869-4488-9F33-38D131384328}" presName="desTx" presStyleLbl="node1" presStyleIdx="2" presStyleCnt="5">
        <dgm:presLayoutVars>
          <dgm:bulletEnabled val="1"/>
        </dgm:presLayoutVars>
      </dgm:prSet>
      <dgm:spPr/>
    </dgm:pt>
    <dgm:pt modelId="{F7237C70-1FAE-4F5E-AB18-14515BCAE0F2}" type="pres">
      <dgm:prSet presAssocID="{07A43E05-31A6-44F7-A2F5-F47327FE7B99}" presName="spV" presStyleCnt="0"/>
      <dgm:spPr/>
    </dgm:pt>
    <dgm:pt modelId="{A5DB39D4-CBD5-4211-BEDB-DC02505A1B2E}" type="pres">
      <dgm:prSet presAssocID="{23B5538C-C480-4122-B38C-ABB0EC148219}" presName="linNode" presStyleCnt="0"/>
      <dgm:spPr/>
    </dgm:pt>
    <dgm:pt modelId="{23877CCC-34D6-472D-96E7-AF2F9AF3F07F}" type="pres">
      <dgm:prSet presAssocID="{23B5538C-C480-4122-B38C-ABB0EC148219}" presName="parTx" presStyleLbl="revTx" presStyleIdx="3" presStyleCnt="5">
        <dgm:presLayoutVars>
          <dgm:chMax val="1"/>
          <dgm:bulletEnabled val="1"/>
        </dgm:presLayoutVars>
      </dgm:prSet>
      <dgm:spPr/>
    </dgm:pt>
    <dgm:pt modelId="{BC446594-6C5E-4579-8D17-094A34463EE8}" type="pres">
      <dgm:prSet presAssocID="{23B5538C-C480-4122-B38C-ABB0EC148219}" presName="bracket" presStyleLbl="parChTrans1D1" presStyleIdx="3" presStyleCnt="5"/>
      <dgm:spPr/>
    </dgm:pt>
    <dgm:pt modelId="{6A5AE205-CBB9-4B32-9D90-22798C88E26C}" type="pres">
      <dgm:prSet presAssocID="{23B5538C-C480-4122-B38C-ABB0EC148219}" presName="spH" presStyleCnt="0"/>
      <dgm:spPr/>
    </dgm:pt>
    <dgm:pt modelId="{789CB575-79AD-45BA-9BA7-8F53B8A3A291}" type="pres">
      <dgm:prSet presAssocID="{23B5538C-C480-4122-B38C-ABB0EC148219}" presName="desTx" presStyleLbl="node1" presStyleIdx="3" presStyleCnt="5">
        <dgm:presLayoutVars>
          <dgm:bulletEnabled val="1"/>
        </dgm:presLayoutVars>
      </dgm:prSet>
      <dgm:spPr/>
    </dgm:pt>
    <dgm:pt modelId="{B2EED3A0-C75B-481C-ABED-6FC3A8558EBF}" type="pres">
      <dgm:prSet presAssocID="{24D49429-0D21-42B0-ABCA-4ECE731C5D31}" presName="spV" presStyleCnt="0"/>
      <dgm:spPr/>
    </dgm:pt>
    <dgm:pt modelId="{9307CBA8-BF89-419A-827B-743B834A77BB}" type="pres">
      <dgm:prSet presAssocID="{993C19B4-14EC-4545-B428-E7E2BF60CE28}" presName="linNode" presStyleCnt="0"/>
      <dgm:spPr/>
    </dgm:pt>
    <dgm:pt modelId="{8419FDD9-E5E7-40DB-B181-A681E7E52E8A}" type="pres">
      <dgm:prSet presAssocID="{993C19B4-14EC-4545-B428-E7E2BF60CE28}" presName="parTx" presStyleLbl="revTx" presStyleIdx="4" presStyleCnt="5">
        <dgm:presLayoutVars>
          <dgm:chMax val="1"/>
          <dgm:bulletEnabled val="1"/>
        </dgm:presLayoutVars>
      </dgm:prSet>
      <dgm:spPr/>
    </dgm:pt>
    <dgm:pt modelId="{1BCFD5E3-3D00-4FDB-8BBC-21A3A49D1882}" type="pres">
      <dgm:prSet presAssocID="{993C19B4-14EC-4545-B428-E7E2BF60CE28}" presName="bracket" presStyleLbl="parChTrans1D1" presStyleIdx="4" presStyleCnt="5"/>
      <dgm:spPr/>
    </dgm:pt>
    <dgm:pt modelId="{DC290FFC-F060-40CF-A36E-DB616D176387}" type="pres">
      <dgm:prSet presAssocID="{993C19B4-14EC-4545-B428-E7E2BF60CE28}" presName="spH" presStyleCnt="0"/>
      <dgm:spPr/>
    </dgm:pt>
    <dgm:pt modelId="{3C114D17-67EC-4016-A920-E9D1109D2367}" type="pres">
      <dgm:prSet presAssocID="{993C19B4-14EC-4545-B428-E7E2BF60CE28}" presName="desTx" presStyleLbl="node1" presStyleIdx="4" presStyleCnt="5">
        <dgm:presLayoutVars>
          <dgm:bulletEnabled val="1"/>
        </dgm:presLayoutVars>
      </dgm:prSet>
      <dgm:spPr/>
    </dgm:pt>
  </dgm:ptLst>
  <dgm:cxnLst>
    <dgm:cxn modelId="{FA42FC07-4A89-4532-ABF2-0D0A64AD42D1}" type="presOf" srcId="{E140392B-8738-41A4-BEAE-858AF94DF4F6}" destId="{7FCE0B63-37CF-496E-9C08-B89DD309DD53}" srcOrd="0" destOrd="0" presId="urn:diagrams.loki3.com/BracketList"/>
    <dgm:cxn modelId="{8BCDEF17-FAB9-4355-9324-8D299DDF7474}" type="presOf" srcId="{29FE3DC5-2C60-406C-BE8B-41287ABE6929}" destId="{12B62E41-522D-4FA1-A8E9-B60D63AF3A19}" srcOrd="0" destOrd="0" presId="urn:diagrams.loki3.com/BracketList"/>
    <dgm:cxn modelId="{B2C6D52B-9418-4355-8970-F57794D250D3}" type="presOf" srcId="{A34507AC-62DB-438A-8102-F8F9BAAB120E}" destId="{13F83C4E-E16E-4357-AA88-33EEEFDBCAA4}" srcOrd="0" destOrd="0" presId="urn:diagrams.loki3.com/BracketList"/>
    <dgm:cxn modelId="{3337B42D-71C2-453F-A557-B59B522435AC}" srcId="{993C19B4-14EC-4545-B428-E7E2BF60CE28}" destId="{C5E7662A-B508-4574-A4FE-39B2D2ADCBB5}" srcOrd="0" destOrd="0" parTransId="{C1D13DCD-813E-40BB-A6CD-88503E2681E0}" sibTransId="{CE000ACC-53C8-4286-AB18-BD663F62EAA7}"/>
    <dgm:cxn modelId="{EA28C92D-0879-4737-BBDA-C58C8C167133}" type="presOf" srcId="{23B5538C-C480-4122-B38C-ABB0EC148219}" destId="{23877CCC-34D6-472D-96E7-AF2F9AF3F07F}" srcOrd="0" destOrd="0" presId="urn:diagrams.loki3.com/BracketList"/>
    <dgm:cxn modelId="{EBFF1530-320C-46D3-AF49-9CA503243F17}" type="presOf" srcId="{5A8BEE70-8869-4488-9F33-38D131384328}" destId="{5AA1508C-5566-4F66-8C5B-5B425EFC3A1E}" srcOrd="0" destOrd="0" presId="urn:diagrams.loki3.com/BracketList"/>
    <dgm:cxn modelId="{6DCFC231-65C8-4B29-85B1-5FF8EE935CD9}" srcId="{29FE3DC5-2C60-406C-BE8B-41287ABE6929}" destId="{23B5538C-C480-4122-B38C-ABB0EC148219}" srcOrd="3" destOrd="0" parTransId="{034AA976-023F-47D7-A838-C0DEFB77CFB7}" sibTransId="{24D49429-0D21-42B0-ABCA-4ECE731C5D31}"/>
    <dgm:cxn modelId="{14C78541-B0B5-464C-8381-41B8A345CC35}" type="presOf" srcId="{BCEF3B14-7BCF-4052-A237-D6DEB4A80B6F}" destId="{B3708F42-6D8A-45FA-9DCC-9C8AD78FCEB9}" srcOrd="0" destOrd="0" presId="urn:diagrams.loki3.com/BracketList"/>
    <dgm:cxn modelId="{A12E0364-616D-4BD8-98B0-326D1FF69EAE}" srcId="{5A8BEE70-8869-4488-9F33-38D131384328}" destId="{D04466E0-3B7B-4A5E-B87F-E3B0904F5AE3}" srcOrd="0" destOrd="0" parTransId="{E91882AE-E90F-49AD-A430-18C72F9D3655}" sibTransId="{6B128137-EA6B-4E30-9552-199648324B6B}"/>
    <dgm:cxn modelId="{5547FA6A-23CE-4194-BFA0-7530D1679D8C}" srcId="{29FE3DC5-2C60-406C-BE8B-41287ABE6929}" destId="{440C6D49-F6FE-44DB-B045-FC32ED396BAE}" srcOrd="1" destOrd="0" parTransId="{BB8A2A73-6AF3-4B19-B735-FEEAAA37411B}" sibTransId="{F00EC2CF-88E8-4CC8-A691-10E1A7F2B059}"/>
    <dgm:cxn modelId="{B42B186B-AAA0-462D-88CA-8ABF71DB7FE8}" srcId="{A34507AC-62DB-438A-8102-F8F9BAAB120E}" destId="{E140392B-8738-41A4-BEAE-858AF94DF4F6}" srcOrd="0" destOrd="0" parTransId="{408E1F81-6239-415A-ADA6-2C136245145B}" sibTransId="{C7395856-5538-4C6A-9CAD-F6EEB1C858AA}"/>
    <dgm:cxn modelId="{22BE646E-A9EA-486C-8F41-D4FCC8977948}" srcId="{29FE3DC5-2C60-406C-BE8B-41287ABE6929}" destId="{5A8BEE70-8869-4488-9F33-38D131384328}" srcOrd="2" destOrd="0" parTransId="{422EEB86-58DF-48D2-AFB0-CD3C668CB421}" sibTransId="{07A43E05-31A6-44F7-A2F5-F47327FE7B99}"/>
    <dgm:cxn modelId="{71D64B7A-7BB6-4F7E-A7A6-7D09659FA1ED}" srcId="{29FE3DC5-2C60-406C-BE8B-41287ABE6929}" destId="{A34507AC-62DB-438A-8102-F8F9BAAB120E}" srcOrd="0" destOrd="0" parTransId="{9908EE04-24CC-4F88-8E0E-5DF5860E12D2}" sibTransId="{0F041D69-11EE-4972-98E6-029F214577F8}"/>
    <dgm:cxn modelId="{74A0A17F-3962-400F-BD11-C03B405C5A2D}" type="presOf" srcId="{993C19B4-14EC-4545-B428-E7E2BF60CE28}" destId="{8419FDD9-E5E7-40DB-B181-A681E7E52E8A}" srcOrd="0" destOrd="0" presId="urn:diagrams.loki3.com/BracketList"/>
    <dgm:cxn modelId="{76339A95-3D6A-4AC2-BAE8-3968FB8A15FC}" srcId="{440C6D49-F6FE-44DB-B045-FC32ED396BAE}" destId="{BCEF3B14-7BCF-4052-A237-D6DEB4A80B6F}" srcOrd="0" destOrd="0" parTransId="{7A5FB841-226D-4F41-BFAA-AC3A02D30C2A}" sibTransId="{B7FB2026-4DE5-41DB-812F-D7AA36D639FB}"/>
    <dgm:cxn modelId="{F8DE23B6-4CCE-441C-A7CD-4DD3A67022E4}" type="presOf" srcId="{99D09BF2-C0A3-4FD1-978B-525C8B3A04FB}" destId="{789CB575-79AD-45BA-9BA7-8F53B8A3A291}" srcOrd="0" destOrd="0" presId="urn:diagrams.loki3.com/BracketList"/>
    <dgm:cxn modelId="{17DFC5C3-FF9B-46AC-83EE-F54750F82F92}" type="presOf" srcId="{440C6D49-F6FE-44DB-B045-FC32ED396BAE}" destId="{1527CD39-59CB-4EA5-BF77-AFCF93F4A28B}" srcOrd="0" destOrd="0" presId="urn:diagrams.loki3.com/BracketList"/>
    <dgm:cxn modelId="{87DDD5D9-BA99-40CA-81B7-A4B5E5864933}" srcId="{23B5538C-C480-4122-B38C-ABB0EC148219}" destId="{99D09BF2-C0A3-4FD1-978B-525C8B3A04FB}" srcOrd="0" destOrd="0" parTransId="{41B1F680-C23D-4E79-9918-C77E24B77F30}" sibTransId="{6EF8C994-C830-41B6-B2E0-DC655CCFE0E8}"/>
    <dgm:cxn modelId="{6EECB0DB-810C-4AC6-8561-8C9B81802BEA}" type="presOf" srcId="{D04466E0-3B7B-4A5E-B87F-E3B0904F5AE3}" destId="{4AB47306-8BD5-405D-B182-03B7A086FC22}" srcOrd="0" destOrd="0" presId="urn:diagrams.loki3.com/BracketList"/>
    <dgm:cxn modelId="{8C63B7E6-12F0-4CF8-BB15-2A3F7B1BDE80}" srcId="{29FE3DC5-2C60-406C-BE8B-41287ABE6929}" destId="{993C19B4-14EC-4545-B428-E7E2BF60CE28}" srcOrd="4" destOrd="0" parTransId="{6E50AF86-6F96-4EF4-85E6-E71E998A2A6F}" sibTransId="{67EA495A-9644-4A25-9804-03E87FAEB510}"/>
    <dgm:cxn modelId="{0A46DCFB-00BC-4DFC-8F73-D46AE85813BE}" type="presOf" srcId="{C5E7662A-B508-4574-A4FE-39B2D2ADCBB5}" destId="{3C114D17-67EC-4016-A920-E9D1109D2367}" srcOrd="0" destOrd="0" presId="urn:diagrams.loki3.com/BracketList"/>
    <dgm:cxn modelId="{4C14AE81-407B-4031-AD3A-49479ED1D363}" type="presParOf" srcId="{12B62E41-522D-4FA1-A8E9-B60D63AF3A19}" destId="{84CA6542-9CA8-4471-8BC0-D3E6D6446B1F}" srcOrd="0" destOrd="0" presId="urn:diagrams.loki3.com/BracketList"/>
    <dgm:cxn modelId="{06B9E511-9B7A-4698-80D2-C0D5E42FBDA6}" type="presParOf" srcId="{84CA6542-9CA8-4471-8BC0-D3E6D6446B1F}" destId="{13F83C4E-E16E-4357-AA88-33EEEFDBCAA4}" srcOrd="0" destOrd="0" presId="urn:diagrams.loki3.com/BracketList"/>
    <dgm:cxn modelId="{802FBE1F-FD06-4CC3-977E-57A6BFBCC1D9}" type="presParOf" srcId="{84CA6542-9CA8-4471-8BC0-D3E6D6446B1F}" destId="{FACC7485-CF21-423D-B201-6C1E666393B0}" srcOrd="1" destOrd="0" presId="urn:diagrams.loki3.com/BracketList"/>
    <dgm:cxn modelId="{08F3B12B-D6DB-4254-AB59-6207602B2F87}" type="presParOf" srcId="{84CA6542-9CA8-4471-8BC0-D3E6D6446B1F}" destId="{3E4BF4DE-8872-493F-869D-05DBE24BC27A}" srcOrd="2" destOrd="0" presId="urn:diagrams.loki3.com/BracketList"/>
    <dgm:cxn modelId="{4212611D-12F8-4D08-B323-823BC5C4D85E}" type="presParOf" srcId="{84CA6542-9CA8-4471-8BC0-D3E6D6446B1F}" destId="{7FCE0B63-37CF-496E-9C08-B89DD309DD53}" srcOrd="3" destOrd="0" presId="urn:diagrams.loki3.com/BracketList"/>
    <dgm:cxn modelId="{B1AF1B1C-4102-48C2-A3D5-2F67215AB2B8}" type="presParOf" srcId="{12B62E41-522D-4FA1-A8E9-B60D63AF3A19}" destId="{A6D67485-4960-4487-A572-01C92F53D555}" srcOrd="1" destOrd="0" presId="urn:diagrams.loki3.com/BracketList"/>
    <dgm:cxn modelId="{E45346D7-60AC-4F1E-A148-25FEA8D633AC}" type="presParOf" srcId="{12B62E41-522D-4FA1-A8E9-B60D63AF3A19}" destId="{90AD99DF-4AA1-4FBA-8337-CEF97B29617C}" srcOrd="2" destOrd="0" presId="urn:diagrams.loki3.com/BracketList"/>
    <dgm:cxn modelId="{89A9EA2E-DB63-49CE-B2EA-DA771568F363}" type="presParOf" srcId="{90AD99DF-4AA1-4FBA-8337-CEF97B29617C}" destId="{1527CD39-59CB-4EA5-BF77-AFCF93F4A28B}" srcOrd="0" destOrd="0" presId="urn:diagrams.loki3.com/BracketList"/>
    <dgm:cxn modelId="{919E7A55-9379-4D06-A382-085C9EE34A97}" type="presParOf" srcId="{90AD99DF-4AA1-4FBA-8337-CEF97B29617C}" destId="{5EADE76A-0C51-4EDA-B810-A915C4D7ED7F}" srcOrd="1" destOrd="0" presId="urn:diagrams.loki3.com/BracketList"/>
    <dgm:cxn modelId="{A4DC2FBA-B45E-4967-865A-0695991F6DF6}" type="presParOf" srcId="{90AD99DF-4AA1-4FBA-8337-CEF97B29617C}" destId="{34326B86-96A5-4B89-8B3D-8AC57C03A8BA}" srcOrd="2" destOrd="0" presId="urn:diagrams.loki3.com/BracketList"/>
    <dgm:cxn modelId="{F1A6F6E7-4B55-40AB-A4AB-E00B2FC89CF8}" type="presParOf" srcId="{90AD99DF-4AA1-4FBA-8337-CEF97B29617C}" destId="{B3708F42-6D8A-45FA-9DCC-9C8AD78FCEB9}" srcOrd="3" destOrd="0" presId="urn:diagrams.loki3.com/BracketList"/>
    <dgm:cxn modelId="{55C6B1A6-8DC3-4307-B213-9DA0A69BDC02}" type="presParOf" srcId="{12B62E41-522D-4FA1-A8E9-B60D63AF3A19}" destId="{7D2C5CDE-0D73-4DE4-83C8-8DEF101320E9}" srcOrd="3" destOrd="0" presId="urn:diagrams.loki3.com/BracketList"/>
    <dgm:cxn modelId="{542C7A7C-8C6B-4C24-8046-399DB5161B98}" type="presParOf" srcId="{12B62E41-522D-4FA1-A8E9-B60D63AF3A19}" destId="{77296EB7-0026-48F3-8455-B21F0FF8FC62}" srcOrd="4" destOrd="0" presId="urn:diagrams.loki3.com/BracketList"/>
    <dgm:cxn modelId="{2926EB22-14ED-4E50-B179-0845AF477A7E}" type="presParOf" srcId="{77296EB7-0026-48F3-8455-B21F0FF8FC62}" destId="{5AA1508C-5566-4F66-8C5B-5B425EFC3A1E}" srcOrd="0" destOrd="0" presId="urn:diagrams.loki3.com/BracketList"/>
    <dgm:cxn modelId="{9F840D86-9988-41C7-8965-54DF8802294D}" type="presParOf" srcId="{77296EB7-0026-48F3-8455-B21F0FF8FC62}" destId="{F6C4FEA0-563C-4D63-91D8-FE8F33555BFB}" srcOrd="1" destOrd="0" presId="urn:diagrams.loki3.com/BracketList"/>
    <dgm:cxn modelId="{FE135500-4C34-4C85-BCBD-82F802F7151F}" type="presParOf" srcId="{77296EB7-0026-48F3-8455-B21F0FF8FC62}" destId="{7F046BBB-60AE-40DB-BE47-17F874A2EBDC}" srcOrd="2" destOrd="0" presId="urn:diagrams.loki3.com/BracketList"/>
    <dgm:cxn modelId="{738B8B53-7AD2-4882-A343-E6921725905C}" type="presParOf" srcId="{77296EB7-0026-48F3-8455-B21F0FF8FC62}" destId="{4AB47306-8BD5-405D-B182-03B7A086FC22}" srcOrd="3" destOrd="0" presId="urn:diagrams.loki3.com/BracketList"/>
    <dgm:cxn modelId="{507E4001-8795-450C-8935-01D8E4E74F35}" type="presParOf" srcId="{12B62E41-522D-4FA1-A8E9-B60D63AF3A19}" destId="{F7237C70-1FAE-4F5E-AB18-14515BCAE0F2}" srcOrd="5" destOrd="0" presId="urn:diagrams.loki3.com/BracketList"/>
    <dgm:cxn modelId="{1AC477C6-3C3B-4D33-AC3C-963E85219D7E}" type="presParOf" srcId="{12B62E41-522D-4FA1-A8E9-B60D63AF3A19}" destId="{A5DB39D4-CBD5-4211-BEDB-DC02505A1B2E}" srcOrd="6" destOrd="0" presId="urn:diagrams.loki3.com/BracketList"/>
    <dgm:cxn modelId="{3F95746C-90D5-42B9-AEA8-C256928FCA91}" type="presParOf" srcId="{A5DB39D4-CBD5-4211-BEDB-DC02505A1B2E}" destId="{23877CCC-34D6-472D-96E7-AF2F9AF3F07F}" srcOrd="0" destOrd="0" presId="urn:diagrams.loki3.com/BracketList"/>
    <dgm:cxn modelId="{8B389BBC-3F90-40BF-A9AA-5B0CCBCB9159}" type="presParOf" srcId="{A5DB39D4-CBD5-4211-BEDB-DC02505A1B2E}" destId="{BC446594-6C5E-4579-8D17-094A34463EE8}" srcOrd="1" destOrd="0" presId="urn:diagrams.loki3.com/BracketList"/>
    <dgm:cxn modelId="{8105621A-A943-4DA5-B20F-252F135FCC61}" type="presParOf" srcId="{A5DB39D4-CBD5-4211-BEDB-DC02505A1B2E}" destId="{6A5AE205-CBB9-4B32-9D90-22798C88E26C}" srcOrd="2" destOrd="0" presId="urn:diagrams.loki3.com/BracketList"/>
    <dgm:cxn modelId="{ABEE1DCC-419A-492C-83F5-D43785415B1F}" type="presParOf" srcId="{A5DB39D4-CBD5-4211-BEDB-DC02505A1B2E}" destId="{789CB575-79AD-45BA-9BA7-8F53B8A3A291}" srcOrd="3" destOrd="0" presId="urn:diagrams.loki3.com/BracketList"/>
    <dgm:cxn modelId="{2B38B31F-48A0-482C-89B0-1DB176B3796A}" type="presParOf" srcId="{12B62E41-522D-4FA1-A8E9-B60D63AF3A19}" destId="{B2EED3A0-C75B-481C-ABED-6FC3A8558EBF}" srcOrd="7" destOrd="0" presId="urn:diagrams.loki3.com/BracketList"/>
    <dgm:cxn modelId="{AA856932-5ED8-46CA-8866-90C84B803E57}" type="presParOf" srcId="{12B62E41-522D-4FA1-A8E9-B60D63AF3A19}" destId="{9307CBA8-BF89-419A-827B-743B834A77BB}" srcOrd="8" destOrd="0" presId="urn:diagrams.loki3.com/BracketList"/>
    <dgm:cxn modelId="{0974545B-4761-4A26-9979-304C255F8B36}" type="presParOf" srcId="{9307CBA8-BF89-419A-827B-743B834A77BB}" destId="{8419FDD9-E5E7-40DB-B181-A681E7E52E8A}" srcOrd="0" destOrd="0" presId="urn:diagrams.loki3.com/BracketList"/>
    <dgm:cxn modelId="{EDECF934-6321-4665-8597-2CB683049BFE}" type="presParOf" srcId="{9307CBA8-BF89-419A-827B-743B834A77BB}" destId="{1BCFD5E3-3D00-4FDB-8BBC-21A3A49D1882}" srcOrd="1" destOrd="0" presId="urn:diagrams.loki3.com/BracketList"/>
    <dgm:cxn modelId="{9CB6389F-0638-4D5F-A38E-DF27BE59AAF1}" type="presParOf" srcId="{9307CBA8-BF89-419A-827B-743B834A77BB}" destId="{DC290FFC-F060-40CF-A36E-DB616D176387}" srcOrd="2" destOrd="0" presId="urn:diagrams.loki3.com/BracketList"/>
    <dgm:cxn modelId="{2DF0E1A3-DDEE-43FA-A767-9C413D688A8B}" type="presParOf" srcId="{9307CBA8-BF89-419A-827B-743B834A77BB}" destId="{3C114D17-67EC-4016-A920-E9D1109D2367}" srcOrd="3" destOrd="0" presId="urn:diagrams.loki3.com/Bracke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8C982E7E-C4D1-42ED-9121-CE5900B3602D}" type="doc">
      <dgm:prSet loTypeId="urn:microsoft.com/office/officeart/2016/7/layout/LinearBlockProcessNumbered" loCatId="process" qsTypeId="urn:microsoft.com/office/officeart/2005/8/quickstyle/simple1" qsCatId="simple" csTypeId="urn:microsoft.com/office/officeart/2005/8/colors/colorful2" csCatId="colorful" phldr="1"/>
      <dgm:spPr/>
      <dgm:t>
        <a:bodyPr/>
        <a:lstStyle/>
        <a:p>
          <a:endParaRPr lang="en-GB"/>
        </a:p>
      </dgm:t>
    </dgm:pt>
    <dgm:pt modelId="{97DD52FA-8926-46F5-BD42-C476235ED686}">
      <dgm:prSet phldrT="[Text]"/>
      <dgm:spPr/>
      <dgm:t>
        <a:bodyPr/>
        <a:lstStyle/>
        <a:p>
          <a:pPr>
            <a:buFont typeface="+mj-lt"/>
            <a:buAutoNum type="arabicPeriod"/>
          </a:pPr>
          <a:r>
            <a:rPr lang="en-GB" b="1" i="0" dirty="0"/>
            <a:t>Build critical consciousness</a:t>
          </a:r>
          <a:r>
            <a:rPr lang="en-GB" b="0" i="0" dirty="0"/>
            <a:t> </a:t>
          </a:r>
          <a:endParaRPr lang="en-GB" dirty="0"/>
        </a:p>
      </dgm:t>
    </dgm:pt>
    <dgm:pt modelId="{20892C76-CD78-45AF-B3E1-3D76F2A37AFC}" type="parTrans" cxnId="{7210C9C8-6E30-45B8-A103-D9030BACDDB8}">
      <dgm:prSet/>
      <dgm:spPr/>
      <dgm:t>
        <a:bodyPr/>
        <a:lstStyle/>
        <a:p>
          <a:endParaRPr lang="en-GB"/>
        </a:p>
      </dgm:t>
    </dgm:pt>
    <dgm:pt modelId="{41D5E014-00E4-4741-A5B2-53E79298F713}" type="sibTrans" cxnId="{7210C9C8-6E30-45B8-A103-D9030BACDDB8}">
      <dgm:prSet phldrT="01"/>
      <dgm:spPr/>
      <dgm:t>
        <a:bodyPr/>
        <a:lstStyle/>
        <a:p>
          <a:r>
            <a:rPr lang="en-GB"/>
            <a:t>01</a:t>
          </a:r>
        </a:p>
      </dgm:t>
    </dgm:pt>
    <dgm:pt modelId="{37FE235D-A313-44D7-B3F6-820CFC7F1E6F}">
      <dgm:prSet/>
      <dgm:spPr/>
      <dgm:t>
        <a:bodyPr/>
        <a:lstStyle/>
        <a:p>
          <a:pPr>
            <a:buFont typeface="+mj-lt"/>
            <a:buAutoNum type="arabicPeriod"/>
          </a:pPr>
          <a:r>
            <a:rPr lang="en-GB" b="1" i="0" dirty="0"/>
            <a:t>Name oppression</a:t>
          </a:r>
          <a:endParaRPr lang="en-GB" b="0" i="0" dirty="0"/>
        </a:p>
      </dgm:t>
    </dgm:pt>
    <dgm:pt modelId="{2EDE831A-F90F-4D9A-8E0B-DE0ABEA06136}" type="parTrans" cxnId="{903461EB-D9E6-468A-8608-3B4DA3FAE17A}">
      <dgm:prSet/>
      <dgm:spPr/>
      <dgm:t>
        <a:bodyPr/>
        <a:lstStyle/>
        <a:p>
          <a:endParaRPr lang="en-GB"/>
        </a:p>
      </dgm:t>
    </dgm:pt>
    <dgm:pt modelId="{3715626F-6FB5-4039-8D0D-F000BD0B91FA}" type="sibTrans" cxnId="{903461EB-D9E6-468A-8608-3B4DA3FAE17A}">
      <dgm:prSet phldrT="02"/>
      <dgm:spPr/>
      <dgm:t>
        <a:bodyPr/>
        <a:lstStyle/>
        <a:p>
          <a:r>
            <a:rPr lang="en-GB"/>
            <a:t>02</a:t>
          </a:r>
        </a:p>
      </dgm:t>
    </dgm:pt>
    <dgm:pt modelId="{8AA400F1-2DAD-4C5E-A7AE-28B3A2F6B5D2}">
      <dgm:prSet/>
      <dgm:spPr/>
      <dgm:t>
        <a:bodyPr/>
        <a:lstStyle/>
        <a:p>
          <a:pPr>
            <a:buFont typeface="+mj-lt"/>
            <a:buAutoNum type="arabicPeriod"/>
          </a:pPr>
          <a:r>
            <a:rPr lang="en-GB" b="1" i="0" dirty="0"/>
            <a:t>Question what is normal</a:t>
          </a:r>
          <a:endParaRPr lang="en-GB" b="0" i="0" dirty="0"/>
        </a:p>
      </dgm:t>
    </dgm:pt>
    <dgm:pt modelId="{DFAE832D-8D85-4045-A940-245A5CB1DAC0}" type="parTrans" cxnId="{B2C2FAA5-F981-4D60-B0F0-5DE9C2C7FE10}">
      <dgm:prSet/>
      <dgm:spPr/>
      <dgm:t>
        <a:bodyPr/>
        <a:lstStyle/>
        <a:p>
          <a:endParaRPr lang="en-GB"/>
        </a:p>
      </dgm:t>
    </dgm:pt>
    <dgm:pt modelId="{6FCCBD16-3537-48C9-A881-41A0E1C78FDB}" type="sibTrans" cxnId="{B2C2FAA5-F981-4D60-B0F0-5DE9C2C7FE10}">
      <dgm:prSet phldrT="03"/>
      <dgm:spPr/>
      <dgm:t>
        <a:bodyPr/>
        <a:lstStyle/>
        <a:p>
          <a:r>
            <a:rPr lang="en-GB"/>
            <a:t>03</a:t>
          </a:r>
        </a:p>
      </dgm:t>
    </dgm:pt>
    <dgm:pt modelId="{4BB94112-F036-4259-A5D6-B0198A8B7B9D}">
      <dgm:prSet/>
      <dgm:spPr/>
      <dgm:t>
        <a:bodyPr/>
        <a:lstStyle/>
        <a:p>
          <a:pPr>
            <a:buFont typeface="+mj-lt"/>
            <a:buAutoNum type="arabicPeriod"/>
          </a:pPr>
          <a:r>
            <a:rPr lang="en-GB" b="1" i="0" dirty="0"/>
            <a:t>Encourage people to work together</a:t>
          </a:r>
          <a:endParaRPr lang="en-GB" b="0" i="0" dirty="0"/>
        </a:p>
      </dgm:t>
    </dgm:pt>
    <dgm:pt modelId="{B96EEC5C-9D01-40A4-AC9E-ED164480D8C2}" type="parTrans" cxnId="{042302BE-BE0B-4888-A679-80C51FAA7EEB}">
      <dgm:prSet/>
      <dgm:spPr/>
      <dgm:t>
        <a:bodyPr/>
        <a:lstStyle/>
        <a:p>
          <a:endParaRPr lang="en-GB"/>
        </a:p>
      </dgm:t>
    </dgm:pt>
    <dgm:pt modelId="{B8800921-5D7D-4B1C-B648-6397F7C11BDB}" type="sibTrans" cxnId="{042302BE-BE0B-4888-A679-80C51FAA7EEB}">
      <dgm:prSet phldrT="04"/>
      <dgm:spPr/>
      <dgm:t>
        <a:bodyPr/>
        <a:lstStyle/>
        <a:p>
          <a:r>
            <a:rPr lang="en-GB"/>
            <a:t>04</a:t>
          </a:r>
        </a:p>
      </dgm:t>
    </dgm:pt>
    <dgm:pt modelId="{7F7FFF6A-AA40-4F07-B6A3-409B5C20C6C4}">
      <dgm:prSet/>
      <dgm:spPr/>
      <dgm:t>
        <a:bodyPr/>
        <a:lstStyle/>
        <a:p>
          <a:pPr>
            <a:buFont typeface="+mj-lt"/>
            <a:buAutoNum type="arabicPeriod"/>
          </a:pPr>
          <a:r>
            <a:rPr lang="en-GB" b="1" i="0" dirty="0"/>
            <a:t>Work at a range of levels</a:t>
          </a:r>
          <a:endParaRPr lang="en-GB" b="0" i="0" dirty="0"/>
        </a:p>
      </dgm:t>
    </dgm:pt>
    <dgm:pt modelId="{817B7AFC-8DBA-4D24-BE30-4C61EE5C4CD0}" type="parTrans" cxnId="{0AC268D9-D720-4C6B-A422-2E1A12D811BC}">
      <dgm:prSet/>
      <dgm:spPr/>
      <dgm:t>
        <a:bodyPr/>
        <a:lstStyle/>
        <a:p>
          <a:endParaRPr lang="en-GB"/>
        </a:p>
      </dgm:t>
    </dgm:pt>
    <dgm:pt modelId="{63273C97-C0E3-4C16-852B-ABEA2B6CA576}" type="sibTrans" cxnId="{0AC268D9-D720-4C6B-A422-2E1A12D811BC}">
      <dgm:prSet phldrT="05"/>
      <dgm:spPr/>
      <dgm:t>
        <a:bodyPr/>
        <a:lstStyle/>
        <a:p>
          <a:r>
            <a:rPr lang="en-GB"/>
            <a:t>05</a:t>
          </a:r>
        </a:p>
      </dgm:t>
    </dgm:pt>
    <dgm:pt modelId="{93517E33-9609-40E1-A04B-2BC457B04352}" type="pres">
      <dgm:prSet presAssocID="{8C982E7E-C4D1-42ED-9121-CE5900B3602D}" presName="Name0" presStyleCnt="0">
        <dgm:presLayoutVars>
          <dgm:animLvl val="lvl"/>
          <dgm:resizeHandles val="exact"/>
        </dgm:presLayoutVars>
      </dgm:prSet>
      <dgm:spPr/>
    </dgm:pt>
    <dgm:pt modelId="{9F719ACC-AE4A-40FF-B6DB-4CFC1DC5E6D2}" type="pres">
      <dgm:prSet presAssocID="{97DD52FA-8926-46F5-BD42-C476235ED686}" presName="compositeNode" presStyleCnt="0">
        <dgm:presLayoutVars>
          <dgm:bulletEnabled val="1"/>
        </dgm:presLayoutVars>
      </dgm:prSet>
      <dgm:spPr/>
    </dgm:pt>
    <dgm:pt modelId="{DBC4281D-C71B-4664-995C-7B7AB2EE42E2}" type="pres">
      <dgm:prSet presAssocID="{97DD52FA-8926-46F5-BD42-C476235ED686}" presName="bgRect" presStyleLbl="alignNode1" presStyleIdx="0" presStyleCnt="5"/>
      <dgm:spPr/>
    </dgm:pt>
    <dgm:pt modelId="{BEDD5812-1115-4B8A-A19D-85AAFE354974}" type="pres">
      <dgm:prSet presAssocID="{41D5E014-00E4-4741-A5B2-53E79298F713}" presName="sibTransNodeRect" presStyleLbl="alignNode1" presStyleIdx="0" presStyleCnt="5">
        <dgm:presLayoutVars>
          <dgm:chMax val="0"/>
          <dgm:bulletEnabled val="1"/>
        </dgm:presLayoutVars>
      </dgm:prSet>
      <dgm:spPr/>
    </dgm:pt>
    <dgm:pt modelId="{AFE06326-83F7-443C-BFD3-C5A597367D4B}" type="pres">
      <dgm:prSet presAssocID="{97DD52FA-8926-46F5-BD42-C476235ED686}" presName="nodeRect" presStyleLbl="alignNode1" presStyleIdx="0" presStyleCnt="5">
        <dgm:presLayoutVars>
          <dgm:bulletEnabled val="1"/>
        </dgm:presLayoutVars>
      </dgm:prSet>
      <dgm:spPr/>
    </dgm:pt>
    <dgm:pt modelId="{97AD09E0-A391-43ED-921A-59444E810E1E}" type="pres">
      <dgm:prSet presAssocID="{41D5E014-00E4-4741-A5B2-53E79298F713}" presName="sibTrans" presStyleCnt="0"/>
      <dgm:spPr/>
    </dgm:pt>
    <dgm:pt modelId="{AF1C2AC7-D46E-4BA0-8311-931587EC53CE}" type="pres">
      <dgm:prSet presAssocID="{37FE235D-A313-44D7-B3F6-820CFC7F1E6F}" presName="compositeNode" presStyleCnt="0">
        <dgm:presLayoutVars>
          <dgm:bulletEnabled val="1"/>
        </dgm:presLayoutVars>
      </dgm:prSet>
      <dgm:spPr/>
    </dgm:pt>
    <dgm:pt modelId="{9C5372CC-55F9-41A2-B2A6-1914F78C1795}" type="pres">
      <dgm:prSet presAssocID="{37FE235D-A313-44D7-B3F6-820CFC7F1E6F}" presName="bgRect" presStyleLbl="alignNode1" presStyleIdx="1" presStyleCnt="5"/>
      <dgm:spPr/>
    </dgm:pt>
    <dgm:pt modelId="{616804D4-7870-46A6-B2A0-2CE8219FB9BB}" type="pres">
      <dgm:prSet presAssocID="{3715626F-6FB5-4039-8D0D-F000BD0B91FA}" presName="sibTransNodeRect" presStyleLbl="alignNode1" presStyleIdx="1" presStyleCnt="5">
        <dgm:presLayoutVars>
          <dgm:chMax val="0"/>
          <dgm:bulletEnabled val="1"/>
        </dgm:presLayoutVars>
      </dgm:prSet>
      <dgm:spPr/>
    </dgm:pt>
    <dgm:pt modelId="{6830736E-9DD1-41F4-BC1B-79E0CB339BC4}" type="pres">
      <dgm:prSet presAssocID="{37FE235D-A313-44D7-B3F6-820CFC7F1E6F}" presName="nodeRect" presStyleLbl="alignNode1" presStyleIdx="1" presStyleCnt="5">
        <dgm:presLayoutVars>
          <dgm:bulletEnabled val="1"/>
        </dgm:presLayoutVars>
      </dgm:prSet>
      <dgm:spPr/>
    </dgm:pt>
    <dgm:pt modelId="{B11E35B1-820A-4B78-A94A-7CB2B31B32C6}" type="pres">
      <dgm:prSet presAssocID="{3715626F-6FB5-4039-8D0D-F000BD0B91FA}" presName="sibTrans" presStyleCnt="0"/>
      <dgm:spPr/>
    </dgm:pt>
    <dgm:pt modelId="{8588D146-0CA7-4D31-8760-8A29DB84E7C2}" type="pres">
      <dgm:prSet presAssocID="{8AA400F1-2DAD-4C5E-A7AE-28B3A2F6B5D2}" presName="compositeNode" presStyleCnt="0">
        <dgm:presLayoutVars>
          <dgm:bulletEnabled val="1"/>
        </dgm:presLayoutVars>
      </dgm:prSet>
      <dgm:spPr/>
    </dgm:pt>
    <dgm:pt modelId="{C4A2D9FD-3FFA-4CBE-9E4F-004229F35DEC}" type="pres">
      <dgm:prSet presAssocID="{8AA400F1-2DAD-4C5E-A7AE-28B3A2F6B5D2}" presName="bgRect" presStyleLbl="alignNode1" presStyleIdx="2" presStyleCnt="5"/>
      <dgm:spPr/>
    </dgm:pt>
    <dgm:pt modelId="{06E3B730-F1E1-4C31-AA88-978153A3C3F4}" type="pres">
      <dgm:prSet presAssocID="{6FCCBD16-3537-48C9-A881-41A0E1C78FDB}" presName="sibTransNodeRect" presStyleLbl="alignNode1" presStyleIdx="2" presStyleCnt="5">
        <dgm:presLayoutVars>
          <dgm:chMax val="0"/>
          <dgm:bulletEnabled val="1"/>
        </dgm:presLayoutVars>
      </dgm:prSet>
      <dgm:spPr/>
    </dgm:pt>
    <dgm:pt modelId="{5710E9EF-EBD0-42F2-BB64-8F36A8B49B26}" type="pres">
      <dgm:prSet presAssocID="{8AA400F1-2DAD-4C5E-A7AE-28B3A2F6B5D2}" presName="nodeRect" presStyleLbl="alignNode1" presStyleIdx="2" presStyleCnt="5">
        <dgm:presLayoutVars>
          <dgm:bulletEnabled val="1"/>
        </dgm:presLayoutVars>
      </dgm:prSet>
      <dgm:spPr/>
    </dgm:pt>
    <dgm:pt modelId="{AAD5CCC2-6A84-4CCD-969B-C9ABDC998B0D}" type="pres">
      <dgm:prSet presAssocID="{6FCCBD16-3537-48C9-A881-41A0E1C78FDB}" presName="sibTrans" presStyleCnt="0"/>
      <dgm:spPr/>
    </dgm:pt>
    <dgm:pt modelId="{9E5AF944-9B16-4E43-B607-FD9F2CB46EB5}" type="pres">
      <dgm:prSet presAssocID="{4BB94112-F036-4259-A5D6-B0198A8B7B9D}" presName="compositeNode" presStyleCnt="0">
        <dgm:presLayoutVars>
          <dgm:bulletEnabled val="1"/>
        </dgm:presLayoutVars>
      </dgm:prSet>
      <dgm:spPr/>
    </dgm:pt>
    <dgm:pt modelId="{166E0798-03A4-4980-8A23-C4DD7503F72C}" type="pres">
      <dgm:prSet presAssocID="{4BB94112-F036-4259-A5D6-B0198A8B7B9D}" presName="bgRect" presStyleLbl="alignNode1" presStyleIdx="3" presStyleCnt="5"/>
      <dgm:spPr/>
    </dgm:pt>
    <dgm:pt modelId="{23E3F2DC-471A-4ADF-8B75-839FF901E4EC}" type="pres">
      <dgm:prSet presAssocID="{B8800921-5D7D-4B1C-B648-6397F7C11BDB}" presName="sibTransNodeRect" presStyleLbl="alignNode1" presStyleIdx="3" presStyleCnt="5">
        <dgm:presLayoutVars>
          <dgm:chMax val="0"/>
          <dgm:bulletEnabled val="1"/>
        </dgm:presLayoutVars>
      </dgm:prSet>
      <dgm:spPr/>
    </dgm:pt>
    <dgm:pt modelId="{18A0F08D-97FC-40EE-9384-30886C9D8058}" type="pres">
      <dgm:prSet presAssocID="{4BB94112-F036-4259-A5D6-B0198A8B7B9D}" presName="nodeRect" presStyleLbl="alignNode1" presStyleIdx="3" presStyleCnt="5">
        <dgm:presLayoutVars>
          <dgm:bulletEnabled val="1"/>
        </dgm:presLayoutVars>
      </dgm:prSet>
      <dgm:spPr/>
    </dgm:pt>
    <dgm:pt modelId="{A5EA7266-C003-4093-94E2-7BB37AB2CA47}" type="pres">
      <dgm:prSet presAssocID="{B8800921-5D7D-4B1C-B648-6397F7C11BDB}" presName="sibTrans" presStyleCnt="0"/>
      <dgm:spPr/>
    </dgm:pt>
    <dgm:pt modelId="{0C63AF91-6E29-466B-9429-DC22A65610F7}" type="pres">
      <dgm:prSet presAssocID="{7F7FFF6A-AA40-4F07-B6A3-409B5C20C6C4}" presName="compositeNode" presStyleCnt="0">
        <dgm:presLayoutVars>
          <dgm:bulletEnabled val="1"/>
        </dgm:presLayoutVars>
      </dgm:prSet>
      <dgm:spPr/>
    </dgm:pt>
    <dgm:pt modelId="{84367214-3ECC-4F22-A3F4-ED34B79F6CE9}" type="pres">
      <dgm:prSet presAssocID="{7F7FFF6A-AA40-4F07-B6A3-409B5C20C6C4}" presName="bgRect" presStyleLbl="alignNode1" presStyleIdx="4" presStyleCnt="5"/>
      <dgm:spPr/>
    </dgm:pt>
    <dgm:pt modelId="{24838AE7-B046-4BBA-BCF2-C99759442D15}" type="pres">
      <dgm:prSet presAssocID="{63273C97-C0E3-4C16-852B-ABEA2B6CA576}" presName="sibTransNodeRect" presStyleLbl="alignNode1" presStyleIdx="4" presStyleCnt="5">
        <dgm:presLayoutVars>
          <dgm:chMax val="0"/>
          <dgm:bulletEnabled val="1"/>
        </dgm:presLayoutVars>
      </dgm:prSet>
      <dgm:spPr/>
    </dgm:pt>
    <dgm:pt modelId="{0BE2E7F9-C9DD-46CF-B0C2-73B1FBE8743C}" type="pres">
      <dgm:prSet presAssocID="{7F7FFF6A-AA40-4F07-B6A3-409B5C20C6C4}" presName="nodeRect" presStyleLbl="alignNode1" presStyleIdx="4" presStyleCnt="5">
        <dgm:presLayoutVars>
          <dgm:bulletEnabled val="1"/>
        </dgm:presLayoutVars>
      </dgm:prSet>
      <dgm:spPr/>
    </dgm:pt>
  </dgm:ptLst>
  <dgm:cxnLst>
    <dgm:cxn modelId="{5841880A-6FC3-4870-868C-0B3B2D70291E}" type="presOf" srcId="{7F7FFF6A-AA40-4F07-B6A3-409B5C20C6C4}" destId="{0BE2E7F9-C9DD-46CF-B0C2-73B1FBE8743C}" srcOrd="1" destOrd="0" presId="urn:microsoft.com/office/officeart/2016/7/layout/LinearBlockProcessNumbered"/>
    <dgm:cxn modelId="{E105310D-50AA-48E4-B888-D4A88F784F51}" type="presOf" srcId="{8AA400F1-2DAD-4C5E-A7AE-28B3A2F6B5D2}" destId="{5710E9EF-EBD0-42F2-BB64-8F36A8B49B26}" srcOrd="1" destOrd="0" presId="urn:microsoft.com/office/officeart/2016/7/layout/LinearBlockProcessNumbered"/>
    <dgm:cxn modelId="{3CE7F144-AEC8-4D1D-A464-6255192915B3}" type="presOf" srcId="{B8800921-5D7D-4B1C-B648-6397F7C11BDB}" destId="{23E3F2DC-471A-4ADF-8B75-839FF901E4EC}" srcOrd="0" destOrd="0" presId="urn:microsoft.com/office/officeart/2016/7/layout/LinearBlockProcessNumbered"/>
    <dgm:cxn modelId="{5143D969-3042-4696-A208-62B05F187635}" type="presOf" srcId="{4BB94112-F036-4259-A5D6-B0198A8B7B9D}" destId="{166E0798-03A4-4980-8A23-C4DD7503F72C}" srcOrd="0" destOrd="0" presId="urn:microsoft.com/office/officeart/2016/7/layout/LinearBlockProcessNumbered"/>
    <dgm:cxn modelId="{BACF646A-7B47-42AC-99A8-1A5103F999CA}" type="presOf" srcId="{8C982E7E-C4D1-42ED-9121-CE5900B3602D}" destId="{93517E33-9609-40E1-A04B-2BC457B04352}" srcOrd="0" destOrd="0" presId="urn:microsoft.com/office/officeart/2016/7/layout/LinearBlockProcessNumbered"/>
    <dgm:cxn modelId="{01A16E6D-2549-4667-9A6A-D76D9BC7B857}" type="presOf" srcId="{37FE235D-A313-44D7-B3F6-820CFC7F1E6F}" destId="{6830736E-9DD1-41F4-BC1B-79E0CB339BC4}" srcOrd="1" destOrd="0" presId="urn:microsoft.com/office/officeart/2016/7/layout/LinearBlockProcessNumbered"/>
    <dgm:cxn modelId="{E2E8607D-F172-4CDC-B0F4-81A0A63BF64E}" type="presOf" srcId="{7F7FFF6A-AA40-4F07-B6A3-409B5C20C6C4}" destId="{84367214-3ECC-4F22-A3F4-ED34B79F6CE9}" srcOrd="0" destOrd="0" presId="urn:microsoft.com/office/officeart/2016/7/layout/LinearBlockProcessNumbered"/>
    <dgm:cxn modelId="{628C008A-7783-4031-87CD-C086B75486FA}" type="presOf" srcId="{37FE235D-A313-44D7-B3F6-820CFC7F1E6F}" destId="{9C5372CC-55F9-41A2-B2A6-1914F78C1795}" srcOrd="0" destOrd="0" presId="urn:microsoft.com/office/officeart/2016/7/layout/LinearBlockProcessNumbered"/>
    <dgm:cxn modelId="{03CF958E-F07B-41BC-B190-FF838192E3FE}" type="presOf" srcId="{4BB94112-F036-4259-A5D6-B0198A8B7B9D}" destId="{18A0F08D-97FC-40EE-9384-30886C9D8058}" srcOrd="1" destOrd="0" presId="urn:microsoft.com/office/officeart/2016/7/layout/LinearBlockProcessNumbered"/>
    <dgm:cxn modelId="{A3A1109D-090D-4326-B70B-1D00CD0EC6F7}" type="presOf" srcId="{41D5E014-00E4-4741-A5B2-53E79298F713}" destId="{BEDD5812-1115-4B8A-A19D-85AAFE354974}" srcOrd="0" destOrd="0" presId="urn:microsoft.com/office/officeart/2016/7/layout/LinearBlockProcessNumbered"/>
    <dgm:cxn modelId="{B2C2FAA5-F981-4D60-B0F0-5DE9C2C7FE10}" srcId="{8C982E7E-C4D1-42ED-9121-CE5900B3602D}" destId="{8AA400F1-2DAD-4C5E-A7AE-28B3A2F6B5D2}" srcOrd="2" destOrd="0" parTransId="{DFAE832D-8D85-4045-A940-245A5CB1DAC0}" sibTransId="{6FCCBD16-3537-48C9-A881-41A0E1C78FDB}"/>
    <dgm:cxn modelId="{71D80FAE-E78A-456E-A2B7-EB5C9BB7C6F0}" type="presOf" srcId="{97DD52FA-8926-46F5-BD42-C476235ED686}" destId="{DBC4281D-C71B-4664-995C-7B7AB2EE42E2}" srcOrd="0" destOrd="0" presId="urn:microsoft.com/office/officeart/2016/7/layout/LinearBlockProcessNumbered"/>
    <dgm:cxn modelId="{20C574B4-6DC5-4AE8-8C82-C942EE59BAE8}" type="presOf" srcId="{63273C97-C0E3-4C16-852B-ABEA2B6CA576}" destId="{24838AE7-B046-4BBA-BCF2-C99759442D15}" srcOrd="0" destOrd="0" presId="urn:microsoft.com/office/officeart/2016/7/layout/LinearBlockProcessNumbered"/>
    <dgm:cxn modelId="{042302BE-BE0B-4888-A679-80C51FAA7EEB}" srcId="{8C982E7E-C4D1-42ED-9121-CE5900B3602D}" destId="{4BB94112-F036-4259-A5D6-B0198A8B7B9D}" srcOrd="3" destOrd="0" parTransId="{B96EEC5C-9D01-40A4-AC9E-ED164480D8C2}" sibTransId="{B8800921-5D7D-4B1C-B648-6397F7C11BDB}"/>
    <dgm:cxn modelId="{1EC95CC2-DBD8-4609-8FB4-B0F0DCDB710C}" type="presOf" srcId="{97DD52FA-8926-46F5-BD42-C476235ED686}" destId="{AFE06326-83F7-443C-BFD3-C5A597367D4B}" srcOrd="1" destOrd="0" presId="urn:microsoft.com/office/officeart/2016/7/layout/LinearBlockProcessNumbered"/>
    <dgm:cxn modelId="{7210C9C8-6E30-45B8-A103-D9030BACDDB8}" srcId="{8C982E7E-C4D1-42ED-9121-CE5900B3602D}" destId="{97DD52FA-8926-46F5-BD42-C476235ED686}" srcOrd="0" destOrd="0" parTransId="{20892C76-CD78-45AF-B3E1-3D76F2A37AFC}" sibTransId="{41D5E014-00E4-4741-A5B2-53E79298F713}"/>
    <dgm:cxn modelId="{0AC268D9-D720-4C6B-A422-2E1A12D811BC}" srcId="{8C982E7E-C4D1-42ED-9121-CE5900B3602D}" destId="{7F7FFF6A-AA40-4F07-B6A3-409B5C20C6C4}" srcOrd="4" destOrd="0" parTransId="{817B7AFC-8DBA-4D24-BE30-4C61EE5C4CD0}" sibTransId="{63273C97-C0E3-4C16-852B-ABEA2B6CA576}"/>
    <dgm:cxn modelId="{ADC79CDB-CA62-4267-BFB2-8E583ADC5327}" type="presOf" srcId="{3715626F-6FB5-4039-8D0D-F000BD0B91FA}" destId="{616804D4-7870-46A6-B2A0-2CE8219FB9BB}" srcOrd="0" destOrd="0" presId="urn:microsoft.com/office/officeart/2016/7/layout/LinearBlockProcessNumbered"/>
    <dgm:cxn modelId="{903461EB-D9E6-468A-8608-3B4DA3FAE17A}" srcId="{8C982E7E-C4D1-42ED-9121-CE5900B3602D}" destId="{37FE235D-A313-44D7-B3F6-820CFC7F1E6F}" srcOrd="1" destOrd="0" parTransId="{2EDE831A-F90F-4D9A-8E0B-DE0ABEA06136}" sibTransId="{3715626F-6FB5-4039-8D0D-F000BD0B91FA}"/>
    <dgm:cxn modelId="{B21EA4EC-5358-446E-914A-2F50A8217594}" type="presOf" srcId="{8AA400F1-2DAD-4C5E-A7AE-28B3A2F6B5D2}" destId="{C4A2D9FD-3FFA-4CBE-9E4F-004229F35DEC}" srcOrd="0" destOrd="0" presId="urn:microsoft.com/office/officeart/2016/7/layout/LinearBlockProcessNumbered"/>
    <dgm:cxn modelId="{424D4FF4-2E53-4014-9934-AA2FEF856F91}" type="presOf" srcId="{6FCCBD16-3537-48C9-A881-41A0E1C78FDB}" destId="{06E3B730-F1E1-4C31-AA88-978153A3C3F4}" srcOrd="0" destOrd="0" presId="urn:microsoft.com/office/officeart/2016/7/layout/LinearBlockProcessNumbered"/>
    <dgm:cxn modelId="{A364ED00-AD73-4530-81DF-495686075FC1}" type="presParOf" srcId="{93517E33-9609-40E1-A04B-2BC457B04352}" destId="{9F719ACC-AE4A-40FF-B6DB-4CFC1DC5E6D2}" srcOrd="0" destOrd="0" presId="urn:microsoft.com/office/officeart/2016/7/layout/LinearBlockProcessNumbered"/>
    <dgm:cxn modelId="{4B193C0F-CCB7-45C6-B969-19AB8D1DAEE8}" type="presParOf" srcId="{9F719ACC-AE4A-40FF-B6DB-4CFC1DC5E6D2}" destId="{DBC4281D-C71B-4664-995C-7B7AB2EE42E2}" srcOrd="0" destOrd="0" presId="urn:microsoft.com/office/officeart/2016/7/layout/LinearBlockProcessNumbered"/>
    <dgm:cxn modelId="{CAB1D7D1-DCB1-4612-9C5C-E8E6D732C07C}" type="presParOf" srcId="{9F719ACC-AE4A-40FF-B6DB-4CFC1DC5E6D2}" destId="{BEDD5812-1115-4B8A-A19D-85AAFE354974}" srcOrd="1" destOrd="0" presId="urn:microsoft.com/office/officeart/2016/7/layout/LinearBlockProcessNumbered"/>
    <dgm:cxn modelId="{057C06DC-FEE6-4A2F-A946-B958F2FDBF26}" type="presParOf" srcId="{9F719ACC-AE4A-40FF-B6DB-4CFC1DC5E6D2}" destId="{AFE06326-83F7-443C-BFD3-C5A597367D4B}" srcOrd="2" destOrd="0" presId="urn:microsoft.com/office/officeart/2016/7/layout/LinearBlockProcessNumbered"/>
    <dgm:cxn modelId="{9B25BFB9-4E39-4C9B-8B5A-0D6539D7B2F5}" type="presParOf" srcId="{93517E33-9609-40E1-A04B-2BC457B04352}" destId="{97AD09E0-A391-43ED-921A-59444E810E1E}" srcOrd="1" destOrd="0" presId="urn:microsoft.com/office/officeart/2016/7/layout/LinearBlockProcessNumbered"/>
    <dgm:cxn modelId="{90075A4E-3468-4BF0-AD26-51199C001B58}" type="presParOf" srcId="{93517E33-9609-40E1-A04B-2BC457B04352}" destId="{AF1C2AC7-D46E-4BA0-8311-931587EC53CE}" srcOrd="2" destOrd="0" presId="urn:microsoft.com/office/officeart/2016/7/layout/LinearBlockProcessNumbered"/>
    <dgm:cxn modelId="{BB51F8BE-AA10-4B26-B57B-80EE5B454884}" type="presParOf" srcId="{AF1C2AC7-D46E-4BA0-8311-931587EC53CE}" destId="{9C5372CC-55F9-41A2-B2A6-1914F78C1795}" srcOrd="0" destOrd="0" presId="urn:microsoft.com/office/officeart/2016/7/layout/LinearBlockProcessNumbered"/>
    <dgm:cxn modelId="{FC3687D1-684F-4A76-9DEE-760A7D260CB6}" type="presParOf" srcId="{AF1C2AC7-D46E-4BA0-8311-931587EC53CE}" destId="{616804D4-7870-46A6-B2A0-2CE8219FB9BB}" srcOrd="1" destOrd="0" presId="urn:microsoft.com/office/officeart/2016/7/layout/LinearBlockProcessNumbered"/>
    <dgm:cxn modelId="{785D59F1-BE04-477E-AEE4-11D3EC38BD29}" type="presParOf" srcId="{AF1C2AC7-D46E-4BA0-8311-931587EC53CE}" destId="{6830736E-9DD1-41F4-BC1B-79E0CB339BC4}" srcOrd="2" destOrd="0" presId="urn:microsoft.com/office/officeart/2016/7/layout/LinearBlockProcessNumbered"/>
    <dgm:cxn modelId="{F9428EE6-BF2F-486C-AEAE-87BC2CB13487}" type="presParOf" srcId="{93517E33-9609-40E1-A04B-2BC457B04352}" destId="{B11E35B1-820A-4B78-A94A-7CB2B31B32C6}" srcOrd="3" destOrd="0" presId="urn:microsoft.com/office/officeart/2016/7/layout/LinearBlockProcessNumbered"/>
    <dgm:cxn modelId="{CB6504A5-B877-498D-8283-15C652DEB65B}" type="presParOf" srcId="{93517E33-9609-40E1-A04B-2BC457B04352}" destId="{8588D146-0CA7-4D31-8760-8A29DB84E7C2}" srcOrd="4" destOrd="0" presId="urn:microsoft.com/office/officeart/2016/7/layout/LinearBlockProcessNumbered"/>
    <dgm:cxn modelId="{17E6A741-3C66-4053-A69A-AE5FE8E377D4}" type="presParOf" srcId="{8588D146-0CA7-4D31-8760-8A29DB84E7C2}" destId="{C4A2D9FD-3FFA-4CBE-9E4F-004229F35DEC}" srcOrd="0" destOrd="0" presId="urn:microsoft.com/office/officeart/2016/7/layout/LinearBlockProcessNumbered"/>
    <dgm:cxn modelId="{727C3258-406F-42FD-9778-894DE0D24144}" type="presParOf" srcId="{8588D146-0CA7-4D31-8760-8A29DB84E7C2}" destId="{06E3B730-F1E1-4C31-AA88-978153A3C3F4}" srcOrd="1" destOrd="0" presId="urn:microsoft.com/office/officeart/2016/7/layout/LinearBlockProcessNumbered"/>
    <dgm:cxn modelId="{3E576040-2CC9-4EC0-9B5E-2381F314B1F1}" type="presParOf" srcId="{8588D146-0CA7-4D31-8760-8A29DB84E7C2}" destId="{5710E9EF-EBD0-42F2-BB64-8F36A8B49B26}" srcOrd="2" destOrd="0" presId="urn:microsoft.com/office/officeart/2016/7/layout/LinearBlockProcessNumbered"/>
    <dgm:cxn modelId="{C01DF68F-1C0E-40D6-BEAE-17F76F8D6D42}" type="presParOf" srcId="{93517E33-9609-40E1-A04B-2BC457B04352}" destId="{AAD5CCC2-6A84-4CCD-969B-C9ABDC998B0D}" srcOrd="5" destOrd="0" presId="urn:microsoft.com/office/officeart/2016/7/layout/LinearBlockProcessNumbered"/>
    <dgm:cxn modelId="{583F9525-C8DC-49E5-AD85-5973F8A5276C}" type="presParOf" srcId="{93517E33-9609-40E1-A04B-2BC457B04352}" destId="{9E5AF944-9B16-4E43-B607-FD9F2CB46EB5}" srcOrd="6" destOrd="0" presId="urn:microsoft.com/office/officeart/2016/7/layout/LinearBlockProcessNumbered"/>
    <dgm:cxn modelId="{A1382985-BBB4-42FF-9EF8-51A152810B63}" type="presParOf" srcId="{9E5AF944-9B16-4E43-B607-FD9F2CB46EB5}" destId="{166E0798-03A4-4980-8A23-C4DD7503F72C}" srcOrd="0" destOrd="0" presId="urn:microsoft.com/office/officeart/2016/7/layout/LinearBlockProcessNumbered"/>
    <dgm:cxn modelId="{238E581B-DB76-4ACE-A2D3-DE4194F8E250}" type="presParOf" srcId="{9E5AF944-9B16-4E43-B607-FD9F2CB46EB5}" destId="{23E3F2DC-471A-4ADF-8B75-839FF901E4EC}" srcOrd="1" destOrd="0" presId="urn:microsoft.com/office/officeart/2016/7/layout/LinearBlockProcessNumbered"/>
    <dgm:cxn modelId="{FA5B7473-7020-4A08-B0A2-091259348EA6}" type="presParOf" srcId="{9E5AF944-9B16-4E43-B607-FD9F2CB46EB5}" destId="{18A0F08D-97FC-40EE-9384-30886C9D8058}" srcOrd="2" destOrd="0" presId="urn:microsoft.com/office/officeart/2016/7/layout/LinearBlockProcessNumbered"/>
    <dgm:cxn modelId="{519B4D9C-18D0-4DBE-BFFD-9F0CFF439690}" type="presParOf" srcId="{93517E33-9609-40E1-A04B-2BC457B04352}" destId="{A5EA7266-C003-4093-94E2-7BB37AB2CA47}" srcOrd="7" destOrd="0" presId="urn:microsoft.com/office/officeart/2016/7/layout/LinearBlockProcessNumbered"/>
    <dgm:cxn modelId="{DDBDC074-6A13-404E-BE02-92796B93DB62}" type="presParOf" srcId="{93517E33-9609-40E1-A04B-2BC457B04352}" destId="{0C63AF91-6E29-466B-9429-DC22A65610F7}" srcOrd="8" destOrd="0" presId="urn:microsoft.com/office/officeart/2016/7/layout/LinearBlockProcessNumbered"/>
    <dgm:cxn modelId="{88A6607F-4D1A-4E9F-95F5-23F33915920A}" type="presParOf" srcId="{0C63AF91-6E29-466B-9429-DC22A65610F7}" destId="{84367214-3ECC-4F22-A3F4-ED34B79F6CE9}" srcOrd="0" destOrd="0" presId="urn:microsoft.com/office/officeart/2016/7/layout/LinearBlockProcessNumbered"/>
    <dgm:cxn modelId="{86B4CB41-61B4-45BE-BF73-4D7E084E5988}" type="presParOf" srcId="{0C63AF91-6E29-466B-9429-DC22A65610F7}" destId="{24838AE7-B046-4BBA-BCF2-C99759442D15}" srcOrd="1" destOrd="0" presId="urn:microsoft.com/office/officeart/2016/7/layout/LinearBlockProcessNumbered"/>
    <dgm:cxn modelId="{8D42AAA6-A6B7-4A2F-90BD-4C76A24BB593}" type="presParOf" srcId="{0C63AF91-6E29-466B-9429-DC22A65610F7}" destId="{0BE2E7F9-C9DD-46CF-B0C2-73B1FBE8743C}" srcOrd="2" destOrd="0" presId="urn:microsoft.com/office/officeart/2016/7/layout/LinearBlockProcessNumbered"/>
  </dgm:cxnLst>
  <dgm:bg/>
  <dgm:whole/>
  <dgm:extLst>
    <a:ext uri="http://schemas.microsoft.com/office/drawing/2008/diagram">
      <dsp:dataModelExt xmlns:dsp="http://schemas.microsoft.com/office/drawing/2008/diagram" relId="rId11" minVer="http://schemas.openxmlformats.org/drawingml/2006/diagram"/>
    </a:ext>
    <a:ext uri="{C62137D5-CB1D-491B-B009-E17868A290BF}">
      <dgm14:recolorImg xmlns:dgm14="http://schemas.microsoft.com/office/drawing/2010/diagram" val="1"/>
    </a:ext>
  </dgm:extLst>
</dgm:dataModel>
</file>

<file path=ppt/diagrams/data15.xml><?xml version="1.0" encoding="utf-8"?>
<dgm:dataModel xmlns:dgm="http://schemas.openxmlformats.org/drawingml/2006/diagram" xmlns:a="http://schemas.openxmlformats.org/drawingml/2006/main">
  <dgm:ptLst>
    <dgm:pt modelId="{8C982E7E-C4D1-42ED-9121-CE5900B3602D}" type="doc">
      <dgm:prSet loTypeId="urn:microsoft.com/office/officeart/2016/7/layout/LinearBlockProcessNumbered" loCatId="process" qsTypeId="urn:microsoft.com/office/officeart/2005/8/quickstyle/simple1" qsCatId="simple" csTypeId="urn:microsoft.com/office/officeart/2005/8/colors/colorful2" csCatId="colorful" phldr="1"/>
      <dgm:spPr/>
      <dgm:t>
        <a:bodyPr/>
        <a:lstStyle/>
        <a:p>
          <a:endParaRPr lang="en-GB"/>
        </a:p>
      </dgm:t>
    </dgm:pt>
    <dgm:pt modelId="{97DD52FA-8926-46F5-BD42-C476235ED686}">
      <dgm:prSet phldrT="[Text]"/>
      <dgm:spPr/>
      <dgm:t>
        <a:bodyPr/>
        <a:lstStyle/>
        <a:p>
          <a:pPr>
            <a:buFont typeface="+mj-lt"/>
            <a:buAutoNum type="arabicPeriod"/>
          </a:pPr>
          <a:r>
            <a:rPr lang="en-GB" b="1" i="0" dirty="0"/>
            <a:t>Build critical consciousness</a:t>
          </a:r>
          <a:r>
            <a:rPr lang="en-GB" b="0" i="0" dirty="0"/>
            <a:t> </a:t>
          </a:r>
          <a:endParaRPr lang="en-GB" dirty="0"/>
        </a:p>
      </dgm:t>
    </dgm:pt>
    <dgm:pt modelId="{20892C76-CD78-45AF-B3E1-3D76F2A37AFC}" type="parTrans" cxnId="{7210C9C8-6E30-45B8-A103-D9030BACDDB8}">
      <dgm:prSet/>
      <dgm:spPr/>
      <dgm:t>
        <a:bodyPr/>
        <a:lstStyle/>
        <a:p>
          <a:endParaRPr lang="en-GB"/>
        </a:p>
      </dgm:t>
    </dgm:pt>
    <dgm:pt modelId="{41D5E014-00E4-4741-A5B2-53E79298F713}" type="sibTrans" cxnId="{7210C9C8-6E30-45B8-A103-D9030BACDDB8}">
      <dgm:prSet phldrT="01"/>
      <dgm:spPr/>
      <dgm:t>
        <a:bodyPr/>
        <a:lstStyle/>
        <a:p>
          <a:r>
            <a:rPr lang="en-GB"/>
            <a:t>01</a:t>
          </a:r>
        </a:p>
      </dgm:t>
    </dgm:pt>
    <dgm:pt modelId="{37FE235D-A313-44D7-B3F6-820CFC7F1E6F}">
      <dgm:prSet/>
      <dgm:spPr/>
      <dgm:t>
        <a:bodyPr/>
        <a:lstStyle/>
        <a:p>
          <a:pPr>
            <a:buFont typeface="+mj-lt"/>
            <a:buAutoNum type="arabicPeriod"/>
          </a:pPr>
          <a:r>
            <a:rPr lang="en-GB" b="1" i="0" dirty="0"/>
            <a:t>Name oppression</a:t>
          </a:r>
          <a:endParaRPr lang="en-GB" b="0" i="0" dirty="0"/>
        </a:p>
      </dgm:t>
    </dgm:pt>
    <dgm:pt modelId="{2EDE831A-F90F-4D9A-8E0B-DE0ABEA06136}" type="parTrans" cxnId="{903461EB-D9E6-468A-8608-3B4DA3FAE17A}">
      <dgm:prSet/>
      <dgm:spPr/>
      <dgm:t>
        <a:bodyPr/>
        <a:lstStyle/>
        <a:p>
          <a:endParaRPr lang="en-GB"/>
        </a:p>
      </dgm:t>
    </dgm:pt>
    <dgm:pt modelId="{3715626F-6FB5-4039-8D0D-F000BD0B91FA}" type="sibTrans" cxnId="{903461EB-D9E6-468A-8608-3B4DA3FAE17A}">
      <dgm:prSet phldrT="02"/>
      <dgm:spPr/>
      <dgm:t>
        <a:bodyPr/>
        <a:lstStyle/>
        <a:p>
          <a:r>
            <a:rPr lang="en-GB"/>
            <a:t>02</a:t>
          </a:r>
        </a:p>
      </dgm:t>
    </dgm:pt>
    <dgm:pt modelId="{8AA400F1-2DAD-4C5E-A7AE-28B3A2F6B5D2}">
      <dgm:prSet/>
      <dgm:spPr/>
      <dgm:t>
        <a:bodyPr/>
        <a:lstStyle/>
        <a:p>
          <a:pPr>
            <a:buFont typeface="+mj-lt"/>
            <a:buAutoNum type="arabicPeriod"/>
          </a:pPr>
          <a:r>
            <a:rPr lang="en-GB" b="1" i="0" dirty="0"/>
            <a:t>Question what is normal</a:t>
          </a:r>
          <a:endParaRPr lang="en-GB" b="0" i="0" dirty="0"/>
        </a:p>
      </dgm:t>
    </dgm:pt>
    <dgm:pt modelId="{DFAE832D-8D85-4045-A940-245A5CB1DAC0}" type="parTrans" cxnId="{B2C2FAA5-F981-4D60-B0F0-5DE9C2C7FE10}">
      <dgm:prSet/>
      <dgm:spPr/>
      <dgm:t>
        <a:bodyPr/>
        <a:lstStyle/>
        <a:p>
          <a:endParaRPr lang="en-GB"/>
        </a:p>
      </dgm:t>
    </dgm:pt>
    <dgm:pt modelId="{6FCCBD16-3537-48C9-A881-41A0E1C78FDB}" type="sibTrans" cxnId="{B2C2FAA5-F981-4D60-B0F0-5DE9C2C7FE10}">
      <dgm:prSet phldrT="03"/>
      <dgm:spPr/>
      <dgm:t>
        <a:bodyPr/>
        <a:lstStyle/>
        <a:p>
          <a:r>
            <a:rPr lang="en-GB"/>
            <a:t>03</a:t>
          </a:r>
        </a:p>
      </dgm:t>
    </dgm:pt>
    <dgm:pt modelId="{4BB94112-F036-4259-A5D6-B0198A8B7B9D}">
      <dgm:prSet/>
      <dgm:spPr/>
      <dgm:t>
        <a:bodyPr/>
        <a:lstStyle/>
        <a:p>
          <a:pPr>
            <a:buFont typeface="+mj-lt"/>
            <a:buAutoNum type="arabicPeriod"/>
          </a:pPr>
          <a:r>
            <a:rPr lang="en-GB" b="1" i="0" dirty="0"/>
            <a:t>Encourage people to work together</a:t>
          </a:r>
          <a:endParaRPr lang="en-GB" b="0" i="0" dirty="0"/>
        </a:p>
      </dgm:t>
    </dgm:pt>
    <dgm:pt modelId="{B96EEC5C-9D01-40A4-AC9E-ED164480D8C2}" type="parTrans" cxnId="{042302BE-BE0B-4888-A679-80C51FAA7EEB}">
      <dgm:prSet/>
      <dgm:spPr/>
      <dgm:t>
        <a:bodyPr/>
        <a:lstStyle/>
        <a:p>
          <a:endParaRPr lang="en-GB"/>
        </a:p>
      </dgm:t>
    </dgm:pt>
    <dgm:pt modelId="{B8800921-5D7D-4B1C-B648-6397F7C11BDB}" type="sibTrans" cxnId="{042302BE-BE0B-4888-A679-80C51FAA7EEB}">
      <dgm:prSet phldrT="04"/>
      <dgm:spPr/>
      <dgm:t>
        <a:bodyPr/>
        <a:lstStyle/>
        <a:p>
          <a:r>
            <a:rPr lang="en-GB"/>
            <a:t>04</a:t>
          </a:r>
        </a:p>
      </dgm:t>
    </dgm:pt>
    <dgm:pt modelId="{7F7FFF6A-AA40-4F07-B6A3-409B5C20C6C4}">
      <dgm:prSet/>
      <dgm:spPr/>
      <dgm:t>
        <a:bodyPr/>
        <a:lstStyle/>
        <a:p>
          <a:pPr>
            <a:buFont typeface="+mj-lt"/>
            <a:buAutoNum type="arabicPeriod"/>
          </a:pPr>
          <a:r>
            <a:rPr lang="en-GB" b="1" i="0" dirty="0"/>
            <a:t>Work at a range of levels</a:t>
          </a:r>
          <a:endParaRPr lang="en-GB" b="0" i="0" dirty="0"/>
        </a:p>
      </dgm:t>
    </dgm:pt>
    <dgm:pt modelId="{817B7AFC-8DBA-4D24-BE30-4C61EE5C4CD0}" type="parTrans" cxnId="{0AC268D9-D720-4C6B-A422-2E1A12D811BC}">
      <dgm:prSet/>
      <dgm:spPr/>
      <dgm:t>
        <a:bodyPr/>
        <a:lstStyle/>
        <a:p>
          <a:endParaRPr lang="en-GB"/>
        </a:p>
      </dgm:t>
    </dgm:pt>
    <dgm:pt modelId="{63273C97-C0E3-4C16-852B-ABEA2B6CA576}" type="sibTrans" cxnId="{0AC268D9-D720-4C6B-A422-2E1A12D811BC}">
      <dgm:prSet phldrT="05"/>
      <dgm:spPr/>
      <dgm:t>
        <a:bodyPr/>
        <a:lstStyle/>
        <a:p>
          <a:r>
            <a:rPr lang="en-GB"/>
            <a:t>05</a:t>
          </a:r>
        </a:p>
      </dgm:t>
    </dgm:pt>
    <dgm:pt modelId="{93517E33-9609-40E1-A04B-2BC457B04352}" type="pres">
      <dgm:prSet presAssocID="{8C982E7E-C4D1-42ED-9121-CE5900B3602D}" presName="Name0" presStyleCnt="0">
        <dgm:presLayoutVars>
          <dgm:animLvl val="lvl"/>
          <dgm:resizeHandles val="exact"/>
        </dgm:presLayoutVars>
      </dgm:prSet>
      <dgm:spPr/>
    </dgm:pt>
    <dgm:pt modelId="{9F719ACC-AE4A-40FF-B6DB-4CFC1DC5E6D2}" type="pres">
      <dgm:prSet presAssocID="{97DD52FA-8926-46F5-BD42-C476235ED686}" presName="compositeNode" presStyleCnt="0">
        <dgm:presLayoutVars>
          <dgm:bulletEnabled val="1"/>
        </dgm:presLayoutVars>
      </dgm:prSet>
      <dgm:spPr/>
    </dgm:pt>
    <dgm:pt modelId="{DBC4281D-C71B-4664-995C-7B7AB2EE42E2}" type="pres">
      <dgm:prSet presAssocID="{97DD52FA-8926-46F5-BD42-C476235ED686}" presName="bgRect" presStyleLbl="alignNode1" presStyleIdx="0" presStyleCnt="5"/>
      <dgm:spPr/>
    </dgm:pt>
    <dgm:pt modelId="{BEDD5812-1115-4B8A-A19D-85AAFE354974}" type="pres">
      <dgm:prSet presAssocID="{41D5E014-00E4-4741-A5B2-53E79298F713}" presName="sibTransNodeRect" presStyleLbl="alignNode1" presStyleIdx="0" presStyleCnt="5">
        <dgm:presLayoutVars>
          <dgm:chMax val="0"/>
          <dgm:bulletEnabled val="1"/>
        </dgm:presLayoutVars>
      </dgm:prSet>
      <dgm:spPr/>
    </dgm:pt>
    <dgm:pt modelId="{AFE06326-83F7-443C-BFD3-C5A597367D4B}" type="pres">
      <dgm:prSet presAssocID="{97DD52FA-8926-46F5-BD42-C476235ED686}" presName="nodeRect" presStyleLbl="alignNode1" presStyleIdx="0" presStyleCnt="5">
        <dgm:presLayoutVars>
          <dgm:bulletEnabled val="1"/>
        </dgm:presLayoutVars>
      </dgm:prSet>
      <dgm:spPr/>
    </dgm:pt>
    <dgm:pt modelId="{97AD09E0-A391-43ED-921A-59444E810E1E}" type="pres">
      <dgm:prSet presAssocID="{41D5E014-00E4-4741-A5B2-53E79298F713}" presName="sibTrans" presStyleCnt="0"/>
      <dgm:spPr/>
    </dgm:pt>
    <dgm:pt modelId="{AF1C2AC7-D46E-4BA0-8311-931587EC53CE}" type="pres">
      <dgm:prSet presAssocID="{37FE235D-A313-44D7-B3F6-820CFC7F1E6F}" presName="compositeNode" presStyleCnt="0">
        <dgm:presLayoutVars>
          <dgm:bulletEnabled val="1"/>
        </dgm:presLayoutVars>
      </dgm:prSet>
      <dgm:spPr/>
    </dgm:pt>
    <dgm:pt modelId="{9C5372CC-55F9-41A2-B2A6-1914F78C1795}" type="pres">
      <dgm:prSet presAssocID="{37FE235D-A313-44D7-B3F6-820CFC7F1E6F}" presName="bgRect" presStyleLbl="alignNode1" presStyleIdx="1" presStyleCnt="5"/>
      <dgm:spPr/>
    </dgm:pt>
    <dgm:pt modelId="{616804D4-7870-46A6-B2A0-2CE8219FB9BB}" type="pres">
      <dgm:prSet presAssocID="{3715626F-6FB5-4039-8D0D-F000BD0B91FA}" presName="sibTransNodeRect" presStyleLbl="alignNode1" presStyleIdx="1" presStyleCnt="5">
        <dgm:presLayoutVars>
          <dgm:chMax val="0"/>
          <dgm:bulletEnabled val="1"/>
        </dgm:presLayoutVars>
      </dgm:prSet>
      <dgm:spPr/>
    </dgm:pt>
    <dgm:pt modelId="{6830736E-9DD1-41F4-BC1B-79E0CB339BC4}" type="pres">
      <dgm:prSet presAssocID="{37FE235D-A313-44D7-B3F6-820CFC7F1E6F}" presName="nodeRect" presStyleLbl="alignNode1" presStyleIdx="1" presStyleCnt="5">
        <dgm:presLayoutVars>
          <dgm:bulletEnabled val="1"/>
        </dgm:presLayoutVars>
      </dgm:prSet>
      <dgm:spPr/>
    </dgm:pt>
    <dgm:pt modelId="{B11E35B1-820A-4B78-A94A-7CB2B31B32C6}" type="pres">
      <dgm:prSet presAssocID="{3715626F-6FB5-4039-8D0D-F000BD0B91FA}" presName="sibTrans" presStyleCnt="0"/>
      <dgm:spPr/>
    </dgm:pt>
    <dgm:pt modelId="{8588D146-0CA7-4D31-8760-8A29DB84E7C2}" type="pres">
      <dgm:prSet presAssocID="{8AA400F1-2DAD-4C5E-A7AE-28B3A2F6B5D2}" presName="compositeNode" presStyleCnt="0">
        <dgm:presLayoutVars>
          <dgm:bulletEnabled val="1"/>
        </dgm:presLayoutVars>
      </dgm:prSet>
      <dgm:spPr/>
    </dgm:pt>
    <dgm:pt modelId="{C4A2D9FD-3FFA-4CBE-9E4F-004229F35DEC}" type="pres">
      <dgm:prSet presAssocID="{8AA400F1-2DAD-4C5E-A7AE-28B3A2F6B5D2}" presName="bgRect" presStyleLbl="alignNode1" presStyleIdx="2" presStyleCnt="5"/>
      <dgm:spPr/>
    </dgm:pt>
    <dgm:pt modelId="{06E3B730-F1E1-4C31-AA88-978153A3C3F4}" type="pres">
      <dgm:prSet presAssocID="{6FCCBD16-3537-48C9-A881-41A0E1C78FDB}" presName="sibTransNodeRect" presStyleLbl="alignNode1" presStyleIdx="2" presStyleCnt="5">
        <dgm:presLayoutVars>
          <dgm:chMax val="0"/>
          <dgm:bulletEnabled val="1"/>
        </dgm:presLayoutVars>
      </dgm:prSet>
      <dgm:spPr/>
    </dgm:pt>
    <dgm:pt modelId="{5710E9EF-EBD0-42F2-BB64-8F36A8B49B26}" type="pres">
      <dgm:prSet presAssocID="{8AA400F1-2DAD-4C5E-A7AE-28B3A2F6B5D2}" presName="nodeRect" presStyleLbl="alignNode1" presStyleIdx="2" presStyleCnt="5">
        <dgm:presLayoutVars>
          <dgm:bulletEnabled val="1"/>
        </dgm:presLayoutVars>
      </dgm:prSet>
      <dgm:spPr/>
    </dgm:pt>
    <dgm:pt modelId="{AAD5CCC2-6A84-4CCD-969B-C9ABDC998B0D}" type="pres">
      <dgm:prSet presAssocID="{6FCCBD16-3537-48C9-A881-41A0E1C78FDB}" presName="sibTrans" presStyleCnt="0"/>
      <dgm:spPr/>
    </dgm:pt>
    <dgm:pt modelId="{9E5AF944-9B16-4E43-B607-FD9F2CB46EB5}" type="pres">
      <dgm:prSet presAssocID="{4BB94112-F036-4259-A5D6-B0198A8B7B9D}" presName="compositeNode" presStyleCnt="0">
        <dgm:presLayoutVars>
          <dgm:bulletEnabled val="1"/>
        </dgm:presLayoutVars>
      </dgm:prSet>
      <dgm:spPr/>
    </dgm:pt>
    <dgm:pt modelId="{166E0798-03A4-4980-8A23-C4DD7503F72C}" type="pres">
      <dgm:prSet presAssocID="{4BB94112-F036-4259-A5D6-B0198A8B7B9D}" presName="bgRect" presStyleLbl="alignNode1" presStyleIdx="3" presStyleCnt="5"/>
      <dgm:spPr/>
    </dgm:pt>
    <dgm:pt modelId="{23E3F2DC-471A-4ADF-8B75-839FF901E4EC}" type="pres">
      <dgm:prSet presAssocID="{B8800921-5D7D-4B1C-B648-6397F7C11BDB}" presName="sibTransNodeRect" presStyleLbl="alignNode1" presStyleIdx="3" presStyleCnt="5">
        <dgm:presLayoutVars>
          <dgm:chMax val="0"/>
          <dgm:bulletEnabled val="1"/>
        </dgm:presLayoutVars>
      </dgm:prSet>
      <dgm:spPr/>
    </dgm:pt>
    <dgm:pt modelId="{18A0F08D-97FC-40EE-9384-30886C9D8058}" type="pres">
      <dgm:prSet presAssocID="{4BB94112-F036-4259-A5D6-B0198A8B7B9D}" presName="nodeRect" presStyleLbl="alignNode1" presStyleIdx="3" presStyleCnt="5">
        <dgm:presLayoutVars>
          <dgm:bulletEnabled val="1"/>
        </dgm:presLayoutVars>
      </dgm:prSet>
      <dgm:spPr/>
    </dgm:pt>
    <dgm:pt modelId="{A5EA7266-C003-4093-94E2-7BB37AB2CA47}" type="pres">
      <dgm:prSet presAssocID="{B8800921-5D7D-4B1C-B648-6397F7C11BDB}" presName="sibTrans" presStyleCnt="0"/>
      <dgm:spPr/>
    </dgm:pt>
    <dgm:pt modelId="{0C63AF91-6E29-466B-9429-DC22A65610F7}" type="pres">
      <dgm:prSet presAssocID="{7F7FFF6A-AA40-4F07-B6A3-409B5C20C6C4}" presName="compositeNode" presStyleCnt="0">
        <dgm:presLayoutVars>
          <dgm:bulletEnabled val="1"/>
        </dgm:presLayoutVars>
      </dgm:prSet>
      <dgm:spPr/>
    </dgm:pt>
    <dgm:pt modelId="{84367214-3ECC-4F22-A3F4-ED34B79F6CE9}" type="pres">
      <dgm:prSet presAssocID="{7F7FFF6A-AA40-4F07-B6A3-409B5C20C6C4}" presName="bgRect" presStyleLbl="alignNode1" presStyleIdx="4" presStyleCnt="5"/>
      <dgm:spPr/>
    </dgm:pt>
    <dgm:pt modelId="{24838AE7-B046-4BBA-BCF2-C99759442D15}" type="pres">
      <dgm:prSet presAssocID="{63273C97-C0E3-4C16-852B-ABEA2B6CA576}" presName="sibTransNodeRect" presStyleLbl="alignNode1" presStyleIdx="4" presStyleCnt="5">
        <dgm:presLayoutVars>
          <dgm:chMax val="0"/>
          <dgm:bulletEnabled val="1"/>
        </dgm:presLayoutVars>
      </dgm:prSet>
      <dgm:spPr/>
    </dgm:pt>
    <dgm:pt modelId="{0BE2E7F9-C9DD-46CF-B0C2-73B1FBE8743C}" type="pres">
      <dgm:prSet presAssocID="{7F7FFF6A-AA40-4F07-B6A3-409B5C20C6C4}" presName="nodeRect" presStyleLbl="alignNode1" presStyleIdx="4" presStyleCnt="5">
        <dgm:presLayoutVars>
          <dgm:bulletEnabled val="1"/>
        </dgm:presLayoutVars>
      </dgm:prSet>
      <dgm:spPr/>
    </dgm:pt>
  </dgm:ptLst>
  <dgm:cxnLst>
    <dgm:cxn modelId="{5841880A-6FC3-4870-868C-0B3B2D70291E}" type="presOf" srcId="{7F7FFF6A-AA40-4F07-B6A3-409B5C20C6C4}" destId="{0BE2E7F9-C9DD-46CF-B0C2-73B1FBE8743C}" srcOrd="1" destOrd="0" presId="urn:microsoft.com/office/officeart/2016/7/layout/LinearBlockProcessNumbered"/>
    <dgm:cxn modelId="{E105310D-50AA-48E4-B888-D4A88F784F51}" type="presOf" srcId="{8AA400F1-2DAD-4C5E-A7AE-28B3A2F6B5D2}" destId="{5710E9EF-EBD0-42F2-BB64-8F36A8B49B26}" srcOrd="1" destOrd="0" presId="urn:microsoft.com/office/officeart/2016/7/layout/LinearBlockProcessNumbered"/>
    <dgm:cxn modelId="{3CE7F144-AEC8-4D1D-A464-6255192915B3}" type="presOf" srcId="{B8800921-5D7D-4B1C-B648-6397F7C11BDB}" destId="{23E3F2DC-471A-4ADF-8B75-839FF901E4EC}" srcOrd="0" destOrd="0" presId="urn:microsoft.com/office/officeart/2016/7/layout/LinearBlockProcessNumbered"/>
    <dgm:cxn modelId="{5143D969-3042-4696-A208-62B05F187635}" type="presOf" srcId="{4BB94112-F036-4259-A5D6-B0198A8B7B9D}" destId="{166E0798-03A4-4980-8A23-C4DD7503F72C}" srcOrd="0" destOrd="0" presId="urn:microsoft.com/office/officeart/2016/7/layout/LinearBlockProcessNumbered"/>
    <dgm:cxn modelId="{BACF646A-7B47-42AC-99A8-1A5103F999CA}" type="presOf" srcId="{8C982E7E-C4D1-42ED-9121-CE5900B3602D}" destId="{93517E33-9609-40E1-A04B-2BC457B04352}" srcOrd="0" destOrd="0" presId="urn:microsoft.com/office/officeart/2016/7/layout/LinearBlockProcessNumbered"/>
    <dgm:cxn modelId="{01A16E6D-2549-4667-9A6A-D76D9BC7B857}" type="presOf" srcId="{37FE235D-A313-44D7-B3F6-820CFC7F1E6F}" destId="{6830736E-9DD1-41F4-BC1B-79E0CB339BC4}" srcOrd="1" destOrd="0" presId="urn:microsoft.com/office/officeart/2016/7/layout/LinearBlockProcessNumbered"/>
    <dgm:cxn modelId="{E2E8607D-F172-4CDC-B0F4-81A0A63BF64E}" type="presOf" srcId="{7F7FFF6A-AA40-4F07-B6A3-409B5C20C6C4}" destId="{84367214-3ECC-4F22-A3F4-ED34B79F6CE9}" srcOrd="0" destOrd="0" presId="urn:microsoft.com/office/officeart/2016/7/layout/LinearBlockProcessNumbered"/>
    <dgm:cxn modelId="{628C008A-7783-4031-87CD-C086B75486FA}" type="presOf" srcId="{37FE235D-A313-44D7-B3F6-820CFC7F1E6F}" destId="{9C5372CC-55F9-41A2-B2A6-1914F78C1795}" srcOrd="0" destOrd="0" presId="urn:microsoft.com/office/officeart/2016/7/layout/LinearBlockProcessNumbered"/>
    <dgm:cxn modelId="{03CF958E-F07B-41BC-B190-FF838192E3FE}" type="presOf" srcId="{4BB94112-F036-4259-A5D6-B0198A8B7B9D}" destId="{18A0F08D-97FC-40EE-9384-30886C9D8058}" srcOrd="1" destOrd="0" presId="urn:microsoft.com/office/officeart/2016/7/layout/LinearBlockProcessNumbered"/>
    <dgm:cxn modelId="{A3A1109D-090D-4326-B70B-1D00CD0EC6F7}" type="presOf" srcId="{41D5E014-00E4-4741-A5B2-53E79298F713}" destId="{BEDD5812-1115-4B8A-A19D-85AAFE354974}" srcOrd="0" destOrd="0" presId="urn:microsoft.com/office/officeart/2016/7/layout/LinearBlockProcessNumbered"/>
    <dgm:cxn modelId="{B2C2FAA5-F981-4D60-B0F0-5DE9C2C7FE10}" srcId="{8C982E7E-C4D1-42ED-9121-CE5900B3602D}" destId="{8AA400F1-2DAD-4C5E-A7AE-28B3A2F6B5D2}" srcOrd="2" destOrd="0" parTransId="{DFAE832D-8D85-4045-A940-245A5CB1DAC0}" sibTransId="{6FCCBD16-3537-48C9-A881-41A0E1C78FDB}"/>
    <dgm:cxn modelId="{71D80FAE-E78A-456E-A2B7-EB5C9BB7C6F0}" type="presOf" srcId="{97DD52FA-8926-46F5-BD42-C476235ED686}" destId="{DBC4281D-C71B-4664-995C-7B7AB2EE42E2}" srcOrd="0" destOrd="0" presId="urn:microsoft.com/office/officeart/2016/7/layout/LinearBlockProcessNumbered"/>
    <dgm:cxn modelId="{20C574B4-6DC5-4AE8-8C82-C942EE59BAE8}" type="presOf" srcId="{63273C97-C0E3-4C16-852B-ABEA2B6CA576}" destId="{24838AE7-B046-4BBA-BCF2-C99759442D15}" srcOrd="0" destOrd="0" presId="urn:microsoft.com/office/officeart/2016/7/layout/LinearBlockProcessNumbered"/>
    <dgm:cxn modelId="{042302BE-BE0B-4888-A679-80C51FAA7EEB}" srcId="{8C982E7E-C4D1-42ED-9121-CE5900B3602D}" destId="{4BB94112-F036-4259-A5D6-B0198A8B7B9D}" srcOrd="3" destOrd="0" parTransId="{B96EEC5C-9D01-40A4-AC9E-ED164480D8C2}" sibTransId="{B8800921-5D7D-4B1C-B648-6397F7C11BDB}"/>
    <dgm:cxn modelId="{1EC95CC2-DBD8-4609-8FB4-B0F0DCDB710C}" type="presOf" srcId="{97DD52FA-8926-46F5-BD42-C476235ED686}" destId="{AFE06326-83F7-443C-BFD3-C5A597367D4B}" srcOrd="1" destOrd="0" presId="urn:microsoft.com/office/officeart/2016/7/layout/LinearBlockProcessNumbered"/>
    <dgm:cxn modelId="{7210C9C8-6E30-45B8-A103-D9030BACDDB8}" srcId="{8C982E7E-C4D1-42ED-9121-CE5900B3602D}" destId="{97DD52FA-8926-46F5-BD42-C476235ED686}" srcOrd="0" destOrd="0" parTransId="{20892C76-CD78-45AF-B3E1-3D76F2A37AFC}" sibTransId="{41D5E014-00E4-4741-A5B2-53E79298F713}"/>
    <dgm:cxn modelId="{0AC268D9-D720-4C6B-A422-2E1A12D811BC}" srcId="{8C982E7E-C4D1-42ED-9121-CE5900B3602D}" destId="{7F7FFF6A-AA40-4F07-B6A3-409B5C20C6C4}" srcOrd="4" destOrd="0" parTransId="{817B7AFC-8DBA-4D24-BE30-4C61EE5C4CD0}" sibTransId="{63273C97-C0E3-4C16-852B-ABEA2B6CA576}"/>
    <dgm:cxn modelId="{ADC79CDB-CA62-4267-BFB2-8E583ADC5327}" type="presOf" srcId="{3715626F-6FB5-4039-8D0D-F000BD0B91FA}" destId="{616804D4-7870-46A6-B2A0-2CE8219FB9BB}" srcOrd="0" destOrd="0" presId="urn:microsoft.com/office/officeart/2016/7/layout/LinearBlockProcessNumbered"/>
    <dgm:cxn modelId="{903461EB-D9E6-468A-8608-3B4DA3FAE17A}" srcId="{8C982E7E-C4D1-42ED-9121-CE5900B3602D}" destId="{37FE235D-A313-44D7-B3F6-820CFC7F1E6F}" srcOrd="1" destOrd="0" parTransId="{2EDE831A-F90F-4D9A-8E0B-DE0ABEA06136}" sibTransId="{3715626F-6FB5-4039-8D0D-F000BD0B91FA}"/>
    <dgm:cxn modelId="{B21EA4EC-5358-446E-914A-2F50A8217594}" type="presOf" srcId="{8AA400F1-2DAD-4C5E-A7AE-28B3A2F6B5D2}" destId="{C4A2D9FD-3FFA-4CBE-9E4F-004229F35DEC}" srcOrd="0" destOrd="0" presId="urn:microsoft.com/office/officeart/2016/7/layout/LinearBlockProcessNumbered"/>
    <dgm:cxn modelId="{424D4FF4-2E53-4014-9934-AA2FEF856F91}" type="presOf" srcId="{6FCCBD16-3537-48C9-A881-41A0E1C78FDB}" destId="{06E3B730-F1E1-4C31-AA88-978153A3C3F4}" srcOrd="0" destOrd="0" presId="urn:microsoft.com/office/officeart/2016/7/layout/LinearBlockProcessNumbered"/>
    <dgm:cxn modelId="{A364ED00-AD73-4530-81DF-495686075FC1}" type="presParOf" srcId="{93517E33-9609-40E1-A04B-2BC457B04352}" destId="{9F719ACC-AE4A-40FF-B6DB-4CFC1DC5E6D2}" srcOrd="0" destOrd="0" presId="urn:microsoft.com/office/officeart/2016/7/layout/LinearBlockProcessNumbered"/>
    <dgm:cxn modelId="{4B193C0F-CCB7-45C6-B969-19AB8D1DAEE8}" type="presParOf" srcId="{9F719ACC-AE4A-40FF-B6DB-4CFC1DC5E6D2}" destId="{DBC4281D-C71B-4664-995C-7B7AB2EE42E2}" srcOrd="0" destOrd="0" presId="urn:microsoft.com/office/officeart/2016/7/layout/LinearBlockProcessNumbered"/>
    <dgm:cxn modelId="{CAB1D7D1-DCB1-4612-9C5C-E8E6D732C07C}" type="presParOf" srcId="{9F719ACC-AE4A-40FF-B6DB-4CFC1DC5E6D2}" destId="{BEDD5812-1115-4B8A-A19D-85AAFE354974}" srcOrd="1" destOrd="0" presId="urn:microsoft.com/office/officeart/2016/7/layout/LinearBlockProcessNumbered"/>
    <dgm:cxn modelId="{057C06DC-FEE6-4A2F-A946-B958F2FDBF26}" type="presParOf" srcId="{9F719ACC-AE4A-40FF-B6DB-4CFC1DC5E6D2}" destId="{AFE06326-83F7-443C-BFD3-C5A597367D4B}" srcOrd="2" destOrd="0" presId="urn:microsoft.com/office/officeart/2016/7/layout/LinearBlockProcessNumbered"/>
    <dgm:cxn modelId="{9B25BFB9-4E39-4C9B-8B5A-0D6539D7B2F5}" type="presParOf" srcId="{93517E33-9609-40E1-A04B-2BC457B04352}" destId="{97AD09E0-A391-43ED-921A-59444E810E1E}" srcOrd="1" destOrd="0" presId="urn:microsoft.com/office/officeart/2016/7/layout/LinearBlockProcessNumbered"/>
    <dgm:cxn modelId="{90075A4E-3468-4BF0-AD26-51199C001B58}" type="presParOf" srcId="{93517E33-9609-40E1-A04B-2BC457B04352}" destId="{AF1C2AC7-D46E-4BA0-8311-931587EC53CE}" srcOrd="2" destOrd="0" presId="urn:microsoft.com/office/officeart/2016/7/layout/LinearBlockProcessNumbered"/>
    <dgm:cxn modelId="{BB51F8BE-AA10-4B26-B57B-80EE5B454884}" type="presParOf" srcId="{AF1C2AC7-D46E-4BA0-8311-931587EC53CE}" destId="{9C5372CC-55F9-41A2-B2A6-1914F78C1795}" srcOrd="0" destOrd="0" presId="urn:microsoft.com/office/officeart/2016/7/layout/LinearBlockProcessNumbered"/>
    <dgm:cxn modelId="{FC3687D1-684F-4A76-9DEE-760A7D260CB6}" type="presParOf" srcId="{AF1C2AC7-D46E-4BA0-8311-931587EC53CE}" destId="{616804D4-7870-46A6-B2A0-2CE8219FB9BB}" srcOrd="1" destOrd="0" presId="urn:microsoft.com/office/officeart/2016/7/layout/LinearBlockProcessNumbered"/>
    <dgm:cxn modelId="{785D59F1-BE04-477E-AEE4-11D3EC38BD29}" type="presParOf" srcId="{AF1C2AC7-D46E-4BA0-8311-931587EC53CE}" destId="{6830736E-9DD1-41F4-BC1B-79E0CB339BC4}" srcOrd="2" destOrd="0" presId="urn:microsoft.com/office/officeart/2016/7/layout/LinearBlockProcessNumbered"/>
    <dgm:cxn modelId="{F9428EE6-BF2F-486C-AEAE-87BC2CB13487}" type="presParOf" srcId="{93517E33-9609-40E1-A04B-2BC457B04352}" destId="{B11E35B1-820A-4B78-A94A-7CB2B31B32C6}" srcOrd="3" destOrd="0" presId="urn:microsoft.com/office/officeart/2016/7/layout/LinearBlockProcessNumbered"/>
    <dgm:cxn modelId="{CB6504A5-B877-498D-8283-15C652DEB65B}" type="presParOf" srcId="{93517E33-9609-40E1-A04B-2BC457B04352}" destId="{8588D146-0CA7-4D31-8760-8A29DB84E7C2}" srcOrd="4" destOrd="0" presId="urn:microsoft.com/office/officeart/2016/7/layout/LinearBlockProcessNumbered"/>
    <dgm:cxn modelId="{17E6A741-3C66-4053-A69A-AE5FE8E377D4}" type="presParOf" srcId="{8588D146-0CA7-4D31-8760-8A29DB84E7C2}" destId="{C4A2D9FD-3FFA-4CBE-9E4F-004229F35DEC}" srcOrd="0" destOrd="0" presId="urn:microsoft.com/office/officeart/2016/7/layout/LinearBlockProcessNumbered"/>
    <dgm:cxn modelId="{727C3258-406F-42FD-9778-894DE0D24144}" type="presParOf" srcId="{8588D146-0CA7-4D31-8760-8A29DB84E7C2}" destId="{06E3B730-F1E1-4C31-AA88-978153A3C3F4}" srcOrd="1" destOrd="0" presId="urn:microsoft.com/office/officeart/2016/7/layout/LinearBlockProcessNumbered"/>
    <dgm:cxn modelId="{3E576040-2CC9-4EC0-9B5E-2381F314B1F1}" type="presParOf" srcId="{8588D146-0CA7-4D31-8760-8A29DB84E7C2}" destId="{5710E9EF-EBD0-42F2-BB64-8F36A8B49B26}" srcOrd="2" destOrd="0" presId="urn:microsoft.com/office/officeart/2016/7/layout/LinearBlockProcessNumbered"/>
    <dgm:cxn modelId="{C01DF68F-1C0E-40D6-BEAE-17F76F8D6D42}" type="presParOf" srcId="{93517E33-9609-40E1-A04B-2BC457B04352}" destId="{AAD5CCC2-6A84-4CCD-969B-C9ABDC998B0D}" srcOrd="5" destOrd="0" presId="urn:microsoft.com/office/officeart/2016/7/layout/LinearBlockProcessNumbered"/>
    <dgm:cxn modelId="{583F9525-C8DC-49E5-AD85-5973F8A5276C}" type="presParOf" srcId="{93517E33-9609-40E1-A04B-2BC457B04352}" destId="{9E5AF944-9B16-4E43-B607-FD9F2CB46EB5}" srcOrd="6" destOrd="0" presId="urn:microsoft.com/office/officeart/2016/7/layout/LinearBlockProcessNumbered"/>
    <dgm:cxn modelId="{A1382985-BBB4-42FF-9EF8-51A152810B63}" type="presParOf" srcId="{9E5AF944-9B16-4E43-B607-FD9F2CB46EB5}" destId="{166E0798-03A4-4980-8A23-C4DD7503F72C}" srcOrd="0" destOrd="0" presId="urn:microsoft.com/office/officeart/2016/7/layout/LinearBlockProcessNumbered"/>
    <dgm:cxn modelId="{238E581B-DB76-4ACE-A2D3-DE4194F8E250}" type="presParOf" srcId="{9E5AF944-9B16-4E43-B607-FD9F2CB46EB5}" destId="{23E3F2DC-471A-4ADF-8B75-839FF901E4EC}" srcOrd="1" destOrd="0" presId="urn:microsoft.com/office/officeart/2016/7/layout/LinearBlockProcessNumbered"/>
    <dgm:cxn modelId="{FA5B7473-7020-4A08-B0A2-091259348EA6}" type="presParOf" srcId="{9E5AF944-9B16-4E43-B607-FD9F2CB46EB5}" destId="{18A0F08D-97FC-40EE-9384-30886C9D8058}" srcOrd="2" destOrd="0" presId="urn:microsoft.com/office/officeart/2016/7/layout/LinearBlockProcessNumbered"/>
    <dgm:cxn modelId="{519B4D9C-18D0-4DBE-BFFD-9F0CFF439690}" type="presParOf" srcId="{93517E33-9609-40E1-A04B-2BC457B04352}" destId="{A5EA7266-C003-4093-94E2-7BB37AB2CA47}" srcOrd="7" destOrd="0" presId="urn:microsoft.com/office/officeart/2016/7/layout/LinearBlockProcessNumbered"/>
    <dgm:cxn modelId="{DDBDC074-6A13-404E-BE02-92796B93DB62}" type="presParOf" srcId="{93517E33-9609-40E1-A04B-2BC457B04352}" destId="{0C63AF91-6E29-466B-9429-DC22A65610F7}" srcOrd="8" destOrd="0" presId="urn:microsoft.com/office/officeart/2016/7/layout/LinearBlockProcessNumbered"/>
    <dgm:cxn modelId="{88A6607F-4D1A-4E9F-95F5-23F33915920A}" type="presParOf" srcId="{0C63AF91-6E29-466B-9429-DC22A65610F7}" destId="{84367214-3ECC-4F22-A3F4-ED34B79F6CE9}" srcOrd="0" destOrd="0" presId="urn:microsoft.com/office/officeart/2016/7/layout/LinearBlockProcessNumbered"/>
    <dgm:cxn modelId="{86B4CB41-61B4-45BE-BF73-4D7E084E5988}" type="presParOf" srcId="{0C63AF91-6E29-466B-9429-DC22A65610F7}" destId="{24838AE7-B046-4BBA-BCF2-C99759442D15}" srcOrd="1" destOrd="0" presId="urn:microsoft.com/office/officeart/2016/7/layout/LinearBlockProcessNumbered"/>
    <dgm:cxn modelId="{8D42AAA6-A6B7-4A2F-90BD-4C76A24BB593}" type="presParOf" srcId="{0C63AF91-6E29-466B-9429-DC22A65610F7}" destId="{0BE2E7F9-C9DD-46CF-B0C2-73B1FBE8743C}" srcOrd="2" destOrd="0" presId="urn:microsoft.com/office/officeart/2016/7/layout/LinearBlockProcessNumbered"/>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16.xml><?xml version="1.0" encoding="utf-8"?>
<dgm:dataModel xmlns:dgm="http://schemas.openxmlformats.org/drawingml/2006/diagram" xmlns:a="http://schemas.openxmlformats.org/drawingml/2006/main">
  <dgm:ptLst>
    <dgm:pt modelId="{8C982E7E-C4D1-42ED-9121-CE5900B3602D}" type="doc">
      <dgm:prSet loTypeId="urn:microsoft.com/office/officeart/2016/7/layout/LinearBlockProcessNumbered" loCatId="process" qsTypeId="urn:microsoft.com/office/officeart/2005/8/quickstyle/simple1" qsCatId="simple" csTypeId="urn:microsoft.com/office/officeart/2005/8/colors/colorful2" csCatId="colorful" phldr="1"/>
      <dgm:spPr/>
      <dgm:t>
        <a:bodyPr/>
        <a:lstStyle/>
        <a:p>
          <a:endParaRPr lang="en-GB"/>
        </a:p>
      </dgm:t>
    </dgm:pt>
    <dgm:pt modelId="{97DD52FA-8926-46F5-BD42-C476235ED686}">
      <dgm:prSet phldrT="[Text]"/>
      <dgm:spPr/>
      <dgm:t>
        <a:bodyPr/>
        <a:lstStyle/>
        <a:p>
          <a:pPr>
            <a:buFont typeface="+mj-lt"/>
            <a:buAutoNum type="arabicPeriod"/>
          </a:pPr>
          <a:r>
            <a:rPr lang="en-GB" b="1" i="0" dirty="0"/>
            <a:t>Build critical consciousness</a:t>
          </a:r>
          <a:r>
            <a:rPr lang="en-GB" b="0" i="0" dirty="0"/>
            <a:t> </a:t>
          </a:r>
          <a:endParaRPr lang="en-GB" dirty="0"/>
        </a:p>
      </dgm:t>
    </dgm:pt>
    <dgm:pt modelId="{20892C76-CD78-45AF-B3E1-3D76F2A37AFC}" type="parTrans" cxnId="{7210C9C8-6E30-45B8-A103-D9030BACDDB8}">
      <dgm:prSet/>
      <dgm:spPr/>
      <dgm:t>
        <a:bodyPr/>
        <a:lstStyle/>
        <a:p>
          <a:endParaRPr lang="en-GB"/>
        </a:p>
      </dgm:t>
    </dgm:pt>
    <dgm:pt modelId="{41D5E014-00E4-4741-A5B2-53E79298F713}" type="sibTrans" cxnId="{7210C9C8-6E30-45B8-A103-D9030BACDDB8}">
      <dgm:prSet phldrT="01"/>
      <dgm:spPr/>
      <dgm:t>
        <a:bodyPr/>
        <a:lstStyle/>
        <a:p>
          <a:r>
            <a:rPr lang="en-GB"/>
            <a:t>01</a:t>
          </a:r>
        </a:p>
      </dgm:t>
    </dgm:pt>
    <dgm:pt modelId="{37FE235D-A313-44D7-B3F6-820CFC7F1E6F}">
      <dgm:prSet/>
      <dgm:spPr/>
      <dgm:t>
        <a:bodyPr/>
        <a:lstStyle/>
        <a:p>
          <a:pPr>
            <a:buFont typeface="+mj-lt"/>
            <a:buAutoNum type="arabicPeriod"/>
          </a:pPr>
          <a:r>
            <a:rPr lang="en-GB" b="1" i="0" dirty="0"/>
            <a:t>Name oppression</a:t>
          </a:r>
          <a:endParaRPr lang="en-GB" b="0" i="0" dirty="0"/>
        </a:p>
      </dgm:t>
    </dgm:pt>
    <dgm:pt modelId="{2EDE831A-F90F-4D9A-8E0B-DE0ABEA06136}" type="parTrans" cxnId="{903461EB-D9E6-468A-8608-3B4DA3FAE17A}">
      <dgm:prSet/>
      <dgm:spPr/>
      <dgm:t>
        <a:bodyPr/>
        <a:lstStyle/>
        <a:p>
          <a:endParaRPr lang="en-GB"/>
        </a:p>
      </dgm:t>
    </dgm:pt>
    <dgm:pt modelId="{3715626F-6FB5-4039-8D0D-F000BD0B91FA}" type="sibTrans" cxnId="{903461EB-D9E6-468A-8608-3B4DA3FAE17A}">
      <dgm:prSet phldrT="02"/>
      <dgm:spPr/>
      <dgm:t>
        <a:bodyPr/>
        <a:lstStyle/>
        <a:p>
          <a:r>
            <a:rPr lang="en-GB"/>
            <a:t>02</a:t>
          </a:r>
        </a:p>
      </dgm:t>
    </dgm:pt>
    <dgm:pt modelId="{8AA400F1-2DAD-4C5E-A7AE-28B3A2F6B5D2}">
      <dgm:prSet/>
      <dgm:spPr/>
      <dgm:t>
        <a:bodyPr/>
        <a:lstStyle/>
        <a:p>
          <a:pPr>
            <a:buFont typeface="+mj-lt"/>
            <a:buAutoNum type="arabicPeriod"/>
          </a:pPr>
          <a:r>
            <a:rPr lang="en-GB" b="1" i="0" dirty="0"/>
            <a:t>Question what is normal</a:t>
          </a:r>
          <a:endParaRPr lang="en-GB" b="0" i="0" dirty="0"/>
        </a:p>
      </dgm:t>
    </dgm:pt>
    <dgm:pt modelId="{DFAE832D-8D85-4045-A940-245A5CB1DAC0}" type="parTrans" cxnId="{B2C2FAA5-F981-4D60-B0F0-5DE9C2C7FE10}">
      <dgm:prSet/>
      <dgm:spPr/>
      <dgm:t>
        <a:bodyPr/>
        <a:lstStyle/>
        <a:p>
          <a:endParaRPr lang="en-GB"/>
        </a:p>
      </dgm:t>
    </dgm:pt>
    <dgm:pt modelId="{6FCCBD16-3537-48C9-A881-41A0E1C78FDB}" type="sibTrans" cxnId="{B2C2FAA5-F981-4D60-B0F0-5DE9C2C7FE10}">
      <dgm:prSet phldrT="03"/>
      <dgm:spPr/>
      <dgm:t>
        <a:bodyPr/>
        <a:lstStyle/>
        <a:p>
          <a:r>
            <a:rPr lang="en-GB"/>
            <a:t>03</a:t>
          </a:r>
        </a:p>
      </dgm:t>
    </dgm:pt>
    <dgm:pt modelId="{4BB94112-F036-4259-A5D6-B0198A8B7B9D}">
      <dgm:prSet/>
      <dgm:spPr/>
      <dgm:t>
        <a:bodyPr/>
        <a:lstStyle/>
        <a:p>
          <a:pPr>
            <a:buFont typeface="+mj-lt"/>
            <a:buAutoNum type="arabicPeriod"/>
          </a:pPr>
          <a:r>
            <a:rPr lang="en-GB" b="1" i="0" dirty="0"/>
            <a:t>Encourage people to work together</a:t>
          </a:r>
          <a:endParaRPr lang="en-GB" b="0" i="0" dirty="0"/>
        </a:p>
      </dgm:t>
    </dgm:pt>
    <dgm:pt modelId="{B96EEC5C-9D01-40A4-AC9E-ED164480D8C2}" type="parTrans" cxnId="{042302BE-BE0B-4888-A679-80C51FAA7EEB}">
      <dgm:prSet/>
      <dgm:spPr/>
      <dgm:t>
        <a:bodyPr/>
        <a:lstStyle/>
        <a:p>
          <a:endParaRPr lang="en-GB"/>
        </a:p>
      </dgm:t>
    </dgm:pt>
    <dgm:pt modelId="{B8800921-5D7D-4B1C-B648-6397F7C11BDB}" type="sibTrans" cxnId="{042302BE-BE0B-4888-A679-80C51FAA7EEB}">
      <dgm:prSet phldrT="04"/>
      <dgm:spPr/>
      <dgm:t>
        <a:bodyPr/>
        <a:lstStyle/>
        <a:p>
          <a:r>
            <a:rPr lang="en-GB"/>
            <a:t>04</a:t>
          </a:r>
        </a:p>
      </dgm:t>
    </dgm:pt>
    <dgm:pt modelId="{7F7FFF6A-AA40-4F07-B6A3-409B5C20C6C4}">
      <dgm:prSet/>
      <dgm:spPr/>
      <dgm:t>
        <a:bodyPr/>
        <a:lstStyle/>
        <a:p>
          <a:pPr>
            <a:buFont typeface="+mj-lt"/>
            <a:buAutoNum type="arabicPeriod"/>
          </a:pPr>
          <a:r>
            <a:rPr lang="en-GB" b="1" i="0" dirty="0"/>
            <a:t>Work at a range of levels</a:t>
          </a:r>
          <a:endParaRPr lang="en-GB" b="0" i="0" dirty="0"/>
        </a:p>
      </dgm:t>
    </dgm:pt>
    <dgm:pt modelId="{817B7AFC-8DBA-4D24-BE30-4C61EE5C4CD0}" type="parTrans" cxnId="{0AC268D9-D720-4C6B-A422-2E1A12D811BC}">
      <dgm:prSet/>
      <dgm:spPr/>
      <dgm:t>
        <a:bodyPr/>
        <a:lstStyle/>
        <a:p>
          <a:endParaRPr lang="en-GB"/>
        </a:p>
      </dgm:t>
    </dgm:pt>
    <dgm:pt modelId="{63273C97-C0E3-4C16-852B-ABEA2B6CA576}" type="sibTrans" cxnId="{0AC268D9-D720-4C6B-A422-2E1A12D811BC}">
      <dgm:prSet phldrT="05"/>
      <dgm:spPr/>
      <dgm:t>
        <a:bodyPr/>
        <a:lstStyle/>
        <a:p>
          <a:r>
            <a:rPr lang="en-GB"/>
            <a:t>05</a:t>
          </a:r>
        </a:p>
      </dgm:t>
    </dgm:pt>
    <dgm:pt modelId="{93517E33-9609-40E1-A04B-2BC457B04352}" type="pres">
      <dgm:prSet presAssocID="{8C982E7E-C4D1-42ED-9121-CE5900B3602D}" presName="Name0" presStyleCnt="0">
        <dgm:presLayoutVars>
          <dgm:animLvl val="lvl"/>
          <dgm:resizeHandles val="exact"/>
        </dgm:presLayoutVars>
      </dgm:prSet>
      <dgm:spPr/>
    </dgm:pt>
    <dgm:pt modelId="{9F719ACC-AE4A-40FF-B6DB-4CFC1DC5E6D2}" type="pres">
      <dgm:prSet presAssocID="{97DD52FA-8926-46F5-BD42-C476235ED686}" presName="compositeNode" presStyleCnt="0">
        <dgm:presLayoutVars>
          <dgm:bulletEnabled val="1"/>
        </dgm:presLayoutVars>
      </dgm:prSet>
      <dgm:spPr/>
    </dgm:pt>
    <dgm:pt modelId="{DBC4281D-C71B-4664-995C-7B7AB2EE42E2}" type="pres">
      <dgm:prSet presAssocID="{97DD52FA-8926-46F5-BD42-C476235ED686}" presName="bgRect" presStyleLbl="alignNode1" presStyleIdx="0" presStyleCnt="5"/>
      <dgm:spPr/>
    </dgm:pt>
    <dgm:pt modelId="{BEDD5812-1115-4B8A-A19D-85AAFE354974}" type="pres">
      <dgm:prSet presAssocID="{41D5E014-00E4-4741-A5B2-53E79298F713}" presName="sibTransNodeRect" presStyleLbl="alignNode1" presStyleIdx="0" presStyleCnt="5">
        <dgm:presLayoutVars>
          <dgm:chMax val="0"/>
          <dgm:bulletEnabled val="1"/>
        </dgm:presLayoutVars>
      </dgm:prSet>
      <dgm:spPr/>
    </dgm:pt>
    <dgm:pt modelId="{AFE06326-83F7-443C-BFD3-C5A597367D4B}" type="pres">
      <dgm:prSet presAssocID="{97DD52FA-8926-46F5-BD42-C476235ED686}" presName="nodeRect" presStyleLbl="alignNode1" presStyleIdx="0" presStyleCnt="5">
        <dgm:presLayoutVars>
          <dgm:bulletEnabled val="1"/>
        </dgm:presLayoutVars>
      </dgm:prSet>
      <dgm:spPr/>
    </dgm:pt>
    <dgm:pt modelId="{97AD09E0-A391-43ED-921A-59444E810E1E}" type="pres">
      <dgm:prSet presAssocID="{41D5E014-00E4-4741-A5B2-53E79298F713}" presName="sibTrans" presStyleCnt="0"/>
      <dgm:spPr/>
    </dgm:pt>
    <dgm:pt modelId="{AF1C2AC7-D46E-4BA0-8311-931587EC53CE}" type="pres">
      <dgm:prSet presAssocID="{37FE235D-A313-44D7-B3F6-820CFC7F1E6F}" presName="compositeNode" presStyleCnt="0">
        <dgm:presLayoutVars>
          <dgm:bulletEnabled val="1"/>
        </dgm:presLayoutVars>
      </dgm:prSet>
      <dgm:spPr/>
    </dgm:pt>
    <dgm:pt modelId="{9C5372CC-55F9-41A2-B2A6-1914F78C1795}" type="pres">
      <dgm:prSet presAssocID="{37FE235D-A313-44D7-B3F6-820CFC7F1E6F}" presName="bgRect" presStyleLbl="alignNode1" presStyleIdx="1" presStyleCnt="5"/>
      <dgm:spPr/>
    </dgm:pt>
    <dgm:pt modelId="{616804D4-7870-46A6-B2A0-2CE8219FB9BB}" type="pres">
      <dgm:prSet presAssocID="{3715626F-6FB5-4039-8D0D-F000BD0B91FA}" presName="sibTransNodeRect" presStyleLbl="alignNode1" presStyleIdx="1" presStyleCnt="5">
        <dgm:presLayoutVars>
          <dgm:chMax val="0"/>
          <dgm:bulletEnabled val="1"/>
        </dgm:presLayoutVars>
      </dgm:prSet>
      <dgm:spPr/>
    </dgm:pt>
    <dgm:pt modelId="{6830736E-9DD1-41F4-BC1B-79E0CB339BC4}" type="pres">
      <dgm:prSet presAssocID="{37FE235D-A313-44D7-B3F6-820CFC7F1E6F}" presName="nodeRect" presStyleLbl="alignNode1" presStyleIdx="1" presStyleCnt="5">
        <dgm:presLayoutVars>
          <dgm:bulletEnabled val="1"/>
        </dgm:presLayoutVars>
      </dgm:prSet>
      <dgm:spPr/>
    </dgm:pt>
    <dgm:pt modelId="{B11E35B1-820A-4B78-A94A-7CB2B31B32C6}" type="pres">
      <dgm:prSet presAssocID="{3715626F-6FB5-4039-8D0D-F000BD0B91FA}" presName="sibTrans" presStyleCnt="0"/>
      <dgm:spPr/>
    </dgm:pt>
    <dgm:pt modelId="{8588D146-0CA7-4D31-8760-8A29DB84E7C2}" type="pres">
      <dgm:prSet presAssocID="{8AA400F1-2DAD-4C5E-A7AE-28B3A2F6B5D2}" presName="compositeNode" presStyleCnt="0">
        <dgm:presLayoutVars>
          <dgm:bulletEnabled val="1"/>
        </dgm:presLayoutVars>
      </dgm:prSet>
      <dgm:spPr/>
    </dgm:pt>
    <dgm:pt modelId="{C4A2D9FD-3FFA-4CBE-9E4F-004229F35DEC}" type="pres">
      <dgm:prSet presAssocID="{8AA400F1-2DAD-4C5E-A7AE-28B3A2F6B5D2}" presName="bgRect" presStyleLbl="alignNode1" presStyleIdx="2" presStyleCnt="5"/>
      <dgm:spPr/>
    </dgm:pt>
    <dgm:pt modelId="{06E3B730-F1E1-4C31-AA88-978153A3C3F4}" type="pres">
      <dgm:prSet presAssocID="{6FCCBD16-3537-48C9-A881-41A0E1C78FDB}" presName="sibTransNodeRect" presStyleLbl="alignNode1" presStyleIdx="2" presStyleCnt="5">
        <dgm:presLayoutVars>
          <dgm:chMax val="0"/>
          <dgm:bulletEnabled val="1"/>
        </dgm:presLayoutVars>
      </dgm:prSet>
      <dgm:spPr/>
    </dgm:pt>
    <dgm:pt modelId="{5710E9EF-EBD0-42F2-BB64-8F36A8B49B26}" type="pres">
      <dgm:prSet presAssocID="{8AA400F1-2DAD-4C5E-A7AE-28B3A2F6B5D2}" presName="nodeRect" presStyleLbl="alignNode1" presStyleIdx="2" presStyleCnt="5">
        <dgm:presLayoutVars>
          <dgm:bulletEnabled val="1"/>
        </dgm:presLayoutVars>
      </dgm:prSet>
      <dgm:spPr/>
    </dgm:pt>
    <dgm:pt modelId="{AAD5CCC2-6A84-4CCD-969B-C9ABDC998B0D}" type="pres">
      <dgm:prSet presAssocID="{6FCCBD16-3537-48C9-A881-41A0E1C78FDB}" presName="sibTrans" presStyleCnt="0"/>
      <dgm:spPr/>
    </dgm:pt>
    <dgm:pt modelId="{9E5AF944-9B16-4E43-B607-FD9F2CB46EB5}" type="pres">
      <dgm:prSet presAssocID="{4BB94112-F036-4259-A5D6-B0198A8B7B9D}" presName="compositeNode" presStyleCnt="0">
        <dgm:presLayoutVars>
          <dgm:bulletEnabled val="1"/>
        </dgm:presLayoutVars>
      </dgm:prSet>
      <dgm:spPr/>
    </dgm:pt>
    <dgm:pt modelId="{166E0798-03A4-4980-8A23-C4DD7503F72C}" type="pres">
      <dgm:prSet presAssocID="{4BB94112-F036-4259-A5D6-B0198A8B7B9D}" presName="bgRect" presStyleLbl="alignNode1" presStyleIdx="3" presStyleCnt="5"/>
      <dgm:spPr/>
    </dgm:pt>
    <dgm:pt modelId="{23E3F2DC-471A-4ADF-8B75-839FF901E4EC}" type="pres">
      <dgm:prSet presAssocID="{B8800921-5D7D-4B1C-B648-6397F7C11BDB}" presName="sibTransNodeRect" presStyleLbl="alignNode1" presStyleIdx="3" presStyleCnt="5">
        <dgm:presLayoutVars>
          <dgm:chMax val="0"/>
          <dgm:bulletEnabled val="1"/>
        </dgm:presLayoutVars>
      </dgm:prSet>
      <dgm:spPr/>
    </dgm:pt>
    <dgm:pt modelId="{18A0F08D-97FC-40EE-9384-30886C9D8058}" type="pres">
      <dgm:prSet presAssocID="{4BB94112-F036-4259-A5D6-B0198A8B7B9D}" presName="nodeRect" presStyleLbl="alignNode1" presStyleIdx="3" presStyleCnt="5">
        <dgm:presLayoutVars>
          <dgm:bulletEnabled val="1"/>
        </dgm:presLayoutVars>
      </dgm:prSet>
      <dgm:spPr/>
    </dgm:pt>
    <dgm:pt modelId="{A5EA7266-C003-4093-94E2-7BB37AB2CA47}" type="pres">
      <dgm:prSet presAssocID="{B8800921-5D7D-4B1C-B648-6397F7C11BDB}" presName="sibTrans" presStyleCnt="0"/>
      <dgm:spPr/>
    </dgm:pt>
    <dgm:pt modelId="{0C63AF91-6E29-466B-9429-DC22A65610F7}" type="pres">
      <dgm:prSet presAssocID="{7F7FFF6A-AA40-4F07-B6A3-409B5C20C6C4}" presName="compositeNode" presStyleCnt="0">
        <dgm:presLayoutVars>
          <dgm:bulletEnabled val="1"/>
        </dgm:presLayoutVars>
      </dgm:prSet>
      <dgm:spPr/>
    </dgm:pt>
    <dgm:pt modelId="{84367214-3ECC-4F22-A3F4-ED34B79F6CE9}" type="pres">
      <dgm:prSet presAssocID="{7F7FFF6A-AA40-4F07-B6A3-409B5C20C6C4}" presName="bgRect" presStyleLbl="alignNode1" presStyleIdx="4" presStyleCnt="5"/>
      <dgm:spPr/>
    </dgm:pt>
    <dgm:pt modelId="{24838AE7-B046-4BBA-BCF2-C99759442D15}" type="pres">
      <dgm:prSet presAssocID="{63273C97-C0E3-4C16-852B-ABEA2B6CA576}" presName="sibTransNodeRect" presStyleLbl="alignNode1" presStyleIdx="4" presStyleCnt="5">
        <dgm:presLayoutVars>
          <dgm:chMax val="0"/>
          <dgm:bulletEnabled val="1"/>
        </dgm:presLayoutVars>
      </dgm:prSet>
      <dgm:spPr/>
    </dgm:pt>
    <dgm:pt modelId="{0BE2E7F9-C9DD-46CF-B0C2-73B1FBE8743C}" type="pres">
      <dgm:prSet presAssocID="{7F7FFF6A-AA40-4F07-B6A3-409B5C20C6C4}" presName="nodeRect" presStyleLbl="alignNode1" presStyleIdx="4" presStyleCnt="5">
        <dgm:presLayoutVars>
          <dgm:bulletEnabled val="1"/>
        </dgm:presLayoutVars>
      </dgm:prSet>
      <dgm:spPr/>
    </dgm:pt>
  </dgm:ptLst>
  <dgm:cxnLst>
    <dgm:cxn modelId="{5841880A-6FC3-4870-868C-0B3B2D70291E}" type="presOf" srcId="{7F7FFF6A-AA40-4F07-B6A3-409B5C20C6C4}" destId="{0BE2E7F9-C9DD-46CF-B0C2-73B1FBE8743C}" srcOrd="1" destOrd="0" presId="urn:microsoft.com/office/officeart/2016/7/layout/LinearBlockProcessNumbered"/>
    <dgm:cxn modelId="{E105310D-50AA-48E4-B888-D4A88F784F51}" type="presOf" srcId="{8AA400F1-2DAD-4C5E-A7AE-28B3A2F6B5D2}" destId="{5710E9EF-EBD0-42F2-BB64-8F36A8B49B26}" srcOrd="1" destOrd="0" presId="urn:microsoft.com/office/officeart/2016/7/layout/LinearBlockProcessNumbered"/>
    <dgm:cxn modelId="{3CE7F144-AEC8-4D1D-A464-6255192915B3}" type="presOf" srcId="{B8800921-5D7D-4B1C-B648-6397F7C11BDB}" destId="{23E3F2DC-471A-4ADF-8B75-839FF901E4EC}" srcOrd="0" destOrd="0" presId="urn:microsoft.com/office/officeart/2016/7/layout/LinearBlockProcessNumbered"/>
    <dgm:cxn modelId="{5143D969-3042-4696-A208-62B05F187635}" type="presOf" srcId="{4BB94112-F036-4259-A5D6-B0198A8B7B9D}" destId="{166E0798-03A4-4980-8A23-C4DD7503F72C}" srcOrd="0" destOrd="0" presId="urn:microsoft.com/office/officeart/2016/7/layout/LinearBlockProcessNumbered"/>
    <dgm:cxn modelId="{BACF646A-7B47-42AC-99A8-1A5103F999CA}" type="presOf" srcId="{8C982E7E-C4D1-42ED-9121-CE5900B3602D}" destId="{93517E33-9609-40E1-A04B-2BC457B04352}" srcOrd="0" destOrd="0" presId="urn:microsoft.com/office/officeart/2016/7/layout/LinearBlockProcessNumbered"/>
    <dgm:cxn modelId="{01A16E6D-2549-4667-9A6A-D76D9BC7B857}" type="presOf" srcId="{37FE235D-A313-44D7-B3F6-820CFC7F1E6F}" destId="{6830736E-9DD1-41F4-BC1B-79E0CB339BC4}" srcOrd="1" destOrd="0" presId="urn:microsoft.com/office/officeart/2016/7/layout/LinearBlockProcessNumbered"/>
    <dgm:cxn modelId="{E2E8607D-F172-4CDC-B0F4-81A0A63BF64E}" type="presOf" srcId="{7F7FFF6A-AA40-4F07-B6A3-409B5C20C6C4}" destId="{84367214-3ECC-4F22-A3F4-ED34B79F6CE9}" srcOrd="0" destOrd="0" presId="urn:microsoft.com/office/officeart/2016/7/layout/LinearBlockProcessNumbered"/>
    <dgm:cxn modelId="{628C008A-7783-4031-87CD-C086B75486FA}" type="presOf" srcId="{37FE235D-A313-44D7-B3F6-820CFC7F1E6F}" destId="{9C5372CC-55F9-41A2-B2A6-1914F78C1795}" srcOrd="0" destOrd="0" presId="urn:microsoft.com/office/officeart/2016/7/layout/LinearBlockProcessNumbered"/>
    <dgm:cxn modelId="{03CF958E-F07B-41BC-B190-FF838192E3FE}" type="presOf" srcId="{4BB94112-F036-4259-A5D6-B0198A8B7B9D}" destId="{18A0F08D-97FC-40EE-9384-30886C9D8058}" srcOrd="1" destOrd="0" presId="urn:microsoft.com/office/officeart/2016/7/layout/LinearBlockProcessNumbered"/>
    <dgm:cxn modelId="{A3A1109D-090D-4326-B70B-1D00CD0EC6F7}" type="presOf" srcId="{41D5E014-00E4-4741-A5B2-53E79298F713}" destId="{BEDD5812-1115-4B8A-A19D-85AAFE354974}" srcOrd="0" destOrd="0" presId="urn:microsoft.com/office/officeart/2016/7/layout/LinearBlockProcessNumbered"/>
    <dgm:cxn modelId="{B2C2FAA5-F981-4D60-B0F0-5DE9C2C7FE10}" srcId="{8C982E7E-C4D1-42ED-9121-CE5900B3602D}" destId="{8AA400F1-2DAD-4C5E-A7AE-28B3A2F6B5D2}" srcOrd="2" destOrd="0" parTransId="{DFAE832D-8D85-4045-A940-245A5CB1DAC0}" sibTransId="{6FCCBD16-3537-48C9-A881-41A0E1C78FDB}"/>
    <dgm:cxn modelId="{71D80FAE-E78A-456E-A2B7-EB5C9BB7C6F0}" type="presOf" srcId="{97DD52FA-8926-46F5-BD42-C476235ED686}" destId="{DBC4281D-C71B-4664-995C-7B7AB2EE42E2}" srcOrd="0" destOrd="0" presId="urn:microsoft.com/office/officeart/2016/7/layout/LinearBlockProcessNumbered"/>
    <dgm:cxn modelId="{20C574B4-6DC5-4AE8-8C82-C942EE59BAE8}" type="presOf" srcId="{63273C97-C0E3-4C16-852B-ABEA2B6CA576}" destId="{24838AE7-B046-4BBA-BCF2-C99759442D15}" srcOrd="0" destOrd="0" presId="urn:microsoft.com/office/officeart/2016/7/layout/LinearBlockProcessNumbered"/>
    <dgm:cxn modelId="{042302BE-BE0B-4888-A679-80C51FAA7EEB}" srcId="{8C982E7E-C4D1-42ED-9121-CE5900B3602D}" destId="{4BB94112-F036-4259-A5D6-B0198A8B7B9D}" srcOrd="3" destOrd="0" parTransId="{B96EEC5C-9D01-40A4-AC9E-ED164480D8C2}" sibTransId="{B8800921-5D7D-4B1C-B648-6397F7C11BDB}"/>
    <dgm:cxn modelId="{1EC95CC2-DBD8-4609-8FB4-B0F0DCDB710C}" type="presOf" srcId="{97DD52FA-8926-46F5-BD42-C476235ED686}" destId="{AFE06326-83F7-443C-BFD3-C5A597367D4B}" srcOrd="1" destOrd="0" presId="urn:microsoft.com/office/officeart/2016/7/layout/LinearBlockProcessNumbered"/>
    <dgm:cxn modelId="{7210C9C8-6E30-45B8-A103-D9030BACDDB8}" srcId="{8C982E7E-C4D1-42ED-9121-CE5900B3602D}" destId="{97DD52FA-8926-46F5-BD42-C476235ED686}" srcOrd="0" destOrd="0" parTransId="{20892C76-CD78-45AF-B3E1-3D76F2A37AFC}" sibTransId="{41D5E014-00E4-4741-A5B2-53E79298F713}"/>
    <dgm:cxn modelId="{0AC268D9-D720-4C6B-A422-2E1A12D811BC}" srcId="{8C982E7E-C4D1-42ED-9121-CE5900B3602D}" destId="{7F7FFF6A-AA40-4F07-B6A3-409B5C20C6C4}" srcOrd="4" destOrd="0" parTransId="{817B7AFC-8DBA-4D24-BE30-4C61EE5C4CD0}" sibTransId="{63273C97-C0E3-4C16-852B-ABEA2B6CA576}"/>
    <dgm:cxn modelId="{ADC79CDB-CA62-4267-BFB2-8E583ADC5327}" type="presOf" srcId="{3715626F-6FB5-4039-8D0D-F000BD0B91FA}" destId="{616804D4-7870-46A6-B2A0-2CE8219FB9BB}" srcOrd="0" destOrd="0" presId="urn:microsoft.com/office/officeart/2016/7/layout/LinearBlockProcessNumbered"/>
    <dgm:cxn modelId="{903461EB-D9E6-468A-8608-3B4DA3FAE17A}" srcId="{8C982E7E-C4D1-42ED-9121-CE5900B3602D}" destId="{37FE235D-A313-44D7-B3F6-820CFC7F1E6F}" srcOrd="1" destOrd="0" parTransId="{2EDE831A-F90F-4D9A-8E0B-DE0ABEA06136}" sibTransId="{3715626F-6FB5-4039-8D0D-F000BD0B91FA}"/>
    <dgm:cxn modelId="{B21EA4EC-5358-446E-914A-2F50A8217594}" type="presOf" srcId="{8AA400F1-2DAD-4C5E-A7AE-28B3A2F6B5D2}" destId="{C4A2D9FD-3FFA-4CBE-9E4F-004229F35DEC}" srcOrd="0" destOrd="0" presId="urn:microsoft.com/office/officeart/2016/7/layout/LinearBlockProcessNumbered"/>
    <dgm:cxn modelId="{424D4FF4-2E53-4014-9934-AA2FEF856F91}" type="presOf" srcId="{6FCCBD16-3537-48C9-A881-41A0E1C78FDB}" destId="{06E3B730-F1E1-4C31-AA88-978153A3C3F4}" srcOrd="0" destOrd="0" presId="urn:microsoft.com/office/officeart/2016/7/layout/LinearBlockProcessNumbered"/>
    <dgm:cxn modelId="{A364ED00-AD73-4530-81DF-495686075FC1}" type="presParOf" srcId="{93517E33-9609-40E1-A04B-2BC457B04352}" destId="{9F719ACC-AE4A-40FF-B6DB-4CFC1DC5E6D2}" srcOrd="0" destOrd="0" presId="urn:microsoft.com/office/officeart/2016/7/layout/LinearBlockProcessNumbered"/>
    <dgm:cxn modelId="{4B193C0F-CCB7-45C6-B969-19AB8D1DAEE8}" type="presParOf" srcId="{9F719ACC-AE4A-40FF-B6DB-4CFC1DC5E6D2}" destId="{DBC4281D-C71B-4664-995C-7B7AB2EE42E2}" srcOrd="0" destOrd="0" presId="urn:microsoft.com/office/officeart/2016/7/layout/LinearBlockProcessNumbered"/>
    <dgm:cxn modelId="{CAB1D7D1-DCB1-4612-9C5C-E8E6D732C07C}" type="presParOf" srcId="{9F719ACC-AE4A-40FF-B6DB-4CFC1DC5E6D2}" destId="{BEDD5812-1115-4B8A-A19D-85AAFE354974}" srcOrd="1" destOrd="0" presId="urn:microsoft.com/office/officeart/2016/7/layout/LinearBlockProcessNumbered"/>
    <dgm:cxn modelId="{057C06DC-FEE6-4A2F-A946-B958F2FDBF26}" type="presParOf" srcId="{9F719ACC-AE4A-40FF-B6DB-4CFC1DC5E6D2}" destId="{AFE06326-83F7-443C-BFD3-C5A597367D4B}" srcOrd="2" destOrd="0" presId="urn:microsoft.com/office/officeart/2016/7/layout/LinearBlockProcessNumbered"/>
    <dgm:cxn modelId="{9B25BFB9-4E39-4C9B-8B5A-0D6539D7B2F5}" type="presParOf" srcId="{93517E33-9609-40E1-A04B-2BC457B04352}" destId="{97AD09E0-A391-43ED-921A-59444E810E1E}" srcOrd="1" destOrd="0" presId="urn:microsoft.com/office/officeart/2016/7/layout/LinearBlockProcessNumbered"/>
    <dgm:cxn modelId="{90075A4E-3468-4BF0-AD26-51199C001B58}" type="presParOf" srcId="{93517E33-9609-40E1-A04B-2BC457B04352}" destId="{AF1C2AC7-D46E-4BA0-8311-931587EC53CE}" srcOrd="2" destOrd="0" presId="urn:microsoft.com/office/officeart/2016/7/layout/LinearBlockProcessNumbered"/>
    <dgm:cxn modelId="{BB51F8BE-AA10-4B26-B57B-80EE5B454884}" type="presParOf" srcId="{AF1C2AC7-D46E-4BA0-8311-931587EC53CE}" destId="{9C5372CC-55F9-41A2-B2A6-1914F78C1795}" srcOrd="0" destOrd="0" presId="urn:microsoft.com/office/officeart/2016/7/layout/LinearBlockProcessNumbered"/>
    <dgm:cxn modelId="{FC3687D1-684F-4A76-9DEE-760A7D260CB6}" type="presParOf" srcId="{AF1C2AC7-D46E-4BA0-8311-931587EC53CE}" destId="{616804D4-7870-46A6-B2A0-2CE8219FB9BB}" srcOrd="1" destOrd="0" presId="urn:microsoft.com/office/officeart/2016/7/layout/LinearBlockProcessNumbered"/>
    <dgm:cxn modelId="{785D59F1-BE04-477E-AEE4-11D3EC38BD29}" type="presParOf" srcId="{AF1C2AC7-D46E-4BA0-8311-931587EC53CE}" destId="{6830736E-9DD1-41F4-BC1B-79E0CB339BC4}" srcOrd="2" destOrd="0" presId="urn:microsoft.com/office/officeart/2016/7/layout/LinearBlockProcessNumbered"/>
    <dgm:cxn modelId="{F9428EE6-BF2F-486C-AEAE-87BC2CB13487}" type="presParOf" srcId="{93517E33-9609-40E1-A04B-2BC457B04352}" destId="{B11E35B1-820A-4B78-A94A-7CB2B31B32C6}" srcOrd="3" destOrd="0" presId="urn:microsoft.com/office/officeart/2016/7/layout/LinearBlockProcessNumbered"/>
    <dgm:cxn modelId="{CB6504A5-B877-498D-8283-15C652DEB65B}" type="presParOf" srcId="{93517E33-9609-40E1-A04B-2BC457B04352}" destId="{8588D146-0CA7-4D31-8760-8A29DB84E7C2}" srcOrd="4" destOrd="0" presId="urn:microsoft.com/office/officeart/2016/7/layout/LinearBlockProcessNumbered"/>
    <dgm:cxn modelId="{17E6A741-3C66-4053-A69A-AE5FE8E377D4}" type="presParOf" srcId="{8588D146-0CA7-4D31-8760-8A29DB84E7C2}" destId="{C4A2D9FD-3FFA-4CBE-9E4F-004229F35DEC}" srcOrd="0" destOrd="0" presId="urn:microsoft.com/office/officeart/2016/7/layout/LinearBlockProcessNumbered"/>
    <dgm:cxn modelId="{727C3258-406F-42FD-9778-894DE0D24144}" type="presParOf" srcId="{8588D146-0CA7-4D31-8760-8A29DB84E7C2}" destId="{06E3B730-F1E1-4C31-AA88-978153A3C3F4}" srcOrd="1" destOrd="0" presId="urn:microsoft.com/office/officeart/2016/7/layout/LinearBlockProcessNumbered"/>
    <dgm:cxn modelId="{3E576040-2CC9-4EC0-9B5E-2381F314B1F1}" type="presParOf" srcId="{8588D146-0CA7-4D31-8760-8A29DB84E7C2}" destId="{5710E9EF-EBD0-42F2-BB64-8F36A8B49B26}" srcOrd="2" destOrd="0" presId="urn:microsoft.com/office/officeart/2016/7/layout/LinearBlockProcessNumbered"/>
    <dgm:cxn modelId="{C01DF68F-1C0E-40D6-BEAE-17F76F8D6D42}" type="presParOf" srcId="{93517E33-9609-40E1-A04B-2BC457B04352}" destId="{AAD5CCC2-6A84-4CCD-969B-C9ABDC998B0D}" srcOrd="5" destOrd="0" presId="urn:microsoft.com/office/officeart/2016/7/layout/LinearBlockProcessNumbered"/>
    <dgm:cxn modelId="{583F9525-C8DC-49E5-AD85-5973F8A5276C}" type="presParOf" srcId="{93517E33-9609-40E1-A04B-2BC457B04352}" destId="{9E5AF944-9B16-4E43-B607-FD9F2CB46EB5}" srcOrd="6" destOrd="0" presId="urn:microsoft.com/office/officeart/2016/7/layout/LinearBlockProcessNumbered"/>
    <dgm:cxn modelId="{A1382985-BBB4-42FF-9EF8-51A152810B63}" type="presParOf" srcId="{9E5AF944-9B16-4E43-B607-FD9F2CB46EB5}" destId="{166E0798-03A4-4980-8A23-C4DD7503F72C}" srcOrd="0" destOrd="0" presId="urn:microsoft.com/office/officeart/2016/7/layout/LinearBlockProcessNumbered"/>
    <dgm:cxn modelId="{238E581B-DB76-4ACE-A2D3-DE4194F8E250}" type="presParOf" srcId="{9E5AF944-9B16-4E43-B607-FD9F2CB46EB5}" destId="{23E3F2DC-471A-4ADF-8B75-839FF901E4EC}" srcOrd="1" destOrd="0" presId="urn:microsoft.com/office/officeart/2016/7/layout/LinearBlockProcessNumbered"/>
    <dgm:cxn modelId="{FA5B7473-7020-4A08-B0A2-091259348EA6}" type="presParOf" srcId="{9E5AF944-9B16-4E43-B607-FD9F2CB46EB5}" destId="{18A0F08D-97FC-40EE-9384-30886C9D8058}" srcOrd="2" destOrd="0" presId="urn:microsoft.com/office/officeart/2016/7/layout/LinearBlockProcessNumbered"/>
    <dgm:cxn modelId="{519B4D9C-18D0-4DBE-BFFD-9F0CFF439690}" type="presParOf" srcId="{93517E33-9609-40E1-A04B-2BC457B04352}" destId="{A5EA7266-C003-4093-94E2-7BB37AB2CA47}" srcOrd="7" destOrd="0" presId="urn:microsoft.com/office/officeart/2016/7/layout/LinearBlockProcessNumbered"/>
    <dgm:cxn modelId="{DDBDC074-6A13-404E-BE02-92796B93DB62}" type="presParOf" srcId="{93517E33-9609-40E1-A04B-2BC457B04352}" destId="{0C63AF91-6E29-466B-9429-DC22A65610F7}" srcOrd="8" destOrd="0" presId="urn:microsoft.com/office/officeart/2016/7/layout/LinearBlockProcessNumbered"/>
    <dgm:cxn modelId="{88A6607F-4D1A-4E9F-95F5-23F33915920A}" type="presParOf" srcId="{0C63AF91-6E29-466B-9429-DC22A65610F7}" destId="{84367214-3ECC-4F22-A3F4-ED34B79F6CE9}" srcOrd="0" destOrd="0" presId="urn:microsoft.com/office/officeart/2016/7/layout/LinearBlockProcessNumbered"/>
    <dgm:cxn modelId="{86B4CB41-61B4-45BE-BF73-4D7E084E5988}" type="presParOf" srcId="{0C63AF91-6E29-466B-9429-DC22A65610F7}" destId="{24838AE7-B046-4BBA-BCF2-C99759442D15}" srcOrd="1" destOrd="0" presId="urn:microsoft.com/office/officeart/2016/7/layout/LinearBlockProcessNumbered"/>
    <dgm:cxn modelId="{8D42AAA6-A6B7-4A2F-90BD-4C76A24BB593}" type="presParOf" srcId="{0C63AF91-6E29-466B-9429-DC22A65610F7}" destId="{0BE2E7F9-C9DD-46CF-B0C2-73B1FBE8743C}" srcOrd="2" destOrd="0" presId="urn:microsoft.com/office/officeart/2016/7/layout/LinearBlockProcessNumbered"/>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17.xml><?xml version="1.0" encoding="utf-8"?>
<dgm:dataModel xmlns:dgm="http://schemas.openxmlformats.org/drawingml/2006/diagram" xmlns:a="http://schemas.openxmlformats.org/drawingml/2006/main">
  <dgm:ptLst>
    <dgm:pt modelId="{8C982E7E-C4D1-42ED-9121-CE5900B3602D}" type="doc">
      <dgm:prSet loTypeId="urn:microsoft.com/office/officeart/2016/7/layout/LinearBlockProcessNumbered" loCatId="process" qsTypeId="urn:microsoft.com/office/officeart/2005/8/quickstyle/simple1" qsCatId="simple" csTypeId="urn:microsoft.com/office/officeart/2005/8/colors/colorful2" csCatId="colorful" phldr="1"/>
      <dgm:spPr/>
      <dgm:t>
        <a:bodyPr/>
        <a:lstStyle/>
        <a:p>
          <a:endParaRPr lang="en-GB"/>
        </a:p>
      </dgm:t>
    </dgm:pt>
    <dgm:pt modelId="{97DD52FA-8926-46F5-BD42-C476235ED686}">
      <dgm:prSet phldrT="[Text]"/>
      <dgm:spPr/>
      <dgm:t>
        <a:bodyPr/>
        <a:lstStyle/>
        <a:p>
          <a:pPr>
            <a:buFont typeface="+mj-lt"/>
            <a:buAutoNum type="arabicPeriod"/>
          </a:pPr>
          <a:r>
            <a:rPr lang="en-GB" b="1" i="0" dirty="0"/>
            <a:t>Build critical consciousness</a:t>
          </a:r>
          <a:r>
            <a:rPr lang="en-GB" b="0" i="0" dirty="0"/>
            <a:t> </a:t>
          </a:r>
          <a:endParaRPr lang="en-GB" dirty="0"/>
        </a:p>
      </dgm:t>
    </dgm:pt>
    <dgm:pt modelId="{20892C76-CD78-45AF-B3E1-3D76F2A37AFC}" type="parTrans" cxnId="{7210C9C8-6E30-45B8-A103-D9030BACDDB8}">
      <dgm:prSet/>
      <dgm:spPr/>
      <dgm:t>
        <a:bodyPr/>
        <a:lstStyle/>
        <a:p>
          <a:endParaRPr lang="en-GB"/>
        </a:p>
      </dgm:t>
    </dgm:pt>
    <dgm:pt modelId="{41D5E014-00E4-4741-A5B2-53E79298F713}" type="sibTrans" cxnId="{7210C9C8-6E30-45B8-A103-D9030BACDDB8}">
      <dgm:prSet phldrT="01"/>
      <dgm:spPr/>
      <dgm:t>
        <a:bodyPr/>
        <a:lstStyle/>
        <a:p>
          <a:r>
            <a:rPr lang="en-GB"/>
            <a:t>01</a:t>
          </a:r>
        </a:p>
      </dgm:t>
    </dgm:pt>
    <dgm:pt modelId="{37FE235D-A313-44D7-B3F6-820CFC7F1E6F}">
      <dgm:prSet/>
      <dgm:spPr/>
      <dgm:t>
        <a:bodyPr/>
        <a:lstStyle/>
        <a:p>
          <a:pPr>
            <a:buFont typeface="+mj-lt"/>
            <a:buAutoNum type="arabicPeriod"/>
          </a:pPr>
          <a:r>
            <a:rPr lang="en-GB" b="1" i="0" dirty="0"/>
            <a:t>Name oppression</a:t>
          </a:r>
          <a:endParaRPr lang="en-GB" b="0" i="0" dirty="0"/>
        </a:p>
      </dgm:t>
    </dgm:pt>
    <dgm:pt modelId="{2EDE831A-F90F-4D9A-8E0B-DE0ABEA06136}" type="parTrans" cxnId="{903461EB-D9E6-468A-8608-3B4DA3FAE17A}">
      <dgm:prSet/>
      <dgm:spPr/>
      <dgm:t>
        <a:bodyPr/>
        <a:lstStyle/>
        <a:p>
          <a:endParaRPr lang="en-GB"/>
        </a:p>
      </dgm:t>
    </dgm:pt>
    <dgm:pt modelId="{3715626F-6FB5-4039-8D0D-F000BD0B91FA}" type="sibTrans" cxnId="{903461EB-D9E6-468A-8608-3B4DA3FAE17A}">
      <dgm:prSet phldrT="02"/>
      <dgm:spPr/>
      <dgm:t>
        <a:bodyPr/>
        <a:lstStyle/>
        <a:p>
          <a:r>
            <a:rPr lang="en-GB"/>
            <a:t>02</a:t>
          </a:r>
        </a:p>
      </dgm:t>
    </dgm:pt>
    <dgm:pt modelId="{8AA400F1-2DAD-4C5E-A7AE-28B3A2F6B5D2}">
      <dgm:prSet/>
      <dgm:spPr/>
      <dgm:t>
        <a:bodyPr/>
        <a:lstStyle/>
        <a:p>
          <a:pPr>
            <a:buFont typeface="+mj-lt"/>
            <a:buAutoNum type="arabicPeriod"/>
          </a:pPr>
          <a:r>
            <a:rPr lang="en-GB" b="1" i="0" dirty="0"/>
            <a:t>Question what is normal</a:t>
          </a:r>
          <a:endParaRPr lang="en-GB" b="0" i="0" dirty="0"/>
        </a:p>
      </dgm:t>
    </dgm:pt>
    <dgm:pt modelId="{DFAE832D-8D85-4045-A940-245A5CB1DAC0}" type="parTrans" cxnId="{B2C2FAA5-F981-4D60-B0F0-5DE9C2C7FE10}">
      <dgm:prSet/>
      <dgm:spPr/>
      <dgm:t>
        <a:bodyPr/>
        <a:lstStyle/>
        <a:p>
          <a:endParaRPr lang="en-GB"/>
        </a:p>
      </dgm:t>
    </dgm:pt>
    <dgm:pt modelId="{6FCCBD16-3537-48C9-A881-41A0E1C78FDB}" type="sibTrans" cxnId="{B2C2FAA5-F981-4D60-B0F0-5DE9C2C7FE10}">
      <dgm:prSet phldrT="03"/>
      <dgm:spPr/>
      <dgm:t>
        <a:bodyPr/>
        <a:lstStyle/>
        <a:p>
          <a:r>
            <a:rPr lang="en-GB"/>
            <a:t>03</a:t>
          </a:r>
        </a:p>
      </dgm:t>
    </dgm:pt>
    <dgm:pt modelId="{4BB94112-F036-4259-A5D6-B0198A8B7B9D}">
      <dgm:prSet/>
      <dgm:spPr/>
      <dgm:t>
        <a:bodyPr/>
        <a:lstStyle/>
        <a:p>
          <a:pPr>
            <a:buFont typeface="+mj-lt"/>
            <a:buAutoNum type="arabicPeriod"/>
          </a:pPr>
          <a:r>
            <a:rPr lang="en-GB" b="1" i="0" dirty="0"/>
            <a:t>Encourage people to work together</a:t>
          </a:r>
          <a:endParaRPr lang="en-GB" b="0" i="0" dirty="0"/>
        </a:p>
      </dgm:t>
    </dgm:pt>
    <dgm:pt modelId="{B96EEC5C-9D01-40A4-AC9E-ED164480D8C2}" type="parTrans" cxnId="{042302BE-BE0B-4888-A679-80C51FAA7EEB}">
      <dgm:prSet/>
      <dgm:spPr/>
      <dgm:t>
        <a:bodyPr/>
        <a:lstStyle/>
        <a:p>
          <a:endParaRPr lang="en-GB"/>
        </a:p>
      </dgm:t>
    </dgm:pt>
    <dgm:pt modelId="{B8800921-5D7D-4B1C-B648-6397F7C11BDB}" type="sibTrans" cxnId="{042302BE-BE0B-4888-A679-80C51FAA7EEB}">
      <dgm:prSet phldrT="04"/>
      <dgm:spPr/>
      <dgm:t>
        <a:bodyPr/>
        <a:lstStyle/>
        <a:p>
          <a:r>
            <a:rPr lang="en-GB"/>
            <a:t>04</a:t>
          </a:r>
        </a:p>
      </dgm:t>
    </dgm:pt>
    <dgm:pt modelId="{7F7FFF6A-AA40-4F07-B6A3-409B5C20C6C4}">
      <dgm:prSet/>
      <dgm:spPr/>
      <dgm:t>
        <a:bodyPr/>
        <a:lstStyle/>
        <a:p>
          <a:pPr>
            <a:buFont typeface="+mj-lt"/>
            <a:buAutoNum type="arabicPeriod"/>
          </a:pPr>
          <a:r>
            <a:rPr lang="en-GB" b="1" i="0" dirty="0"/>
            <a:t>Work at a range of levels</a:t>
          </a:r>
          <a:endParaRPr lang="en-GB" b="0" i="0" dirty="0"/>
        </a:p>
      </dgm:t>
    </dgm:pt>
    <dgm:pt modelId="{817B7AFC-8DBA-4D24-BE30-4C61EE5C4CD0}" type="parTrans" cxnId="{0AC268D9-D720-4C6B-A422-2E1A12D811BC}">
      <dgm:prSet/>
      <dgm:spPr/>
      <dgm:t>
        <a:bodyPr/>
        <a:lstStyle/>
        <a:p>
          <a:endParaRPr lang="en-GB"/>
        </a:p>
      </dgm:t>
    </dgm:pt>
    <dgm:pt modelId="{63273C97-C0E3-4C16-852B-ABEA2B6CA576}" type="sibTrans" cxnId="{0AC268D9-D720-4C6B-A422-2E1A12D811BC}">
      <dgm:prSet phldrT="05"/>
      <dgm:spPr/>
      <dgm:t>
        <a:bodyPr/>
        <a:lstStyle/>
        <a:p>
          <a:r>
            <a:rPr lang="en-GB"/>
            <a:t>05</a:t>
          </a:r>
        </a:p>
      </dgm:t>
    </dgm:pt>
    <dgm:pt modelId="{93517E33-9609-40E1-A04B-2BC457B04352}" type="pres">
      <dgm:prSet presAssocID="{8C982E7E-C4D1-42ED-9121-CE5900B3602D}" presName="Name0" presStyleCnt="0">
        <dgm:presLayoutVars>
          <dgm:animLvl val="lvl"/>
          <dgm:resizeHandles val="exact"/>
        </dgm:presLayoutVars>
      </dgm:prSet>
      <dgm:spPr/>
    </dgm:pt>
    <dgm:pt modelId="{9F719ACC-AE4A-40FF-B6DB-4CFC1DC5E6D2}" type="pres">
      <dgm:prSet presAssocID="{97DD52FA-8926-46F5-BD42-C476235ED686}" presName="compositeNode" presStyleCnt="0">
        <dgm:presLayoutVars>
          <dgm:bulletEnabled val="1"/>
        </dgm:presLayoutVars>
      </dgm:prSet>
      <dgm:spPr/>
    </dgm:pt>
    <dgm:pt modelId="{DBC4281D-C71B-4664-995C-7B7AB2EE42E2}" type="pres">
      <dgm:prSet presAssocID="{97DD52FA-8926-46F5-BD42-C476235ED686}" presName="bgRect" presStyleLbl="alignNode1" presStyleIdx="0" presStyleCnt="5"/>
      <dgm:spPr/>
    </dgm:pt>
    <dgm:pt modelId="{BEDD5812-1115-4B8A-A19D-85AAFE354974}" type="pres">
      <dgm:prSet presAssocID="{41D5E014-00E4-4741-A5B2-53E79298F713}" presName="sibTransNodeRect" presStyleLbl="alignNode1" presStyleIdx="0" presStyleCnt="5">
        <dgm:presLayoutVars>
          <dgm:chMax val="0"/>
          <dgm:bulletEnabled val="1"/>
        </dgm:presLayoutVars>
      </dgm:prSet>
      <dgm:spPr/>
    </dgm:pt>
    <dgm:pt modelId="{AFE06326-83F7-443C-BFD3-C5A597367D4B}" type="pres">
      <dgm:prSet presAssocID="{97DD52FA-8926-46F5-BD42-C476235ED686}" presName="nodeRect" presStyleLbl="alignNode1" presStyleIdx="0" presStyleCnt="5">
        <dgm:presLayoutVars>
          <dgm:bulletEnabled val="1"/>
        </dgm:presLayoutVars>
      </dgm:prSet>
      <dgm:spPr/>
    </dgm:pt>
    <dgm:pt modelId="{97AD09E0-A391-43ED-921A-59444E810E1E}" type="pres">
      <dgm:prSet presAssocID="{41D5E014-00E4-4741-A5B2-53E79298F713}" presName="sibTrans" presStyleCnt="0"/>
      <dgm:spPr/>
    </dgm:pt>
    <dgm:pt modelId="{AF1C2AC7-D46E-4BA0-8311-931587EC53CE}" type="pres">
      <dgm:prSet presAssocID="{37FE235D-A313-44D7-B3F6-820CFC7F1E6F}" presName="compositeNode" presStyleCnt="0">
        <dgm:presLayoutVars>
          <dgm:bulletEnabled val="1"/>
        </dgm:presLayoutVars>
      </dgm:prSet>
      <dgm:spPr/>
    </dgm:pt>
    <dgm:pt modelId="{9C5372CC-55F9-41A2-B2A6-1914F78C1795}" type="pres">
      <dgm:prSet presAssocID="{37FE235D-A313-44D7-B3F6-820CFC7F1E6F}" presName="bgRect" presStyleLbl="alignNode1" presStyleIdx="1" presStyleCnt="5"/>
      <dgm:spPr/>
    </dgm:pt>
    <dgm:pt modelId="{616804D4-7870-46A6-B2A0-2CE8219FB9BB}" type="pres">
      <dgm:prSet presAssocID="{3715626F-6FB5-4039-8D0D-F000BD0B91FA}" presName="sibTransNodeRect" presStyleLbl="alignNode1" presStyleIdx="1" presStyleCnt="5">
        <dgm:presLayoutVars>
          <dgm:chMax val="0"/>
          <dgm:bulletEnabled val="1"/>
        </dgm:presLayoutVars>
      </dgm:prSet>
      <dgm:spPr/>
    </dgm:pt>
    <dgm:pt modelId="{6830736E-9DD1-41F4-BC1B-79E0CB339BC4}" type="pres">
      <dgm:prSet presAssocID="{37FE235D-A313-44D7-B3F6-820CFC7F1E6F}" presName="nodeRect" presStyleLbl="alignNode1" presStyleIdx="1" presStyleCnt="5">
        <dgm:presLayoutVars>
          <dgm:bulletEnabled val="1"/>
        </dgm:presLayoutVars>
      </dgm:prSet>
      <dgm:spPr/>
    </dgm:pt>
    <dgm:pt modelId="{B11E35B1-820A-4B78-A94A-7CB2B31B32C6}" type="pres">
      <dgm:prSet presAssocID="{3715626F-6FB5-4039-8D0D-F000BD0B91FA}" presName="sibTrans" presStyleCnt="0"/>
      <dgm:spPr/>
    </dgm:pt>
    <dgm:pt modelId="{8588D146-0CA7-4D31-8760-8A29DB84E7C2}" type="pres">
      <dgm:prSet presAssocID="{8AA400F1-2DAD-4C5E-A7AE-28B3A2F6B5D2}" presName="compositeNode" presStyleCnt="0">
        <dgm:presLayoutVars>
          <dgm:bulletEnabled val="1"/>
        </dgm:presLayoutVars>
      </dgm:prSet>
      <dgm:spPr/>
    </dgm:pt>
    <dgm:pt modelId="{C4A2D9FD-3FFA-4CBE-9E4F-004229F35DEC}" type="pres">
      <dgm:prSet presAssocID="{8AA400F1-2DAD-4C5E-A7AE-28B3A2F6B5D2}" presName="bgRect" presStyleLbl="alignNode1" presStyleIdx="2" presStyleCnt="5"/>
      <dgm:spPr/>
    </dgm:pt>
    <dgm:pt modelId="{06E3B730-F1E1-4C31-AA88-978153A3C3F4}" type="pres">
      <dgm:prSet presAssocID="{6FCCBD16-3537-48C9-A881-41A0E1C78FDB}" presName="sibTransNodeRect" presStyleLbl="alignNode1" presStyleIdx="2" presStyleCnt="5">
        <dgm:presLayoutVars>
          <dgm:chMax val="0"/>
          <dgm:bulletEnabled val="1"/>
        </dgm:presLayoutVars>
      </dgm:prSet>
      <dgm:spPr/>
    </dgm:pt>
    <dgm:pt modelId="{5710E9EF-EBD0-42F2-BB64-8F36A8B49B26}" type="pres">
      <dgm:prSet presAssocID="{8AA400F1-2DAD-4C5E-A7AE-28B3A2F6B5D2}" presName="nodeRect" presStyleLbl="alignNode1" presStyleIdx="2" presStyleCnt="5">
        <dgm:presLayoutVars>
          <dgm:bulletEnabled val="1"/>
        </dgm:presLayoutVars>
      </dgm:prSet>
      <dgm:spPr/>
    </dgm:pt>
    <dgm:pt modelId="{AAD5CCC2-6A84-4CCD-969B-C9ABDC998B0D}" type="pres">
      <dgm:prSet presAssocID="{6FCCBD16-3537-48C9-A881-41A0E1C78FDB}" presName="sibTrans" presStyleCnt="0"/>
      <dgm:spPr/>
    </dgm:pt>
    <dgm:pt modelId="{9E5AF944-9B16-4E43-B607-FD9F2CB46EB5}" type="pres">
      <dgm:prSet presAssocID="{4BB94112-F036-4259-A5D6-B0198A8B7B9D}" presName="compositeNode" presStyleCnt="0">
        <dgm:presLayoutVars>
          <dgm:bulletEnabled val="1"/>
        </dgm:presLayoutVars>
      </dgm:prSet>
      <dgm:spPr/>
    </dgm:pt>
    <dgm:pt modelId="{166E0798-03A4-4980-8A23-C4DD7503F72C}" type="pres">
      <dgm:prSet presAssocID="{4BB94112-F036-4259-A5D6-B0198A8B7B9D}" presName="bgRect" presStyleLbl="alignNode1" presStyleIdx="3" presStyleCnt="5"/>
      <dgm:spPr/>
    </dgm:pt>
    <dgm:pt modelId="{23E3F2DC-471A-4ADF-8B75-839FF901E4EC}" type="pres">
      <dgm:prSet presAssocID="{B8800921-5D7D-4B1C-B648-6397F7C11BDB}" presName="sibTransNodeRect" presStyleLbl="alignNode1" presStyleIdx="3" presStyleCnt="5">
        <dgm:presLayoutVars>
          <dgm:chMax val="0"/>
          <dgm:bulletEnabled val="1"/>
        </dgm:presLayoutVars>
      </dgm:prSet>
      <dgm:spPr/>
    </dgm:pt>
    <dgm:pt modelId="{18A0F08D-97FC-40EE-9384-30886C9D8058}" type="pres">
      <dgm:prSet presAssocID="{4BB94112-F036-4259-A5D6-B0198A8B7B9D}" presName="nodeRect" presStyleLbl="alignNode1" presStyleIdx="3" presStyleCnt="5">
        <dgm:presLayoutVars>
          <dgm:bulletEnabled val="1"/>
        </dgm:presLayoutVars>
      </dgm:prSet>
      <dgm:spPr/>
    </dgm:pt>
    <dgm:pt modelId="{A5EA7266-C003-4093-94E2-7BB37AB2CA47}" type="pres">
      <dgm:prSet presAssocID="{B8800921-5D7D-4B1C-B648-6397F7C11BDB}" presName="sibTrans" presStyleCnt="0"/>
      <dgm:spPr/>
    </dgm:pt>
    <dgm:pt modelId="{0C63AF91-6E29-466B-9429-DC22A65610F7}" type="pres">
      <dgm:prSet presAssocID="{7F7FFF6A-AA40-4F07-B6A3-409B5C20C6C4}" presName="compositeNode" presStyleCnt="0">
        <dgm:presLayoutVars>
          <dgm:bulletEnabled val="1"/>
        </dgm:presLayoutVars>
      </dgm:prSet>
      <dgm:spPr/>
    </dgm:pt>
    <dgm:pt modelId="{84367214-3ECC-4F22-A3F4-ED34B79F6CE9}" type="pres">
      <dgm:prSet presAssocID="{7F7FFF6A-AA40-4F07-B6A3-409B5C20C6C4}" presName="bgRect" presStyleLbl="alignNode1" presStyleIdx="4" presStyleCnt="5"/>
      <dgm:spPr/>
    </dgm:pt>
    <dgm:pt modelId="{24838AE7-B046-4BBA-BCF2-C99759442D15}" type="pres">
      <dgm:prSet presAssocID="{63273C97-C0E3-4C16-852B-ABEA2B6CA576}" presName="sibTransNodeRect" presStyleLbl="alignNode1" presStyleIdx="4" presStyleCnt="5">
        <dgm:presLayoutVars>
          <dgm:chMax val="0"/>
          <dgm:bulletEnabled val="1"/>
        </dgm:presLayoutVars>
      </dgm:prSet>
      <dgm:spPr/>
    </dgm:pt>
    <dgm:pt modelId="{0BE2E7F9-C9DD-46CF-B0C2-73B1FBE8743C}" type="pres">
      <dgm:prSet presAssocID="{7F7FFF6A-AA40-4F07-B6A3-409B5C20C6C4}" presName="nodeRect" presStyleLbl="alignNode1" presStyleIdx="4" presStyleCnt="5">
        <dgm:presLayoutVars>
          <dgm:bulletEnabled val="1"/>
        </dgm:presLayoutVars>
      </dgm:prSet>
      <dgm:spPr/>
    </dgm:pt>
  </dgm:ptLst>
  <dgm:cxnLst>
    <dgm:cxn modelId="{5841880A-6FC3-4870-868C-0B3B2D70291E}" type="presOf" srcId="{7F7FFF6A-AA40-4F07-B6A3-409B5C20C6C4}" destId="{0BE2E7F9-C9DD-46CF-B0C2-73B1FBE8743C}" srcOrd="1" destOrd="0" presId="urn:microsoft.com/office/officeart/2016/7/layout/LinearBlockProcessNumbered"/>
    <dgm:cxn modelId="{E105310D-50AA-48E4-B888-D4A88F784F51}" type="presOf" srcId="{8AA400F1-2DAD-4C5E-A7AE-28B3A2F6B5D2}" destId="{5710E9EF-EBD0-42F2-BB64-8F36A8B49B26}" srcOrd="1" destOrd="0" presId="urn:microsoft.com/office/officeart/2016/7/layout/LinearBlockProcessNumbered"/>
    <dgm:cxn modelId="{3CE7F144-AEC8-4D1D-A464-6255192915B3}" type="presOf" srcId="{B8800921-5D7D-4B1C-B648-6397F7C11BDB}" destId="{23E3F2DC-471A-4ADF-8B75-839FF901E4EC}" srcOrd="0" destOrd="0" presId="urn:microsoft.com/office/officeart/2016/7/layout/LinearBlockProcessNumbered"/>
    <dgm:cxn modelId="{5143D969-3042-4696-A208-62B05F187635}" type="presOf" srcId="{4BB94112-F036-4259-A5D6-B0198A8B7B9D}" destId="{166E0798-03A4-4980-8A23-C4DD7503F72C}" srcOrd="0" destOrd="0" presId="urn:microsoft.com/office/officeart/2016/7/layout/LinearBlockProcessNumbered"/>
    <dgm:cxn modelId="{BACF646A-7B47-42AC-99A8-1A5103F999CA}" type="presOf" srcId="{8C982E7E-C4D1-42ED-9121-CE5900B3602D}" destId="{93517E33-9609-40E1-A04B-2BC457B04352}" srcOrd="0" destOrd="0" presId="urn:microsoft.com/office/officeart/2016/7/layout/LinearBlockProcessNumbered"/>
    <dgm:cxn modelId="{01A16E6D-2549-4667-9A6A-D76D9BC7B857}" type="presOf" srcId="{37FE235D-A313-44D7-B3F6-820CFC7F1E6F}" destId="{6830736E-9DD1-41F4-BC1B-79E0CB339BC4}" srcOrd="1" destOrd="0" presId="urn:microsoft.com/office/officeart/2016/7/layout/LinearBlockProcessNumbered"/>
    <dgm:cxn modelId="{E2E8607D-F172-4CDC-B0F4-81A0A63BF64E}" type="presOf" srcId="{7F7FFF6A-AA40-4F07-B6A3-409B5C20C6C4}" destId="{84367214-3ECC-4F22-A3F4-ED34B79F6CE9}" srcOrd="0" destOrd="0" presId="urn:microsoft.com/office/officeart/2016/7/layout/LinearBlockProcessNumbered"/>
    <dgm:cxn modelId="{628C008A-7783-4031-87CD-C086B75486FA}" type="presOf" srcId="{37FE235D-A313-44D7-B3F6-820CFC7F1E6F}" destId="{9C5372CC-55F9-41A2-B2A6-1914F78C1795}" srcOrd="0" destOrd="0" presId="urn:microsoft.com/office/officeart/2016/7/layout/LinearBlockProcessNumbered"/>
    <dgm:cxn modelId="{03CF958E-F07B-41BC-B190-FF838192E3FE}" type="presOf" srcId="{4BB94112-F036-4259-A5D6-B0198A8B7B9D}" destId="{18A0F08D-97FC-40EE-9384-30886C9D8058}" srcOrd="1" destOrd="0" presId="urn:microsoft.com/office/officeart/2016/7/layout/LinearBlockProcessNumbered"/>
    <dgm:cxn modelId="{A3A1109D-090D-4326-B70B-1D00CD0EC6F7}" type="presOf" srcId="{41D5E014-00E4-4741-A5B2-53E79298F713}" destId="{BEDD5812-1115-4B8A-A19D-85AAFE354974}" srcOrd="0" destOrd="0" presId="urn:microsoft.com/office/officeart/2016/7/layout/LinearBlockProcessNumbered"/>
    <dgm:cxn modelId="{B2C2FAA5-F981-4D60-B0F0-5DE9C2C7FE10}" srcId="{8C982E7E-C4D1-42ED-9121-CE5900B3602D}" destId="{8AA400F1-2DAD-4C5E-A7AE-28B3A2F6B5D2}" srcOrd="2" destOrd="0" parTransId="{DFAE832D-8D85-4045-A940-245A5CB1DAC0}" sibTransId="{6FCCBD16-3537-48C9-A881-41A0E1C78FDB}"/>
    <dgm:cxn modelId="{71D80FAE-E78A-456E-A2B7-EB5C9BB7C6F0}" type="presOf" srcId="{97DD52FA-8926-46F5-BD42-C476235ED686}" destId="{DBC4281D-C71B-4664-995C-7B7AB2EE42E2}" srcOrd="0" destOrd="0" presId="urn:microsoft.com/office/officeart/2016/7/layout/LinearBlockProcessNumbered"/>
    <dgm:cxn modelId="{20C574B4-6DC5-4AE8-8C82-C942EE59BAE8}" type="presOf" srcId="{63273C97-C0E3-4C16-852B-ABEA2B6CA576}" destId="{24838AE7-B046-4BBA-BCF2-C99759442D15}" srcOrd="0" destOrd="0" presId="urn:microsoft.com/office/officeart/2016/7/layout/LinearBlockProcessNumbered"/>
    <dgm:cxn modelId="{042302BE-BE0B-4888-A679-80C51FAA7EEB}" srcId="{8C982E7E-C4D1-42ED-9121-CE5900B3602D}" destId="{4BB94112-F036-4259-A5D6-B0198A8B7B9D}" srcOrd="3" destOrd="0" parTransId="{B96EEC5C-9D01-40A4-AC9E-ED164480D8C2}" sibTransId="{B8800921-5D7D-4B1C-B648-6397F7C11BDB}"/>
    <dgm:cxn modelId="{1EC95CC2-DBD8-4609-8FB4-B0F0DCDB710C}" type="presOf" srcId="{97DD52FA-8926-46F5-BD42-C476235ED686}" destId="{AFE06326-83F7-443C-BFD3-C5A597367D4B}" srcOrd="1" destOrd="0" presId="urn:microsoft.com/office/officeart/2016/7/layout/LinearBlockProcessNumbered"/>
    <dgm:cxn modelId="{7210C9C8-6E30-45B8-A103-D9030BACDDB8}" srcId="{8C982E7E-C4D1-42ED-9121-CE5900B3602D}" destId="{97DD52FA-8926-46F5-BD42-C476235ED686}" srcOrd="0" destOrd="0" parTransId="{20892C76-CD78-45AF-B3E1-3D76F2A37AFC}" sibTransId="{41D5E014-00E4-4741-A5B2-53E79298F713}"/>
    <dgm:cxn modelId="{0AC268D9-D720-4C6B-A422-2E1A12D811BC}" srcId="{8C982E7E-C4D1-42ED-9121-CE5900B3602D}" destId="{7F7FFF6A-AA40-4F07-B6A3-409B5C20C6C4}" srcOrd="4" destOrd="0" parTransId="{817B7AFC-8DBA-4D24-BE30-4C61EE5C4CD0}" sibTransId="{63273C97-C0E3-4C16-852B-ABEA2B6CA576}"/>
    <dgm:cxn modelId="{ADC79CDB-CA62-4267-BFB2-8E583ADC5327}" type="presOf" srcId="{3715626F-6FB5-4039-8D0D-F000BD0B91FA}" destId="{616804D4-7870-46A6-B2A0-2CE8219FB9BB}" srcOrd="0" destOrd="0" presId="urn:microsoft.com/office/officeart/2016/7/layout/LinearBlockProcessNumbered"/>
    <dgm:cxn modelId="{903461EB-D9E6-468A-8608-3B4DA3FAE17A}" srcId="{8C982E7E-C4D1-42ED-9121-CE5900B3602D}" destId="{37FE235D-A313-44D7-B3F6-820CFC7F1E6F}" srcOrd="1" destOrd="0" parTransId="{2EDE831A-F90F-4D9A-8E0B-DE0ABEA06136}" sibTransId="{3715626F-6FB5-4039-8D0D-F000BD0B91FA}"/>
    <dgm:cxn modelId="{B21EA4EC-5358-446E-914A-2F50A8217594}" type="presOf" srcId="{8AA400F1-2DAD-4C5E-A7AE-28B3A2F6B5D2}" destId="{C4A2D9FD-3FFA-4CBE-9E4F-004229F35DEC}" srcOrd="0" destOrd="0" presId="urn:microsoft.com/office/officeart/2016/7/layout/LinearBlockProcessNumbered"/>
    <dgm:cxn modelId="{424D4FF4-2E53-4014-9934-AA2FEF856F91}" type="presOf" srcId="{6FCCBD16-3537-48C9-A881-41A0E1C78FDB}" destId="{06E3B730-F1E1-4C31-AA88-978153A3C3F4}" srcOrd="0" destOrd="0" presId="urn:microsoft.com/office/officeart/2016/7/layout/LinearBlockProcessNumbered"/>
    <dgm:cxn modelId="{A364ED00-AD73-4530-81DF-495686075FC1}" type="presParOf" srcId="{93517E33-9609-40E1-A04B-2BC457B04352}" destId="{9F719ACC-AE4A-40FF-B6DB-4CFC1DC5E6D2}" srcOrd="0" destOrd="0" presId="urn:microsoft.com/office/officeart/2016/7/layout/LinearBlockProcessNumbered"/>
    <dgm:cxn modelId="{4B193C0F-CCB7-45C6-B969-19AB8D1DAEE8}" type="presParOf" srcId="{9F719ACC-AE4A-40FF-B6DB-4CFC1DC5E6D2}" destId="{DBC4281D-C71B-4664-995C-7B7AB2EE42E2}" srcOrd="0" destOrd="0" presId="urn:microsoft.com/office/officeart/2016/7/layout/LinearBlockProcessNumbered"/>
    <dgm:cxn modelId="{CAB1D7D1-DCB1-4612-9C5C-E8E6D732C07C}" type="presParOf" srcId="{9F719ACC-AE4A-40FF-B6DB-4CFC1DC5E6D2}" destId="{BEDD5812-1115-4B8A-A19D-85AAFE354974}" srcOrd="1" destOrd="0" presId="urn:microsoft.com/office/officeart/2016/7/layout/LinearBlockProcessNumbered"/>
    <dgm:cxn modelId="{057C06DC-FEE6-4A2F-A946-B958F2FDBF26}" type="presParOf" srcId="{9F719ACC-AE4A-40FF-B6DB-4CFC1DC5E6D2}" destId="{AFE06326-83F7-443C-BFD3-C5A597367D4B}" srcOrd="2" destOrd="0" presId="urn:microsoft.com/office/officeart/2016/7/layout/LinearBlockProcessNumbered"/>
    <dgm:cxn modelId="{9B25BFB9-4E39-4C9B-8B5A-0D6539D7B2F5}" type="presParOf" srcId="{93517E33-9609-40E1-A04B-2BC457B04352}" destId="{97AD09E0-A391-43ED-921A-59444E810E1E}" srcOrd="1" destOrd="0" presId="urn:microsoft.com/office/officeart/2016/7/layout/LinearBlockProcessNumbered"/>
    <dgm:cxn modelId="{90075A4E-3468-4BF0-AD26-51199C001B58}" type="presParOf" srcId="{93517E33-9609-40E1-A04B-2BC457B04352}" destId="{AF1C2AC7-D46E-4BA0-8311-931587EC53CE}" srcOrd="2" destOrd="0" presId="urn:microsoft.com/office/officeart/2016/7/layout/LinearBlockProcessNumbered"/>
    <dgm:cxn modelId="{BB51F8BE-AA10-4B26-B57B-80EE5B454884}" type="presParOf" srcId="{AF1C2AC7-D46E-4BA0-8311-931587EC53CE}" destId="{9C5372CC-55F9-41A2-B2A6-1914F78C1795}" srcOrd="0" destOrd="0" presId="urn:microsoft.com/office/officeart/2016/7/layout/LinearBlockProcessNumbered"/>
    <dgm:cxn modelId="{FC3687D1-684F-4A76-9DEE-760A7D260CB6}" type="presParOf" srcId="{AF1C2AC7-D46E-4BA0-8311-931587EC53CE}" destId="{616804D4-7870-46A6-B2A0-2CE8219FB9BB}" srcOrd="1" destOrd="0" presId="urn:microsoft.com/office/officeart/2016/7/layout/LinearBlockProcessNumbered"/>
    <dgm:cxn modelId="{785D59F1-BE04-477E-AEE4-11D3EC38BD29}" type="presParOf" srcId="{AF1C2AC7-D46E-4BA0-8311-931587EC53CE}" destId="{6830736E-9DD1-41F4-BC1B-79E0CB339BC4}" srcOrd="2" destOrd="0" presId="urn:microsoft.com/office/officeart/2016/7/layout/LinearBlockProcessNumbered"/>
    <dgm:cxn modelId="{F9428EE6-BF2F-486C-AEAE-87BC2CB13487}" type="presParOf" srcId="{93517E33-9609-40E1-A04B-2BC457B04352}" destId="{B11E35B1-820A-4B78-A94A-7CB2B31B32C6}" srcOrd="3" destOrd="0" presId="urn:microsoft.com/office/officeart/2016/7/layout/LinearBlockProcessNumbered"/>
    <dgm:cxn modelId="{CB6504A5-B877-498D-8283-15C652DEB65B}" type="presParOf" srcId="{93517E33-9609-40E1-A04B-2BC457B04352}" destId="{8588D146-0CA7-4D31-8760-8A29DB84E7C2}" srcOrd="4" destOrd="0" presId="urn:microsoft.com/office/officeart/2016/7/layout/LinearBlockProcessNumbered"/>
    <dgm:cxn modelId="{17E6A741-3C66-4053-A69A-AE5FE8E377D4}" type="presParOf" srcId="{8588D146-0CA7-4D31-8760-8A29DB84E7C2}" destId="{C4A2D9FD-3FFA-4CBE-9E4F-004229F35DEC}" srcOrd="0" destOrd="0" presId="urn:microsoft.com/office/officeart/2016/7/layout/LinearBlockProcessNumbered"/>
    <dgm:cxn modelId="{727C3258-406F-42FD-9778-894DE0D24144}" type="presParOf" srcId="{8588D146-0CA7-4D31-8760-8A29DB84E7C2}" destId="{06E3B730-F1E1-4C31-AA88-978153A3C3F4}" srcOrd="1" destOrd="0" presId="urn:microsoft.com/office/officeart/2016/7/layout/LinearBlockProcessNumbered"/>
    <dgm:cxn modelId="{3E576040-2CC9-4EC0-9B5E-2381F314B1F1}" type="presParOf" srcId="{8588D146-0CA7-4D31-8760-8A29DB84E7C2}" destId="{5710E9EF-EBD0-42F2-BB64-8F36A8B49B26}" srcOrd="2" destOrd="0" presId="urn:microsoft.com/office/officeart/2016/7/layout/LinearBlockProcessNumbered"/>
    <dgm:cxn modelId="{C01DF68F-1C0E-40D6-BEAE-17F76F8D6D42}" type="presParOf" srcId="{93517E33-9609-40E1-A04B-2BC457B04352}" destId="{AAD5CCC2-6A84-4CCD-969B-C9ABDC998B0D}" srcOrd="5" destOrd="0" presId="urn:microsoft.com/office/officeart/2016/7/layout/LinearBlockProcessNumbered"/>
    <dgm:cxn modelId="{583F9525-C8DC-49E5-AD85-5973F8A5276C}" type="presParOf" srcId="{93517E33-9609-40E1-A04B-2BC457B04352}" destId="{9E5AF944-9B16-4E43-B607-FD9F2CB46EB5}" srcOrd="6" destOrd="0" presId="urn:microsoft.com/office/officeart/2016/7/layout/LinearBlockProcessNumbered"/>
    <dgm:cxn modelId="{A1382985-BBB4-42FF-9EF8-51A152810B63}" type="presParOf" srcId="{9E5AF944-9B16-4E43-B607-FD9F2CB46EB5}" destId="{166E0798-03A4-4980-8A23-C4DD7503F72C}" srcOrd="0" destOrd="0" presId="urn:microsoft.com/office/officeart/2016/7/layout/LinearBlockProcessNumbered"/>
    <dgm:cxn modelId="{238E581B-DB76-4ACE-A2D3-DE4194F8E250}" type="presParOf" srcId="{9E5AF944-9B16-4E43-B607-FD9F2CB46EB5}" destId="{23E3F2DC-471A-4ADF-8B75-839FF901E4EC}" srcOrd="1" destOrd="0" presId="urn:microsoft.com/office/officeart/2016/7/layout/LinearBlockProcessNumbered"/>
    <dgm:cxn modelId="{FA5B7473-7020-4A08-B0A2-091259348EA6}" type="presParOf" srcId="{9E5AF944-9B16-4E43-B607-FD9F2CB46EB5}" destId="{18A0F08D-97FC-40EE-9384-30886C9D8058}" srcOrd="2" destOrd="0" presId="urn:microsoft.com/office/officeart/2016/7/layout/LinearBlockProcessNumbered"/>
    <dgm:cxn modelId="{519B4D9C-18D0-4DBE-BFFD-9F0CFF439690}" type="presParOf" srcId="{93517E33-9609-40E1-A04B-2BC457B04352}" destId="{A5EA7266-C003-4093-94E2-7BB37AB2CA47}" srcOrd="7" destOrd="0" presId="urn:microsoft.com/office/officeart/2016/7/layout/LinearBlockProcessNumbered"/>
    <dgm:cxn modelId="{DDBDC074-6A13-404E-BE02-92796B93DB62}" type="presParOf" srcId="{93517E33-9609-40E1-A04B-2BC457B04352}" destId="{0C63AF91-6E29-466B-9429-DC22A65610F7}" srcOrd="8" destOrd="0" presId="urn:microsoft.com/office/officeart/2016/7/layout/LinearBlockProcessNumbered"/>
    <dgm:cxn modelId="{88A6607F-4D1A-4E9F-95F5-23F33915920A}" type="presParOf" srcId="{0C63AF91-6E29-466B-9429-DC22A65610F7}" destId="{84367214-3ECC-4F22-A3F4-ED34B79F6CE9}" srcOrd="0" destOrd="0" presId="urn:microsoft.com/office/officeart/2016/7/layout/LinearBlockProcessNumbered"/>
    <dgm:cxn modelId="{86B4CB41-61B4-45BE-BF73-4D7E084E5988}" type="presParOf" srcId="{0C63AF91-6E29-466B-9429-DC22A65610F7}" destId="{24838AE7-B046-4BBA-BCF2-C99759442D15}" srcOrd="1" destOrd="0" presId="urn:microsoft.com/office/officeart/2016/7/layout/LinearBlockProcessNumbered"/>
    <dgm:cxn modelId="{8D42AAA6-A6B7-4A2F-90BD-4C76A24BB593}" type="presParOf" srcId="{0C63AF91-6E29-466B-9429-DC22A65610F7}" destId="{0BE2E7F9-C9DD-46CF-B0C2-73B1FBE8743C}" srcOrd="2" destOrd="0" presId="urn:microsoft.com/office/officeart/2016/7/layout/LinearBlockProcessNumbered"/>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18.xml><?xml version="1.0" encoding="utf-8"?>
<dgm:dataModel xmlns:dgm="http://schemas.openxmlformats.org/drawingml/2006/diagram" xmlns:a="http://schemas.openxmlformats.org/drawingml/2006/main">
  <dgm:ptLst>
    <dgm:pt modelId="{8C982E7E-C4D1-42ED-9121-CE5900B3602D}" type="doc">
      <dgm:prSet loTypeId="urn:microsoft.com/office/officeart/2016/7/layout/LinearBlockProcessNumbered" loCatId="process" qsTypeId="urn:microsoft.com/office/officeart/2005/8/quickstyle/simple1" qsCatId="simple" csTypeId="urn:microsoft.com/office/officeart/2005/8/colors/colorful2" csCatId="colorful" phldr="1"/>
      <dgm:spPr/>
      <dgm:t>
        <a:bodyPr/>
        <a:lstStyle/>
        <a:p>
          <a:endParaRPr lang="en-GB"/>
        </a:p>
      </dgm:t>
    </dgm:pt>
    <dgm:pt modelId="{97DD52FA-8926-46F5-BD42-C476235ED686}">
      <dgm:prSet phldrT="[Text]"/>
      <dgm:spPr/>
      <dgm:t>
        <a:bodyPr/>
        <a:lstStyle/>
        <a:p>
          <a:pPr>
            <a:buFont typeface="+mj-lt"/>
            <a:buAutoNum type="arabicPeriod"/>
          </a:pPr>
          <a:r>
            <a:rPr lang="en-GB" b="1" i="0" dirty="0"/>
            <a:t>Build critical consciousness</a:t>
          </a:r>
          <a:r>
            <a:rPr lang="en-GB" b="0" i="0" dirty="0"/>
            <a:t> </a:t>
          </a:r>
          <a:endParaRPr lang="en-GB" dirty="0"/>
        </a:p>
      </dgm:t>
    </dgm:pt>
    <dgm:pt modelId="{20892C76-CD78-45AF-B3E1-3D76F2A37AFC}" type="parTrans" cxnId="{7210C9C8-6E30-45B8-A103-D9030BACDDB8}">
      <dgm:prSet/>
      <dgm:spPr/>
      <dgm:t>
        <a:bodyPr/>
        <a:lstStyle/>
        <a:p>
          <a:endParaRPr lang="en-GB"/>
        </a:p>
      </dgm:t>
    </dgm:pt>
    <dgm:pt modelId="{41D5E014-00E4-4741-A5B2-53E79298F713}" type="sibTrans" cxnId="{7210C9C8-6E30-45B8-A103-D9030BACDDB8}">
      <dgm:prSet phldrT="01"/>
      <dgm:spPr/>
      <dgm:t>
        <a:bodyPr/>
        <a:lstStyle/>
        <a:p>
          <a:r>
            <a:rPr lang="en-GB"/>
            <a:t>01</a:t>
          </a:r>
        </a:p>
      </dgm:t>
    </dgm:pt>
    <dgm:pt modelId="{37FE235D-A313-44D7-B3F6-820CFC7F1E6F}">
      <dgm:prSet/>
      <dgm:spPr/>
      <dgm:t>
        <a:bodyPr/>
        <a:lstStyle/>
        <a:p>
          <a:pPr>
            <a:buFont typeface="+mj-lt"/>
            <a:buAutoNum type="arabicPeriod"/>
          </a:pPr>
          <a:r>
            <a:rPr lang="en-GB" b="1" i="0" dirty="0"/>
            <a:t>Name oppression</a:t>
          </a:r>
          <a:endParaRPr lang="en-GB" b="0" i="0" dirty="0"/>
        </a:p>
      </dgm:t>
    </dgm:pt>
    <dgm:pt modelId="{2EDE831A-F90F-4D9A-8E0B-DE0ABEA06136}" type="parTrans" cxnId="{903461EB-D9E6-468A-8608-3B4DA3FAE17A}">
      <dgm:prSet/>
      <dgm:spPr/>
      <dgm:t>
        <a:bodyPr/>
        <a:lstStyle/>
        <a:p>
          <a:endParaRPr lang="en-GB"/>
        </a:p>
      </dgm:t>
    </dgm:pt>
    <dgm:pt modelId="{3715626F-6FB5-4039-8D0D-F000BD0B91FA}" type="sibTrans" cxnId="{903461EB-D9E6-468A-8608-3B4DA3FAE17A}">
      <dgm:prSet phldrT="02"/>
      <dgm:spPr/>
      <dgm:t>
        <a:bodyPr/>
        <a:lstStyle/>
        <a:p>
          <a:r>
            <a:rPr lang="en-GB"/>
            <a:t>02</a:t>
          </a:r>
        </a:p>
      </dgm:t>
    </dgm:pt>
    <dgm:pt modelId="{8AA400F1-2DAD-4C5E-A7AE-28B3A2F6B5D2}">
      <dgm:prSet/>
      <dgm:spPr/>
      <dgm:t>
        <a:bodyPr/>
        <a:lstStyle/>
        <a:p>
          <a:pPr>
            <a:buFont typeface="+mj-lt"/>
            <a:buAutoNum type="arabicPeriod"/>
          </a:pPr>
          <a:r>
            <a:rPr lang="en-GB" b="1" i="0" dirty="0"/>
            <a:t>Question what is normal</a:t>
          </a:r>
          <a:endParaRPr lang="en-GB" b="0" i="0" dirty="0"/>
        </a:p>
      </dgm:t>
    </dgm:pt>
    <dgm:pt modelId="{DFAE832D-8D85-4045-A940-245A5CB1DAC0}" type="parTrans" cxnId="{B2C2FAA5-F981-4D60-B0F0-5DE9C2C7FE10}">
      <dgm:prSet/>
      <dgm:spPr/>
      <dgm:t>
        <a:bodyPr/>
        <a:lstStyle/>
        <a:p>
          <a:endParaRPr lang="en-GB"/>
        </a:p>
      </dgm:t>
    </dgm:pt>
    <dgm:pt modelId="{6FCCBD16-3537-48C9-A881-41A0E1C78FDB}" type="sibTrans" cxnId="{B2C2FAA5-F981-4D60-B0F0-5DE9C2C7FE10}">
      <dgm:prSet phldrT="03"/>
      <dgm:spPr/>
      <dgm:t>
        <a:bodyPr/>
        <a:lstStyle/>
        <a:p>
          <a:r>
            <a:rPr lang="en-GB"/>
            <a:t>03</a:t>
          </a:r>
        </a:p>
      </dgm:t>
    </dgm:pt>
    <dgm:pt modelId="{4BB94112-F036-4259-A5D6-B0198A8B7B9D}">
      <dgm:prSet/>
      <dgm:spPr/>
      <dgm:t>
        <a:bodyPr/>
        <a:lstStyle/>
        <a:p>
          <a:pPr>
            <a:buFont typeface="+mj-lt"/>
            <a:buAutoNum type="arabicPeriod"/>
          </a:pPr>
          <a:r>
            <a:rPr lang="en-GB" b="1" i="0" dirty="0"/>
            <a:t>Encourage people to work together</a:t>
          </a:r>
          <a:endParaRPr lang="en-GB" b="0" i="0" dirty="0"/>
        </a:p>
      </dgm:t>
    </dgm:pt>
    <dgm:pt modelId="{B96EEC5C-9D01-40A4-AC9E-ED164480D8C2}" type="parTrans" cxnId="{042302BE-BE0B-4888-A679-80C51FAA7EEB}">
      <dgm:prSet/>
      <dgm:spPr/>
      <dgm:t>
        <a:bodyPr/>
        <a:lstStyle/>
        <a:p>
          <a:endParaRPr lang="en-GB"/>
        </a:p>
      </dgm:t>
    </dgm:pt>
    <dgm:pt modelId="{B8800921-5D7D-4B1C-B648-6397F7C11BDB}" type="sibTrans" cxnId="{042302BE-BE0B-4888-A679-80C51FAA7EEB}">
      <dgm:prSet phldrT="04"/>
      <dgm:spPr/>
      <dgm:t>
        <a:bodyPr/>
        <a:lstStyle/>
        <a:p>
          <a:r>
            <a:rPr lang="en-GB"/>
            <a:t>04</a:t>
          </a:r>
        </a:p>
      </dgm:t>
    </dgm:pt>
    <dgm:pt modelId="{7F7FFF6A-AA40-4F07-B6A3-409B5C20C6C4}">
      <dgm:prSet/>
      <dgm:spPr/>
      <dgm:t>
        <a:bodyPr/>
        <a:lstStyle/>
        <a:p>
          <a:pPr>
            <a:buFont typeface="+mj-lt"/>
            <a:buAutoNum type="arabicPeriod"/>
          </a:pPr>
          <a:r>
            <a:rPr lang="en-GB" b="1" i="0" dirty="0"/>
            <a:t>Work at a range of levels</a:t>
          </a:r>
          <a:endParaRPr lang="en-GB" b="0" i="0" dirty="0"/>
        </a:p>
      </dgm:t>
    </dgm:pt>
    <dgm:pt modelId="{817B7AFC-8DBA-4D24-BE30-4C61EE5C4CD0}" type="parTrans" cxnId="{0AC268D9-D720-4C6B-A422-2E1A12D811BC}">
      <dgm:prSet/>
      <dgm:spPr/>
      <dgm:t>
        <a:bodyPr/>
        <a:lstStyle/>
        <a:p>
          <a:endParaRPr lang="en-GB"/>
        </a:p>
      </dgm:t>
    </dgm:pt>
    <dgm:pt modelId="{63273C97-C0E3-4C16-852B-ABEA2B6CA576}" type="sibTrans" cxnId="{0AC268D9-D720-4C6B-A422-2E1A12D811BC}">
      <dgm:prSet phldrT="05"/>
      <dgm:spPr/>
      <dgm:t>
        <a:bodyPr/>
        <a:lstStyle/>
        <a:p>
          <a:r>
            <a:rPr lang="en-GB"/>
            <a:t>05</a:t>
          </a:r>
        </a:p>
      </dgm:t>
    </dgm:pt>
    <dgm:pt modelId="{93517E33-9609-40E1-A04B-2BC457B04352}" type="pres">
      <dgm:prSet presAssocID="{8C982E7E-C4D1-42ED-9121-CE5900B3602D}" presName="Name0" presStyleCnt="0">
        <dgm:presLayoutVars>
          <dgm:animLvl val="lvl"/>
          <dgm:resizeHandles val="exact"/>
        </dgm:presLayoutVars>
      </dgm:prSet>
      <dgm:spPr/>
    </dgm:pt>
    <dgm:pt modelId="{9F719ACC-AE4A-40FF-B6DB-4CFC1DC5E6D2}" type="pres">
      <dgm:prSet presAssocID="{97DD52FA-8926-46F5-BD42-C476235ED686}" presName="compositeNode" presStyleCnt="0">
        <dgm:presLayoutVars>
          <dgm:bulletEnabled val="1"/>
        </dgm:presLayoutVars>
      </dgm:prSet>
      <dgm:spPr/>
    </dgm:pt>
    <dgm:pt modelId="{DBC4281D-C71B-4664-995C-7B7AB2EE42E2}" type="pres">
      <dgm:prSet presAssocID="{97DD52FA-8926-46F5-BD42-C476235ED686}" presName="bgRect" presStyleLbl="alignNode1" presStyleIdx="0" presStyleCnt="5"/>
      <dgm:spPr/>
    </dgm:pt>
    <dgm:pt modelId="{BEDD5812-1115-4B8A-A19D-85AAFE354974}" type="pres">
      <dgm:prSet presAssocID="{41D5E014-00E4-4741-A5B2-53E79298F713}" presName="sibTransNodeRect" presStyleLbl="alignNode1" presStyleIdx="0" presStyleCnt="5">
        <dgm:presLayoutVars>
          <dgm:chMax val="0"/>
          <dgm:bulletEnabled val="1"/>
        </dgm:presLayoutVars>
      </dgm:prSet>
      <dgm:spPr/>
    </dgm:pt>
    <dgm:pt modelId="{AFE06326-83F7-443C-BFD3-C5A597367D4B}" type="pres">
      <dgm:prSet presAssocID="{97DD52FA-8926-46F5-BD42-C476235ED686}" presName="nodeRect" presStyleLbl="alignNode1" presStyleIdx="0" presStyleCnt="5">
        <dgm:presLayoutVars>
          <dgm:bulletEnabled val="1"/>
        </dgm:presLayoutVars>
      </dgm:prSet>
      <dgm:spPr/>
    </dgm:pt>
    <dgm:pt modelId="{97AD09E0-A391-43ED-921A-59444E810E1E}" type="pres">
      <dgm:prSet presAssocID="{41D5E014-00E4-4741-A5B2-53E79298F713}" presName="sibTrans" presStyleCnt="0"/>
      <dgm:spPr/>
    </dgm:pt>
    <dgm:pt modelId="{AF1C2AC7-D46E-4BA0-8311-931587EC53CE}" type="pres">
      <dgm:prSet presAssocID="{37FE235D-A313-44D7-B3F6-820CFC7F1E6F}" presName="compositeNode" presStyleCnt="0">
        <dgm:presLayoutVars>
          <dgm:bulletEnabled val="1"/>
        </dgm:presLayoutVars>
      </dgm:prSet>
      <dgm:spPr/>
    </dgm:pt>
    <dgm:pt modelId="{9C5372CC-55F9-41A2-B2A6-1914F78C1795}" type="pres">
      <dgm:prSet presAssocID="{37FE235D-A313-44D7-B3F6-820CFC7F1E6F}" presName="bgRect" presStyleLbl="alignNode1" presStyleIdx="1" presStyleCnt="5"/>
      <dgm:spPr/>
    </dgm:pt>
    <dgm:pt modelId="{616804D4-7870-46A6-B2A0-2CE8219FB9BB}" type="pres">
      <dgm:prSet presAssocID="{3715626F-6FB5-4039-8D0D-F000BD0B91FA}" presName="sibTransNodeRect" presStyleLbl="alignNode1" presStyleIdx="1" presStyleCnt="5">
        <dgm:presLayoutVars>
          <dgm:chMax val="0"/>
          <dgm:bulletEnabled val="1"/>
        </dgm:presLayoutVars>
      </dgm:prSet>
      <dgm:spPr/>
    </dgm:pt>
    <dgm:pt modelId="{6830736E-9DD1-41F4-BC1B-79E0CB339BC4}" type="pres">
      <dgm:prSet presAssocID="{37FE235D-A313-44D7-B3F6-820CFC7F1E6F}" presName="nodeRect" presStyleLbl="alignNode1" presStyleIdx="1" presStyleCnt="5">
        <dgm:presLayoutVars>
          <dgm:bulletEnabled val="1"/>
        </dgm:presLayoutVars>
      </dgm:prSet>
      <dgm:spPr/>
    </dgm:pt>
    <dgm:pt modelId="{B11E35B1-820A-4B78-A94A-7CB2B31B32C6}" type="pres">
      <dgm:prSet presAssocID="{3715626F-6FB5-4039-8D0D-F000BD0B91FA}" presName="sibTrans" presStyleCnt="0"/>
      <dgm:spPr/>
    </dgm:pt>
    <dgm:pt modelId="{8588D146-0CA7-4D31-8760-8A29DB84E7C2}" type="pres">
      <dgm:prSet presAssocID="{8AA400F1-2DAD-4C5E-A7AE-28B3A2F6B5D2}" presName="compositeNode" presStyleCnt="0">
        <dgm:presLayoutVars>
          <dgm:bulletEnabled val="1"/>
        </dgm:presLayoutVars>
      </dgm:prSet>
      <dgm:spPr/>
    </dgm:pt>
    <dgm:pt modelId="{C4A2D9FD-3FFA-4CBE-9E4F-004229F35DEC}" type="pres">
      <dgm:prSet presAssocID="{8AA400F1-2DAD-4C5E-A7AE-28B3A2F6B5D2}" presName="bgRect" presStyleLbl="alignNode1" presStyleIdx="2" presStyleCnt="5"/>
      <dgm:spPr/>
    </dgm:pt>
    <dgm:pt modelId="{06E3B730-F1E1-4C31-AA88-978153A3C3F4}" type="pres">
      <dgm:prSet presAssocID="{6FCCBD16-3537-48C9-A881-41A0E1C78FDB}" presName="sibTransNodeRect" presStyleLbl="alignNode1" presStyleIdx="2" presStyleCnt="5">
        <dgm:presLayoutVars>
          <dgm:chMax val="0"/>
          <dgm:bulletEnabled val="1"/>
        </dgm:presLayoutVars>
      </dgm:prSet>
      <dgm:spPr/>
    </dgm:pt>
    <dgm:pt modelId="{5710E9EF-EBD0-42F2-BB64-8F36A8B49B26}" type="pres">
      <dgm:prSet presAssocID="{8AA400F1-2DAD-4C5E-A7AE-28B3A2F6B5D2}" presName="nodeRect" presStyleLbl="alignNode1" presStyleIdx="2" presStyleCnt="5">
        <dgm:presLayoutVars>
          <dgm:bulletEnabled val="1"/>
        </dgm:presLayoutVars>
      </dgm:prSet>
      <dgm:spPr/>
    </dgm:pt>
    <dgm:pt modelId="{AAD5CCC2-6A84-4CCD-969B-C9ABDC998B0D}" type="pres">
      <dgm:prSet presAssocID="{6FCCBD16-3537-48C9-A881-41A0E1C78FDB}" presName="sibTrans" presStyleCnt="0"/>
      <dgm:spPr/>
    </dgm:pt>
    <dgm:pt modelId="{9E5AF944-9B16-4E43-B607-FD9F2CB46EB5}" type="pres">
      <dgm:prSet presAssocID="{4BB94112-F036-4259-A5D6-B0198A8B7B9D}" presName="compositeNode" presStyleCnt="0">
        <dgm:presLayoutVars>
          <dgm:bulletEnabled val="1"/>
        </dgm:presLayoutVars>
      </dgm:prSet>
      <dgm:spPr/>
    </dgm:pt>
    <dgm:pt modelId="{166E0798-03A4-4980-8A23-C4DD7503F72C}" type="pres">
      <dgm:prSet presAssocID="{4BB94112-F036-4259-A5D6-B0198A8B7B9D}" presName="bgRect" presStyleLbl="alignNode1" presStyleIdx="3" presStyleCnt="5"/>
      <dgm:spPr/>
    </dgm:pt>
    <dgm:pt modelId="{23E3F2DC-471A-4ADF-8B75-839FF901E4EC}" type="pres">
      <dgm:prSet presAssocID="{B8800921-5D7D-4B1C-B648-6397F7C11BDB}" presName="sibTransNodeRect" presStyleLbl="alignNode1" presStyleIdx="3" presStyleCnt="5">
        <dgm:presLayoutVars>
          <dgm:chMax val="0"/>
          <dgm:bulletEnabled val="1"/>
        </dgm:presLayoutVars>
      </dgm:prSet>
      <dgm:spPr/>
    </dgm:pt>
    <dgm:pt modelId="{18A0F08D-97FC-40EE-9384-30886C9D8058}" type="pres">
      <dgm:prSet presAssocID="{4BB94112-F036-4259-A5D6-B0198A8B7B9D}" presName="nodeRect" presStyleLbl="alignNode1" presStyleIdx="3" presStyleCnt="5">
        <dgm:presLayoutVars>
          <dgm:bulletEnabled val="1"/>
        </dgm:presLayoutVars>
      </dgm:prSet>
      <dgm:spPr/>
    </dgm:pt>
    <dgm:pt modelId="{A5EA7266-C003-4093-94E2-7BB37AB2CA47}" type="pres">
      <dgm:prSet presAssocID="{B8800921-5D7D-4B1C-B648-6397F7C11BDB}" presName="sibTrans" presStyleCnt="0"/>
      <dgm:spPr/>
    </dgm:pt>
    <dgm:pt modelId="{0C63AF91-6E29-466B-9429-DC22A65610F7}" type="pres">
      <dgm:prSet presAssocID="{7F7FFF6A-AA40-4F07-B6A3-409B5C20C6C4}" presName="compositeNode" presStyleCnt="0">
        <dgm:presLayoutVars>
          <dgm:bulletEnabled val="1"/>
        </dgm:presLayoutVars>
      </dgm:prSet>
      <dgm:spPr/>
    </dgm:pt>
    <dgm:pt modelId="{84367214-3ECC-4F22-A3F4-ED34B79F6CE9}" type="pres">
      <dgm:prSet presAssocID="{7F7FFF6A-AA40-4F07-B6A3-409B5C20C6C4}" presName="bgRect" presStyleLbl="alignNode1" presStyleIdx="4" presStyleCnt="5"/>
      <dgm:spPr/>
    </dgm:pt>
    <dgm:pt modelId="{24838AE7-B046-4BBA-BCF2-C99759442D15}" type="pres">
      <dgm:prSet presAssocID="{63273C97-C0E3-4C16-852B-ABEA2B6CA576}" presName="sibTransNodeRect" presStyleLbl="alignNode1" presStyleIdx="4" presStyleCnt="5">
        <dgm:presLayoutVars>
          <dgm:chMax val="0"/>
          <dgm:bulletEnabled val="1"/>
        </dgm:presLayoutVars>
      </dgm:prSet>
      <dgm:spPr/>
    </dgm:pt>
    <dgm:pt modelId="{0BE2E7F9-C9DD-46CF-B0C2-73B1FBE8743C}" type="pres">
      <dgm:prSet presAssocID="{7F7FFF6A-AA40-4F07-B6A3-409B5C20C6C4}" presName="nodeRect" presStyleLbl="alignNode1" presStyleIdx="4" presStyleCnt="5">
        <dgm:presLayoutVars>
          <dgm:bulletEnabled val="1"/>
        </dgm:presLayoutVars>
      </dgm:prSet>
      <dgm:spPr/>
    </dgm:pt>
  </dgm:ptLst>
  <dgm:cxnLst>
    <dgm:cxn modelId="{5841880A-6FC3-4870-868C-0B3B2D70291E}" type="presOf" srcId="{7F7FFF6A-AA40-4F07-B6A3-409B5C20C6C4}" destId="{0BE2E7F9-C9DD-46CF-B0C2-73B1FBE8743C}" srcOrd="1" destOrd="0" presId="urn:microsoft.com/office/officeart/2016/7/layout/LinearBlockProcessNumbered"/>
    <dgm:cxn modelId="{E105310D-50AA-48E4-B888-D4A88F784F51}" type="presOf" srcId="{8AA400F1-2DAD-4C5E-A7AE-28B3A2F6B5D2}" destId="{5710E9EF-EBD0-42F2-BB64-8F36A8B49B26}" srcOrd="1" destOrd="0" presId="urn:microsoft.com/office/officeart/2016/7/layout/LinearBlockProcessNumbered"/>
    <dgm:cxn modelId="{3CE7F144-AEC8-4D1D-A464-6255192915B3}" type="presOf" srcId="{B8800921-5D7D-4B1C-B648-6397F7C11BDB}" destId="{23E3F2DC-471A-4ADF-8B75-839FF901E4EC}" srcOrd="0" destOrd="0" presId="urn:microsoft.com/office/officeart/2016/7/layout/LinearBlockProcessNumbered"/>
    <dgm:cxn modelId="{5143D969-3042-4696-A208-62B05F187635}" type="presOf" srcId="{4BB94112-F036-4259-A5D6-B0198A8B7B9D}" destId="{166E0798-03A4-4980-8A23-C4DD7503F72C}" srcOrd="0" destOrd="0" presId="urn:microsoft.com/office/officeart/2016/7/layout/LinearBlockProcessNumbered"/>
    <dgm:cxn modelId="{BACF646A-7B47-42AC-99A8-1A5103F999CA}" type="presOf" srcId="{8C982E7E-C4D1-42ED-9121-CE5900B3602D}" destId="{93517E33-9609-40E1-A04B-2BC457B04352}" srcOrd="0" destOrd="0" presId="urn:microsoft.com/office/officeart/2016/7/layout/LinearBlockProcessNumbered"/>
    <dgm:cxn modelId="{01A16E6D-2549-4667-9A6A-D76D9BC7B857}" type="presOf" srcId="{37FE235D-A313-44D7-B3F6-820CFC7F1E6F}" destId="{6830736E-9DD1-41F4-BC1B-79E0CB339BC4}" srcOrd="1" destOrd="0" presId="urn:microsoft.com/office/officeart/2016/7/layout/LinearBlockProcessNumbered"/>
    <dgm:cxn modelId="{E2E8607D-F172-4CDC-B0F4-81A0A63BF64E}" type="presOf" srcId="{7F7FFF6A-AA40-4F07-B6A3-409B5C20C6C4}" destId="{84367214-3ECC-4F22-A3F4-ED34B79F6CE9}" srcOrd="0" destOrd="0" presId="urn:microsoft.com/office/officeart/2016/7/layout/LinearBlockProcessNumbered"/>
    <dgm:cxn modelId="{628C008A-7783-4031-87CD-C086B75486FA}" type="presOf" srcId="{37FE235D-A313-44D7-B3F6-820CFC7F1E6F}" destId="{9C5372CC-55F9-41A2-B2A6-1914F78C1795}" srcOrd="0" destOrd="0" presId="urn:microsoft.com/office/officeart/2016/7/layout/LinearBlockProcessNumbered"/>
    <dgm:cxn modelId="{03CF958E-F07B-41BC-B190-FF838192E3FE}" type="presOf" srcId="{4BB94112-F036-4259-A5D6-B0198A8B7B9D}" destId="{18A0F08D-97FC-40EE-9384-30886C9D8058}" srcOrd="1" destOrd="0" presId="urn:microsoft.com/office/officeart/2016/7/layout/LinearBlockProcessNumbered"/>
    <dgm:cxn modelId="{A3A1109D-090D-4326-B70B-1D00CD0EC6F7}" type="presOf" srcId="{41D5E014-00E4-4741-A5B2-53E79298F713}" destId="{BEDD5812-1115-4B8A-A19D-85AAFE354974}" srcOrd="0" destOrd="0" presId="urn:microsoft.com/office/officeart/2016/7/layout/LinearBlockProcessNumbered"/>
    <dgm:cxn modelId="{B2C2FAA5-F981-4D60-B0F0-5DE9C2C7FE10}" srcId="{8C982E7E-C4D1-42ED-9121-CE5900B3602D}" destId="{8AA400F1-2DAD-4C5E-A7AE-28B3A2F6B5D2}" srcOrd="2" destOrd="0" parTransId="{DFAE832D-8D85-4045-A940-245A5CB1DAC0}" sibTransId="{6FCCBD16-3537-48C9-A881-41A0E1C78FDB}"/>
    <dgm:cxn modelId="{71D80FAE-E78A-456E-A2B7-EB5C9BB7C6F0}" type="presOf" srcId="{97DD52FA-8926-46F5-BD42-C476235ED686}" destId="{DBC4281D-C71B-4664-995C-7B7AB2EE42E2}" srcOrd="0" destOrd="0" presId="urn:microsoft.com/office/officeart/2016/7/layout/LinearBlockProcessNumbered"/>
    <dgm:cxn modelId="{20C574B4-6DC5-4AE8-8C82-C942EE59BAE8}" type="presOf" srcId="{63273C97-C0E3-4C16-852B-ABEA2B6CA576}" destId="{24838AE7-B046-4BBA-BCF2-C99759442D15}" srcOrd="0" destOrd="0" presId="urn:microsoft.com/office/officeart/2016/7/layout/LinearBlockProcessNumbered"/>
    <dgm:cxn modelId="{042302BE-BE0B-4888-A679-80C51FAA7EEB}" srcId="{8C982E7E-C4D1-42ED-9121-CE5900B3602D}" destId="{4BB94112-F036-4259-A5D6-B0198A8B7B9D}" srcOrd="3" destOrd="0" parTransId="{B96EEC5C-9D01-40A4-AC9E-ED164480D8C2}" sibTransId="{B8800921-5D7D-4B1C-B648-6397F7C11BDB}"/>
    <dgm:cxn modelId="{1EC95CC2-DBD8-4609-8FB4-B0F0DCDB710C}" type="presOf" srcId="{97DD52FA-8926-46F5-BD42-C476235ED686}" destId="{AFE06326-83F7-443C-BFD3-C5A597367D4B}" srcOrd="1" destOrd="0" presId="urn:microsoft.com/office/officeart/2016/7/layout/LinearBlockProcessNumbered"/>
    <dgm:cxn modelId="{7210C9C8-6E30-45B8-A103-D9030BACDDB8}" srcId="{8C982E7E-C4D1-42ED-9121-CE5900B3602D}" destId="{97DD52FA-8926-46F5-BD42-C476235ED686}" srcOrd="0" destOrd="0" parTransId="{20892C76-CD78-45AF-B3E1-3D76F2A37AFC}" sibTransId="{41D5E014-00E4-4741-A5B2-53E79298F713}"/>
    <dgm:cxn modelId="{0AC268D9-D720-4C6B-A422-2E1A12D811BC}" srcId="{8C982E7E-C4D1-42ED-9121-CE5900B3602D}" destId="{7F7FFF6A-AA40-4F07-B6A3-409B5C20C6C4}" srcOrd="4" destOrd="0" parTransId="{817B7AFC-8DBA-4D24-BE30-4C61EE5C4CD0}" sibTransId="{63273C97-C0E3-4C16-852B-ABEA2B6CA576}"/>
    <dgm:cxn modelId="{ADC79CDB-CA62-4267-BFB2-8E583ADC5327}" type="presOf" srcId="{3715626F-6FB5-4039-8D0D-F000BD0B91FA}" destId="{616804D4-7870-46A6-B2A0-2CE8219FB9BB}" srcOrd="0" destOrd="0" presId="urn:microsoft.com/office/officeart/2016/7/layout/LinearBlockProcessNumbered"/>
    <dgm:cxn modelId="{903461EB-D9E6-468A-8608-3B4DA3FAE17A}" srcId="{8C982E7E-C4D1-42ED-9121-CE5900B3602D}" destId="{37FE235D-A313-44D7-B3F6-820CFC7F1E6F}" srcOrd="1" destOrd="0" parTransId="{2EDE831A-F90F-4D9A-8E0B-DE0ABEA06136}" sibTransId="{3715626F-6FB5-4039-8D0D-F000BD0B91FA}"/>
    <dgm:cxn modelId="{B21EA4EC-5358-446E-914A-2F50A8217594}" type="presOf" srcId="{8AA400F1-2DAD-4C5E-A7AE-28B3A2F6B5D2}" destId="{C4A2D9FD-3FFA-4CBE-9E4F-004229F35DEC}" srcOrd="0" destOrd="0" presId="urn:microsoft.com/office/officeart/2016/7/layout/LinearBlockProcessNumbered"/>
    <dgm:cxn modelId="{424D4FF4-2E53-4014-9934-AA2FEF856F91}" type="presOf" srcId="{6FCCBD16-3537-48C9-A881-41A0E1C78FDB}" destId="{06E3B730-F1E1-4C31-AA88-978153A3C3F4}" srcOrd="0" destOrd="0" presId="urn:microsoft.com/office/officeart/2016/7/layout/LinearBlockProcessNumbered"/>
    <dgm:cxn modelId="{A364ED00-AD73-4530-81DF-495686075FC1}" type="presParOf" srcId="{93517E33-9609-40E1-A04B-2BC457B04352}" destId="{9F719ACC-AE4A-40FF-B6DB-4CFC1DC5E6D2}" srcOrd="0" destOrd="0" presId="urn:microsoft.com/office/officeart/2016/7/layout/LinearBlockProcessNumbered"/>
    <dgm:cxn modelId="{4B193C0F-CCB7-45C6-B969-19AB8D1DAEE8}" type="presParOf" srcId="{9F719ACC-AE4A-40FF-B6DB-4CFC1DC5E6D2}" destId="{DBC4281D-C71B-4664-995C-7B7AB2EE42E2}" srcOrd="0" destOrd="0" presId="urn:microsoft.com/office/officeart/2016/7/layout/LinearBlockProcessNumbered"/>
    <dgm:cxn modelId="{CAB1D7D1-DCB1-4612-9C5C-E8E6D732C07C}" type="presParOf" srcId="{9F719ACC-AE4A-40FF-B6DB-4CFC1DC5E6D2}" destId="{BEDD5812-1115-4B8A-A19D-85AAFE354974}" srcOrd="1" destOrd="0" presId="urn:microsoft.com/office/officeart/2016/7/layout/LinearBlockProcessNumbered"/>
    <dgm:cxn modelId="{057C06DC-FEE6-4A2F-A946-B958F2FDBF26}" type="presParOf" srcId="{9F719ACC-AE4A-40FF-B6DB-4CFC1DC5E6D2}" destId="{AFE06326-83F7-443C-BFD3-C5A597367D4B}" srcOrd="2" destOrd="0" presId="urn:microsoft.com/office/officeart/2016/7/layout/LinearBlockProcessNumbered"/>
    <dgm:cxn modelId="{9B25BFB9-4E39-4C9B-8B5A-0D6539D7B2F5}" type="presParOf" srcId="{93517E33-9609-40E1-A04B-2BC457B04352}" destId="{97AD09E0-A391-43ED-921A-59444E810E1E}" srcOrd="1" destOrd="0" presId="urn:microsoft.com/office/officeart/2016/7/layout/LinearBlockProcessNumbered"/>
    <dgm:cxn modelId="{90075A4E-3468-4BF0-AD26-51199C001B58}" type="presParOf" srcId="{93517E33-9609-40E1-A04B-2BC457B04352}" destId="{AF1C2AC7-D46E-4BA0-8311-931587EC53CE}" srcOrd="2" destOrd="0" presId="urn:microsoft.com/office/officeart/2016/7/layout/LinearBlockProcessNumbered"/>
    <dgm:cxn modelId="{BB51F8BE-AA10-4B26-B57B-80EE5B454884}" type="presParOf" srcId="{AF1C2AC7-D46E-4BA0-8311-931587EC53CE}" destId="{9C5372CC-55F9-41A2-B2A6-1914F78C1795}" srcOrd="0" destOrd="0" presId="urn:microsoft.com/office/officeart/2016/7/layout/LinearBlockProcessNumbered"/>
    <dgm:cxn modelId="{FC3687D1-684F-4A76-9DEE-760A7D260CB6}" type="presParOf" srcId="{AF1C2AC7-D46E-4BA0-8311-931587EC53CE}" destId="{616804D4-7870-46A6-B2A0-2CE8219FB9BB}" srcOrd="1" destOrd="0" presId="urn:microsoft.com/office/officeart/2016/7/layout/LinearBlockProcessNumbered"/>
    <dgm:cxn modelId="{785D59F1-BE04-477E-AEE4-11D3EC38BD29}" type="presParOf" srcId="{AF1C2AC7-D46E-4BA0-8311-931587EC53CE}" destId="{6830736E-9DD1-41F4-BC1B-79E0CB339BC4}" srcOrd="2" destOrd="0" presId="urn:microsoft.com/office/officeart/2016/7/layout/LinearBlockProcessNumbered"/>
    <dgm:cxn modelId="{F9428EE6-BF2F-486C-AEAE-87BC2CB13487}" type="presParOf" srcId="{93517E33-9609-40E1-A04B-2BC457B04352}" destId="{B11E35B1-820A-4B78-A94A-7CB2B31B32C6}" srcOrd="3" destOrd="0" presId="urn:microsoft.com/office/officeart/2016/7/layout/LinearBlockProcessNumbered"/>
    <dgm:cxn modelId="{CB6504A5-B877-498D-8283-15C652DEB65B}" type="presParOf" srcId="{93517E33-9609-40E1-A04B-2BC457B04352}" destId="{8588D146-0CA7-4D31-8760-8A29DB84E7C2}" srcOrd="4" destOrd="0" presId="urn:microsoft.com/office/officeart/2016/7/layout/LinearBlockProcessNumbered"/>
    <dgm:cxn modelId="{17E6A741-3C66-4053-A69A-AE5FE8E377D4}" type="presParOf" srcId="{8588D146-0CA7-4D31-8760-8A29DB84E7C2}" destId="{C4A2D9FD-3FFA-4CBE-9E4F-004229F35DEC}" srcOrd="0" destOrd="0" presId="urn:microsoft.com/office/officeart/2016/7/layout/LinearBlockProcessNumbered"/>
    <dgm:cxn modelId="{727C3258-406F-42FD-9778-894DE0D24144}" type="presParOf" srcId="{8588D146-0CA7-4D31-8760-8A29DB84E7C2}" destId="{06E3B730-F1E1-4C31-AA88-978153A3C3F4}" srcOrd="1" destOrd="0" presId="urn:microsoft.com/office/officeart/2016/7/layout/LinearBlockProcessNumbered"/>
    <dgm:cxn modelId="{3E576040-2CC9-4EC0-9B5E-2381F314B1F1}" type="presParOf" srcId="{8588D146-0CA7-4D31-8760-8A29DB84E7C2}" destId="{5710E9EF-EBD0-42F2-BB64-8F36A8B49B26}" srcOrd="2" destOrd="0" presId="urn:microsoft.com/office/officeart/2016/7/layout/LinearBlockProcessNumbered"/>
    <dgm:cxn modelId="{C01DF68F-1C0E-40D6-BEAE-17F76F8D6D42}" type="presParOf" srcId="{93517E33-9609-40E1-A04B-2BC457B04352}" destId="{AAD5CCC2-6A84-4CCD-969B-C9ABDC998B0D}" srcOrd="5" destOrd="0" presId="urn:microsoft.com/office/officeart/2016/7/layout/LinearBlockProcessNumbered"/>
    <dgm:cxn modelId="{583F9525-C8DC-49E5-AD85-5973F8A5276C}" type="presParOf" srcId="{93517E33-9609-40E1-A04B-2BC457B04352}" destId="{9E5AF944-9B16-4E43-B607-FD9F2CB46EB5}" srcOrd="6" destOrd="0" presId="urn:microsoft.com/office/officeart/2016/7/layout/LinearBlockProcessNumbered"/>
    <dgm:cxn modelId="{A1382985-BBB4-42FF-9EF8-51A152810B63}" type="presParOf" srcId="{9E5AF944-9B16-4E43-B607-FD9F2CB46EB5}" destId="{166E0798-03A4-4980-8A23-C4DD7503F72C}" srcOrd="0" destOrd="0" presId="urn:microsoft.com/office/officeart/2016/7/layout/LinearBlockProcessNumbered"/>
    <dgm:cxn modelId="{238E581B-DB76-4ACE-A2D3-DE4194F8E250}" type="presParOf" srcId="{9E5AF944-9B16-4E43-B607-FD9F2CB46EB5}" destId="{23E3F2DC-471A-4ADF-8B75-839FF901E4EC}" srcOrd="1" destOrd="0" presId="urn:microsoft.com/office/officeart/2016/7/layout/LinearBlockProcessNumbered"/>
    <dgm:cxn modelId="{FA5B7473-7020-4A08-B0A2-091259348EA6}" type="presParOf" srcId="{9E5AF944-9B16-4E43-B607-FD9F2CB46EB5}" destId="{18A0F08D-97FC-40EE-9384-30886C9D8058}" srcOrd="2" destOrd="0" presId="urn:microsoft.com/office/officeart/2016/7/layout/LinearBlockProcessNumbered"/>
    <dgm:cxn modelId="{519B4D9C-18D0-4DBE-BFFD-9F0CFF439690}" type="presParOf" srcId="{93517E33-9609-40E1-A04B-2BC457B04352}" destId="{A5EA7266-C003-4093-94E2-7BB37AB2CA47}" srcOrd="7" destOrd="0" presId="urn:microsoft.com/office/officeart/2016/7/layout/LinearBlockProcessNumbered"/>
    <dgm:cxn modelId="{DDBDC074-6A13-404E-BE02-92796B93DB62}" type="presParOf" srcId="{93517E33-9609-40E1-A04B-2BC457B04352}" destId="{0C63AF91-6E29-466B-9429-DC22A65610F7}" srcOrd="8" destOrd="0" presId="urn:microsoft.com/office/officeart/2016/7/layout/LinearBlockProcessNumbered"/>
    <dgm:cxn modelId="{88A6607F-4D1A-4E9F-95F5-23F33915920A}" type="presParOf" srcId="{0C63AF91-6E29-466B-9429-DC22A65610F7}" destId="{84367214-3ECC-4F22-A3F4-ED34B79F6CE9}" srcOrd="0" destOrd="0" presId="urn:microsoft.com/office/officeart/2016/7/layout/LinearBlockProcessNumbered"/>
    <dgm:cxn modelId="{86B4CB41-61B4-45BE-BF73-4D7E084E5988}" type="presParOf" srcId="{0C63AF91-6E29-466B-9429-DC22A65610F7}" destId="{24838AE7-B046-4BBA-BCF2-C99759442D15}" srcOrd="1" destOrd="0" presId="urn:microsoft.com/office/officeart/2016/7/layout/LinearBlockProcessNumbered"/>
    <dgm:cxn modelId="{8D42AAA6-A6B7-4A2F-90BD-4C76A24BB593}" type="presParOf" srcId="{0C63AF91-6E29-466B-9429-DC22A65610F7}" destId="{0BE2E7F9-C9DD-46CF-B0C2-73B1FBE8743C}" srcOrd="2" destOrd="0" presId="urn:microsoft.com/office/officeart/2016/7/layout/LinearBlockProcessNumbered"/>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050CC7-3450-4B76-B64F-89DE8C365DFC}">
      <dsp:nvSpPr>
        <dsp:cNvPr id="0" name=""/>
        <dsp:cNvSpPr/>
      </dsp:nvSpPr>
      <dsp:spPr>
        <a:xfrm>
          <a:off x="0" y="399893"/>
          <a:ext cx="6391275" cy="1079325"/>
        </a:xfrm>
        <a:prstGeom prst="roundRect">
          <a:avLst/>
        </a:prstGeom>
        <a:solidFill>
          <a:schemeClr val="dk2">
            <a:hueOff val="0"/>
            <a:satOff val="0"/>
            <a:lumOff val="0"/>
            <a:alphaOff val="0"/>
          </a:schemeClr>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t>Explain what social justice is and demystify key concepts like opportunity structure, neoliberalism, oppression and </a:t>
          </a:r>
          <a:r>
            <a:rPr lang="en-US" sz="1500" kern="1200" dirty="0" err="1"/>
            <a:t>responsibilisation</a:t>
          </a:r>
          <a:endParaRPr lang="en-US" sz="1500" kern="1200" dirty="0"/>
        </a:p>
      </dsp:txBody>
      <dsp:txXfrm>
        <a:off x="52688" y="452581"/>
        <a:ext cx="6285899" cy="973949"/>
      </dsp:txXfrm>
    </dsp:sp>
    <dsp:sp modelId="{FF581549-1909-4BE1-8D2E-F184B27DD277}">
      <dsp:nvSpPr>
        <dsp:cNvPr id="0" name=""/>
        <dsp:cNvSpPr/>
      </dsp:nvSpPr>
      <dsp:spPr>
        <a:xfrm>
          <a:off x="0" y="1522418"/>
          <a:ext cx="6391275" cy="1079325"/>
        </a:xfrm>
        <a:prstGeom prst="roundRect">
          <a:avLst/>
        </a:prstGeom>
        <a:solidFill>
          <a:schemeClr val="dk2">
            <a:hueOff val="0"/>
            <a:satOff val="0"/>
            <a:lumOff val="0"/>
            <a:alphaOff val="0"/>
          </a:schemeClr>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Discuss the ethical issues involved in engaging (and not engaging) in social justice as a careers practitioner</a:t>
          </a:r>
        </a:p>
      </dsp:txBody>
      <dsp:txXfrm>
        <a:off x="52688" y="1575106"/>
        <a:ext cx="6285899" cy="973949"/>
      </dsp:txXfrm>
    </dsp:sp>
    <dsp:sp modelId="{04EC3B38-E9A4-4D52-B743-A7F4B44E5984}">
      <dsp:nvSpPr>
        <dsp:cNvPr id="0" name=""/>
        <dsp:cNvSpPr/>
      </dsp:nvSpPr>
      <dsp:spPr>
        <a:xfrm>
          <a:off x="0" y="2644943"/>
          <a:ext cx="6391275" cy="1079325"/>
        </a:xfrm>
        <a:prstGeom prst="roundRect">
          <a:avLst/>
        </a:prstGeom>
        <a:solidFill>
          <a:schemeClr val="dk2">
            <a:hueOff val="0"/>
            <a:satOff val="0"/>
            <a:lumOff val="0"/>
            <a:alphaOff val="0"/>
          </a:schemeClr>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Identify the five signposts towards socially just career development (build critical consciousness; name oppression; question what is normal; encourage people to work together; and work at a range of levels) and explain their relevance to your practice</a:t>
          </a:r>
        </a:p>
      </dsp:txBody>
      <dsp:txXfrm>
        <a:off x="52688" y="2697631"/>
        <a:ext cx="6285899" cy="973949"/>
      </dsp:txXfrm>
    </dsp:sp>
    <dsp:sp modelId="{614A506F-22C1-465D-B0A6-B8084ED8B1FD}">
      <dsp:nvSpPr>
        <dsp:cNvPr id="0" name=""/>
        <dsp:cNvSpPr/>
      </dsp:nvSpPr>
      <dsp:spPr>
        <a:xfrm>
          <a:off x="0" y="3767468"/>
          <a:ext cx="6391275" cy="1079325"/>
        </a:xfrm>
        <a:prstGeom prst="roundRect">
          <a:avLst/>
        </a:prstGeom>
        <a:solidFill>
          <a:schemeClr val="dk2">
            <a:hueOff val="0"/>
            <a:satOff val="0"/>
            <a:lumOff val="0"/>
            <a:alphaOff val="0"/>
          </a:schemeClr>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Make use of a range of resources, models and tools for delivering socially just career development</a:t>
          </a:r>
        </a:p>
      </dsp:txBody>
      <dsp:txXfrm>
        <a:off x="52688" y="3820156"/>
        <a:ext cx="6285899" cy="97394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14A997-308E-4EEE-884A-06B5E7EFE2D3}">
      <dsp:nvSpPr>
        <dsp:cNvPr id="0" name=""/>
        <dsp:cNvSpPr/>
      </dsp:nvSpPr>
      <dsp:spPr>
        <a:xfrm>
          <a:off x="0" y="0"/>
          <a:ext cx="7411544" cy="555562"/>
        </a:xfrm>
        <a:prstGeom prst="roundRect">
          <a:avLst>
            <a:gd name="adj" fmla="val 10000"/>
          </a:avLst>
        </a:prstGeom>
        <a:solidFill>
          <a:schemeClr val="dk2">
            <a:hueOff val="0"/>
            <a:satOff val="0"/>
            <a:lumOff val="0"/>
            <a:alphaOff val="0"/>
          </a:schemeClr>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100000"/>
            </a:lnSpc>
            <a:spcBef>
              <a:spcPct val="0"/>
            </a:spcBef>
            <a:spcAft>
              <a:spcPct val="35000"/>
            </a:spcAft>
            <a:buNone/>
          </a:pPr>
          <a:r>
            <a:rPr lang="en-US" sz="1700" kern="1200" dirty="0"/>
            <a:t>Background</a:t>
          </a:r>
        </a:p>
      </dsp:txBody>
      <dsp:txXfrm>
        <a:off x="16272" y="16272"/>
        <a:ext cx="6747048" cy="523018"/>
      </dsp:txXfrm>
    </dsp:sp>
    <dsp:sp modelId="{01824DFD-5383-4F7F-95F8-96FDA9A8F17D}">
      <dsp:nvSpPr>
        <dsp:cNvPr id="0" name=""/>
        <dsp:cNvSpPr/>
      </dsp:nvSpPr>
      <dsp:spPr>
        <a:xfrm>
          <a:off x="553459" y="632724"/>
          <a:ext cx="7411544" cy="555562"/>
        </a:xfrm>
        <a:prstGeom prst="roundRect">
          <a:avLst>
            <a:gd name="adj" fmla="val 10000"/>
          </a:avLst>
        </a:prstGeom>
        <a:solidFill>
          <a:schemeClr val="dk2">
            <a:hueOff val="0"/>
            <a:satOff val="0"/>
            <a:lumOff val="0"/>
            <a:alphaOff val="0"/>
          </a:schemeClr>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100000"/>
            </a:lnSpc>
            <a:spcBef>
              <a:spcPct val="0"/>
            </a:spcBef>
            <a:spcAft>
              <a:spcPct val="35000"/>
            </a:spcAft>
            <a:buNone/>
          </a:pPr>
          <a:r>
            <a:rPr lang="en-US" sz="1700" kern="1200" dirty="0"/>
            <a:t>Definitions and key concepts</a:t>
          </a:r>
        </a:p>
      </dsp:txBody>
      <dsp:txXfrm>
        <a:off x="569731" y="648996"/>
        <a:ext cx="6464425" cy="523018"/>
      </dsp:txXfrm>
    </dsp:sp>
    <dsp:sp modelId="{5354AACF-B2D0-4B9A-B9A9-25DC2E5C8153}">
      <dsp:nvSpPr>
        <dsp:cNvPr id="0" name=""/>
        <dsp:cNvSpPr/>
      </dsp:nvSpPr>
      <dsp:spPr>
        <a:xfrm>
          <a:off x="1106919" y="1265449"/>
          <a:ext cx="7411544" cy="555562"/>
        </a:xfrm>
        <a:prstGeom prst="roundRect">
          <a:avLst>
            <a:gd name="adj" fmla="val 10000"/>
          </a:avLst>
        </a:prstGeom>
        <a:solidFill>
          <a:schemeClr val="dk2">
            <a:hueOff val="0"/>
            <a:satOff val="0"/>
            <a:lumOff val="0"/>
            <a:alphaOff val="0"/>
          </a:schemeClr>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100000"/>
            </a:lnSpc>
            <a:spcBef>
              <a:spcPct val="0"/>
            </a:spcBef>
            <a:spcAft>
              <a:spcPct val="35000"/>
            </a:spcAft>
            <a:buNone/>
          </a:pPr>
          <a:r>
            <a:rPr lang="en-US" sz="1700" kern="1200" dirty="0"/>
            <a:t>Ethical dilemmas </a:t>
          </a:r>
        </a:p>
      </dsp:txBody>
      <dsp:txXfrm>
        <a:off x="1123191" y="1281721"/>
        <a:ext cx="6464425" cy="523018"/>
      </dsp:txXfrm>
    </dsp:sp>
    <dsp:sp modelId="{E9D01F4F-AE98-45A6-884D-FC2215A0CEAA}">
      <dsp:nvSpPr>
        <dsp:cNvPr id="0" name=""/>
        <dsp:cNvSpPr/>
      </dsp:nvSpPr>
      <dsp:spPr>
        <a:xfrm>
          <a:off x="1660378" y="1898173"/>
          <a:ext cx="7411544" cy="555562"/>
        </a:xfrm>
        <a:prstGeom prst="roundRect">
          <a:avLst>
            <a:gd name="adj" fmla="val 10000"/>
          </a:avLst>
        </a:prstGeom>
        <a:solidFill>
          <a:schemeClr val="dk2">
            <a:hueOff val="0"/>
            <a:satOff val="0"/>
            <a:lumOff val="0"/>
            <a:alphaOff val="0"/>
          </a:schemeClr>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100000"/>
            </a:lnSpc>
            <a:spcBef>
              <a:spcPct val="0"/>
            </a:spcBef>
            <a:spcAft>
              <a:spcPct val="35000"/>
            </a:spcAft>
            <a:buNone/>
          </a:pPr>
          <a:r>
            <a:rPr lang="en-US" sz="1700" kern="1200" dirty="0"/>
            <a:t>The five signposts towards socially just career development</a:t>
          </a:r>
        </a:p>
      </dsp:txBody>
      <dsp:txXfrm>
        <a:off x="1676650" y="1914445"/>
        <a:ext cx="6464425" cy="523018"/>
      </dsp:txXfrm>
    </dsp:sp>
    <dsp:sp modelId="{914B43E6-B3AD-49B5-B04A-62B3084DB5D5}">
      <dsp:nvSpPr>
        <dsp:cNvPr id="0" name=""/>
        <dsp:cNvSpPr/>
      </dsp:nvSpPr>
      <dsp:spPr>
        <a:xfrm>
          <a:off x="2213838" y="2530898"/>
          <a:ext cx="7411544" cy="555562"/>
        </a:xfrm>
        <a:prstGeom prst="roundRect">
          <a:avLst>
            <a:gd name="adj" fmla="val 10000"/>
          </a:avLst>
        </a:prstGeom>
        <a:solidFill>
          <a:schemeClr val="dk2">
            <a:hueOff val="0"/>
            <a:satOff val="0"/>
            <a:lumOff val="0"/>
            <a:alphaOff val="0"/>
          </a:schemeClr>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100000"/>
            </a:lnSpc>
            <a:spcBef>
              <a:spcPct val="0"/>
            </a:spcBef>
            <a:spcAft>
              <a:spcPct val="35000"/>
            </a:spcAft>
            <a:buNone/>
          </a:pPr>
          <a:r>
            <a:rPr lang="en-US" sz="1700" kern="1200" dirty="0"/>
            <a:t>Conclusions and next steps</a:t>
          </a:r>
        </a:p>
      </dsp:txBody>
      <dsp:txXfrm>
        <a:off x="2230110" y="2547170"/>
        <a:ext cx="6464425" cy="523018"/>
      </dsp:txXfrm>
    </dsp:sp>
    <dsp:sp modelId="{C815FCBC-BCF3-48ED-9C1F-37D102117D31}">
      <dsp:nvSpPr>
        <dsp:cNvPr id="0" name=""/>
        <dsp:cNvSpPr/>
      </dsp:nvSpPr>
      <dsp:spPr>
        <a:xfrm>
          <a:off x="7050428" y="405869"/>
          <a:ext cx="361115" cy="361115"/>
        </a:xfrm>
        <a:prstGeom prst="downArrow">
          <a:avLst>
            <a:gd name="adj1" fmla="val 55000"/>
            <a:gd name="adj2" fmla="val 45000"/>
          </a:avLst>
        </a:prstGeom>
        <a:solidFill>
          <a:schemeClr val="dk2">
            <a:alpha val="90000"/>
            <a:tint val="40000"/>
            <a:hueOff val="0"/>
            <a:satOff val="0"/>
            <a:lumOff val="0"/>
            <a:alphaOff val="0"/>
          </a:schemeClr>
        </a:solidFill>
        <a:ln w="19050" cap="rnd"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endParaRPr lang="en-GB" sz="1600" kern="1200"/>
        </a:p>
      </dsp:txBody>
      <dsp:txXfrm>
        <a:off x="7131679" y="405869"/>
        <a:ext cx="198613" cy="271739"/>
      </dsp:txXfrm>
    </dsp:sp>
    <dsp:sp modelId="{121FE435-2DBC-46E6-90D1-36502A7CCE52}">
      <dsp:nvSpPr>
        <dsp:cNvPr id="0" name=""/>
        <dsp:cNvSpPr/>
      </dsp:nvSpPr>
      <dsp:spPr>
        <a:xfrm>
          <a:off x="7603888" y="1038594"/>
          <a:ext cx="361115" cy="361115"/>
        </a:xfrm>
        <a:prstGeom prst="downArrow">
          <a:avLst>
            <a:gd name="adj1" fmla="val 55000"/>
            <a:gd name="adj2" fmla="val 45000"/>
          </a:avLst>
        </a:prstGeom>
        <a:solidFill>
          <a:schemeClr val="dk2">
            <a:alpha val="90000"/>
            <a:tint val="40000"/>
            <a:hueOff val="0"/>
            <a:satOff val="0"/>
            <a:lumOff val="0"/>
            <a:alphaOff val="0"/>
          </a:schemeClr>
        </a:solidFill>
        <a:ln w="19050" cap="rnd"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7685139" y="1038594"/>
        <a:ext cx="198613" cy="271739"/>
      </dsp:txXfrm>
    </dsp:sp>
    <dsp:sp modelId="{024F38A1-FD10-4ED5-822B-679AEC3DC687}">
      <dsp:nvSpPr>
        <dsp:cNvPr id="0" name=""/>
        <dsp:cNvSpPr/>
      </dsp:nvSpPr>
      <dsp:spPr>
        <a:xfrm>
          <a:off x="8157348" y="1662059"/>
          <a:ext cx="361115" cy="361115"/>
        </a:xfrm>
        <a:prstGeom prst="downArrow">
          <a:avLst>
            <a:gd name="adj1" fmla="val 55000"/>
            <a:gd name="adj2" fmla="val 45000"/>
          </a:avLst>
        </a:prstGeom>
        <a:solidFill>
          <a:schemeClr val="dk2">
            <a:alpha val="90000"/>
            <a:tint val="40000"/>
            <a:hueOff val="0"/>
            <a:satOff val="0"/>
            <a:lumOff val="0"/>
            <a:alphaOff val="0"/>
          </a:schemeClr>
        </a:solidFill>
        <a:ln w="19050" cap="rnd"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8238599" y="1662059"/>
        <a:ext cx="198613" cy="271739"/>
      </dsp:txXfrm>
    </dsp:sp>
    <dsp:sp modelId="{C680B841-D222-47E7-9C9F-6E612FCFCEC3}">
      <dsp:nvSpPr>
        <dsp:cNvPr id="0" name=""/>
        <dsp:cNvSpPr/>
      </dsp:nvSpPr>
      <dsp:spPr>
        <a:xfrm>
          <a:off x="8710807" y="2300956"/>
          <a:ext cx="361115" cy="361115"/>
        </a:xfrm>
        <a:prstGeom prst="downArrow">
          <a:avLst>
            <a:gd name="adj1" fmla="val 55000"/>
            <a:gd name="adj2" fmla="val 45000"/>
          </a:avLst>
        </a:prstGeom>
        <a:solidFill>
          <a:schemeClr val="dk2">
            <a:alpha val="90000"/>
            <a:tint val="40000"/>
            <a:hueOff val="0"/>
            <a:satOff val="0"/>
            <a:lumOff val="0"/>
            <a:alphaOff val="0"/>
          </a:schemeClr>
        </a:solidFill>
        <a:ln w="19050" cap="rnd"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8792058" y="2300956"/>
        <a:ext cx="198613" cy="2717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14A997-308E-4EEE-884A-06B5E7EFE2D3}">
      <dsp:nvSpPr>
        <dsp:cNvPr id="0" name=""/>
        <dsp:cNvSpPr/>
      </dsp:nvSpPr>
      <dsp:spPr>
        <a:xfrm>
          <a:off x="0" y="0"/>
          <a:ext cx="7411544" cy="555562"/>
        </a:xfrm>
        <a:prstGeom prst="roundRect">
          <a:avLst>
            <a:gd name="adj" fmla="val 10000"/>
          </a:avLst>
        </a:prstGeom>
        <a:solidFill>
          <a:schemeClr val="tx2">
            <a:lumMod val="75000"/>
          </a:schemeClr>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100000"/>
            </a:lnSpc>
            <a:spcBef>
              <a:spcPct val="0"/>
            </a:spcBef>
            <a:spcAft>
              <a:spcPct val="35000"/>
            </a:spcAft>
            <a:buNone/>
          </a:pPr>
          <a:r>
            <a:rPr lang="en-US" sz="1700" kern="1200" dirty="0"/>
            <a:t>Background</a:t>
          </a:r>
        </a:p>
      </dsp:txBody>
      <dsp:txXfrm>
        <a:off x="16272" y="16272"/>
        <a:ext cx="6747048" cy="523018"/>
      </dsp:txXfrm>
    </dsp:sp>
    <dsp:sp modelId="{01824DFD-5383-4F7F-95F8-96FDA9A8F17D}">
      <dsp:nvSpPr>
        <dsp:cNvPr id="0" name=""/>
        <dsp:cNvSpPr/>
      </dsp:nvSpPr>
      <dsp:spPr>
        <a:xfrm>
          <a:off x="553459" y="632724"/>
          <a:ext cx="7411544" cy="555562"/>
        </a:xfrm>
        <a:prstGeom prst="roundRect">
          <a:avLst>
            <a:gd name="adj" fmla="val 10000"/>
          </a:avLst>
        </a:prstGeom>
        <a:solidFill>
          <a:schemeClr val="dk2">
            <a:hueOff val="0"/>
            <a:satOff val="0"/>
            <a:lumOff val="0"/>
            <a:alphaOff val="0"/>
          </a:schemeClr>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100000"/>
            </a:lnSpc>
            <a:spcBef>
              <a:spcPct val="0"/>
            </a:spcBef>
            <a:spcAft>
              <a:spcPct val="35000"/>
            </a:spcAft>
            <a:buNone/>
          </a:pPr>
          <a:r>
            <a:rPr lang="en-US" sz="1700" kern="1200" dirty="0"/>
            <a:t>Definitions and key concepts</a:t>
          </a:r>
        </a:p>
      </dsp:txBody>
      <dsp:txXfrm>
        <a:off x="569731" y="648996"/>
        <a:ext cx="6464425" cy="523018"/>
      </dsp:txXfrm>
    </dsp:sp>
    <dsp:sp modelId="{5354AACF-B2D0-4B9A-B9A9-25DC2E5C8153}">
      <dsp:nvSpPr>
        <dsp:cNvPr id="0" name=""/>
        <dsp:cNvSpPr/>
      </dsp:nvSpPr>
      <dsp:spPr>
        <a:xfrm>
          <a:off x="1106919" y="1265449"/>
          <a:ext cx="7411544" cy="555562"/>
        </a:xfrm>
        <a:prstGeom prst="roundRect">
          <a:avLst>
            <a:gd name="adj" fmla="val 10000"/>
          </a:avLst>
        </a:prstGeom>
        <a:solidFill>
          <a:schemeClr val="dk2">
            <a:hueOff val="0"/>
            <a:satOff val="0"/>
            <a:lumOff val="0"/>
            <a:alphaOff val="0"/>
          </a:schemeClr>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100000"/>
            </a:lnSpc>
            <a:spcBef>
              <a:spcPct val="0"/>
            </a:spcBef>
            <a:spcAft>
              <a:spcPct val="35000"/>
            </a:spcAft>
            <a:buNone/>
          </a:pPr>
          <a:r>
            <a:rPr lang="en-US" sz="1700" kern="1200" dirty="0"/>
            <a:t>Ethical dilemmas </a:t>
          </a:r>
        </a:p>
      </dsp:txBody>
      <dsp:txXfrm>
        <a:off x="1123191" y="1281721"/>
        <a:ext cx="6464425" cy="523018"/>
      </dsp:txXfrm>
    </dsp:sp>
    <dsp:sp modelId="{E9D01F4F-AE98-45A6-884D-FC2215A0CEAA}">
      <dsp:nvSpPr>
        <dsp:cNvPr id="0" name=""/>
        <dsp:cNvSpPr/>
      </dsp:nvSpPr>
      <dsp:spPr>
        <a:xfrm>
          <a:off x="1660378" y="1898173"/>
          <a:ext cx="7411544" cy="555562"/>
        </a:xfrm>
        <a:prstGeom prst="roundRect">
          <a:avLst>
            <a:gd name="adj" fmla="val 10000"/>
          </a:avLst>
        </a:prstGeom>
        <a:solidFill>
          <a:schemeClr val="dk2">
            <a:hueOff val="0"/>
            <a:satOff val="0"/>
            <a:lumOff val="0"/>
            <a:alphaOff val="0"/>
          </a:schemeClr>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100000"/>
            </a:lnSpc>
            <a:spcBef>
              <a:spcPct val="0"/>
            </a:spcBef>
            <a:spcAft>
              <a:spcPct val="35000"/>
            </a:spcAft>
            <a:buNone/>
          </a:pPr>
          <a:r>
            <a:rPr lang="en-US" sz="1700" kern="1200" dirty="0"/>
            <a:t>The five signposts towards socially just career development</a:t>
          </a:r>
        </a:p>
      </dsp:txBody>
      <dsp:txXfrm>
        <a:off x="1676650" y="1914445"/>
        <a:ext cx="6464425" cy="523018"/>
      </dsp:txXfrm>
    </dsp:sp>
    <dsp:sp modelId="{914B43E6-B3AD-49B5-B04A-62B3084DB5D5}">
      <dsp:nvSpPr>
        <dsp:cNvPr id="0" name=""/>
        <dsp:cNvSpPr/>
      </dsp:nvSpPr>
      <dsp:spPr>
        <a:xfrm>
          <a:off x="2213838" y="2530898"/>
          <a:ext cx="7411544" cy="555562"/>
        </a:xfrm>
        <a:prstGeom prst="roundRect">
          <a:avLst>
            <a:gd name="adj" fmla="val 10000"/>
          </a:avLst>
        </a:prstGeom>
        <a:solidFill>
          <a:schemeClr val="dk2">
            <a:hueOff val="0"/>
            <a:satOff val="0"/>
            <a:lumOff val="0"/>
            <a:alphaOff val="0"/>
          </a:schemeClr>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100000"/>
            </a:lnSpc>
            <a:spcBef>
              <a:spcPct val="0"/>
            </a:spcBef>
            <a:spcAft>
              <a:spcPct val="35000"/>
            </a:spcAft>
            <a:buNone/>
          </a:pPr>
          <a:r>
            <a:rPr lang="en-US" sz="1700" kern="1200" dirty="0"/>
            <a:t>Conclusions and next steps</a:t>
          </a:r>
        </a:p>
      </dsp:txBody>
      <dsp:txXfrm>
        <a:off x="2230110" y="2547170"/>
        <a:ext cx="6464425" cy="523018"/>
      </dsp:txXfrm>
    </dsp:sp>
    <dsp:sp modelId="{C815FCBC-BCF3-48ED-9C1F-37D102117D31}">
      <dsp:nvSpPr>
        <dsp:cNvPr id="0" name=""/>
        <dsp:cNvSpPr/>
      </dsp:nvSpPr>
      <dsp:spPr>
        <a:xfrm>
          <a:off x="7050428" y="405869"/>
          <a:ext cx="361115" cy="361115"/>
        </a:xfrm>
        <a:prstGeom prst="downArrow">
          <a:avLst>
            <a:gd name="adj1" fmla="val 55000"/>
            <a:gd name="adj2" fmla="val 45000"/>
          </a:avLst>
        </a:prstGeom>
        <a:solidFill>
          <a:schemeClr val="dk2">
            <a:alpha val="90000"/>
            <a:tint val="40000"/>
            <a:hueOff val="0"/>
            <a:satOff val="0"/>
            <a:lumOff val="0"/>
            <a:alphaOff val="0"/>
          </a:schemeClr>
        </a:solidFill>
        <a:ln w="19050" cap="rnd"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endParaRPr lang="en-GB" sz="1600" kern="1200"/>
        </a:p>
      </dsp:txBody>
      <dsp:txXfrm>
        <a:off x="7131679" y="405869"/>
        <a:ext cx="198613" cy="271739"/>
      </dsp:txXfrm>
    </dsp:sp>
    <dsp:sp modelId="{121FE435-2DBC-46E6-90D1-36502A7CCE52}">
      <dsp:nvSpPr>
        <dsp:cNvPr id="0" name=""/>
        <dsp:cNvSpPr/>
      </dsp:nvSpPr>
      <dsp:spPr>
        <a:xfrm>
          <a:off x="7603888" y="1038594"/>
          <a:ext cx="361115" cy="361115"/>
        </a:xfrm>
        <a:prstGeom prst="downArrow">
          <a:avLst>
            <a:gd name="adj1" fmla="val 55000"/>
            <a:gd name="adj2" fmla="val 45000"/>
          </a:avLst>
        </a:prstGeom>
        <a:solidFill>
          <a:schemeClr val="dk2">
            <a:alpha val="90000"/>
            <a:tint val="40000"/>
            <a:hueOff val="0"/>
            <a:satOff val="0"/>
            <a:lumOff val="0"/>
            <a:alphaOff val="0"/>
          </a:schemeClr>
        </a:solidFill>
        <a:ln w="19050" cap="rnd"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7685139" y="1038594"/>
        <a:ext cx="198613" cy="271739"/>
      </dsp:txXfrm>
    </dsp:sp>
    <dsp:sp modelId="{024F38A1-FD10-4ED5-822B-679AEC3DC687}">
      <dsp:nvSpPr>
        <dsp:cNvPr id="0" name=""/>
        <dsp:cNvSpPr/>
      </dsp:nvSpPr>
      <dsp:spPr>
        <a:xfrm>
          <a:off x="8157348" y="1662059"/>
          <a:ext cx="361115" cy="361115"/>
        </a:xfrm>
        <a:prstGeom prst="downArrow">
          <a:avLst>
            <a:gd name="adj1" fmla="val 55000"/>
            <a:gd name="adj2" fmla="val 45000"/>
          </a:avLst>
        </a:prstGeom>
        <a:solidFill>
          <a:schemeClr val="dk2">
            <a:alpha val="90000"/>
            <a:tint val="40000"/>
            <a:hueOff val="0"/>
            <a:satOff val="0"/>
            <a:lumOff val="0"/>
            <a:alphaOff val="0"/>
          </a:schemeClr>
        </a:solidFill>
        <a:ln w="19050" cap="rnd"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8238599" y="1662059"/>
        <a:ext cx="198613" cy="271739"/>
      </dsp:txXfrm>
    </dsp:sp>
    <dsp:sp modelId="{C680B841-D222-47E7-9C9F-6E612FCFCEC3}">
      <dsp:nvSpPr>
        <dsp:cNvPr id="0" name=""/>
        <dsp:cNvSpPr/>
      </dsp:nvSpPr>
      <dsp:spPr>
        <a:xfrm>
          <a:off x="8710807" y="2300956"/>
          <a:ext cx="361115" cy="361115"/>
        </a:xfrm>
        <a:prstGeom prst="downArrow">
          <a:avLst>
            <a:gd name="adj1" fmla="val 55000"/>
            <a:gd name="adj2" fmla="val 45000"/>
          </a:avLst>
        </a:prstGeom>
        <a:solidFill>
          <a:schemeClr val="dk2">
            <a:alpha val="90000"/>
            <a:tint val="40000"/>
            <a:hueOff val="0"/>
            <a:satOff val="0"/>
            <a:lumOff val="0"/>
            <a:alphaOff val="0"/>
          </a:schemeClr>
        </a:solidFill>
        <a:ln w="19050" cap="rnd"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8792058" y="2300956"/>
        <a:ext cx="198613" cy="27173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362532-585F-44D8-A5A7-A09C86F5FD41}">
      <dsp:nvSpPr>
        <dsp:cNvPr id="0" name=""/>
        <dsp:cNvSpPr/>
      </dsp:nvSpPr>
      <dsp:spPr>
        <a:xfrm>
          <a:off x="0" y="1964"/>
          <a:ext cx="9720262" cy="0"/>
        </a:xfrm>
        <a:prstGeom prst="line">
          <a:avLst/>
        </a:prstGeom>
        <a:solidFill>
          <a:schemeClr val="accent5">
            <a:hueOff val="0"/>
            <a:satOff val="0"/>
            <a:lumOff val="0"/>
            <a:alphaOff val="0"/>
          </a:schemeClr>
        </a:solidFill>
        <a:ln w="19050"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886A474-F083-4CE2-9817-38EE68149811}">
      <dsp:nvSpPr>
        <dsp:cNvPr id="0" name=""/>
        <dsp:cNvSpPr/>
      </dsp:nvSpPr>
      <dsp:spPr>
        <a:xfrm>
          <a:off x="0" y="1964"/>
          <a:ext cx="9720262" cy="13395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GB" sz="3000" kern="1200"/>
            <a:t>2 book project to create space for a different kind of discussion about career guidance.</a:t>
          </a:r>
          <a:endParaRPr lang="en-US" sz="3000" kern="1200"/>
        </a:p>
      </dsp:txBody>
      <dsp:txXfrm>
        <a:off x="0" y="1964"/>
        <a:ext cx="9720262" cy="1339598"/>
      </dsp:txXfrm>
    </dsp:sp>
    <dsp:sp modelId="{E59336D6-812B-4547-971F-67333605FF18}">
      <dsp:nvSpPr>
        <dsp:cNvPr id="0" name=""/>
        <dsp:cNvSpPr/>
      </dsp:nvSpPr>
      <dsp:spPr>
        <a:xfrm>
          <a:off x="0" y="1341563"/>
          <a:ext cx="9720262" cy="0"/>
        </a:xfrm>
        <a:prstGeom prst="line">
          <a:avLst/>
        </a:prstGeom>
        <a:solidFill>
          <a:schemeClr val="accent5">
            <a:hueOff val="0"/>
            <a:satOff val="0"/>
            <a:lumOff val="0"/>
            <a:alphaOff val="0"/>
          </a:schemeClr>
        </a:solidFill>
        <a:ln w="19050"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8B439E1-C8F4-4F5E-B2B8-A440E3FED124}">
      <dsp:nvSpPr>
        <dsp:cNvPr id="0" name=""/>
        <dsp:cNvSpPr/>
      </dsp:nvSpPr>
      <dsp:spPr>
        <a:xfrm>
          <a:off x="0" y="1341563"/>
          <a:ext cx="9720262" cy="13395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GB" sz="3000" kern="1200"/>
            <a:t>It builds on and extends a long tradition of thinking about career guidance and social justice. </a:t>
          </a:r>
          <a:endParaRPr lang="en-US" sz="3000" kern="1200"/>
        </a:p>
      </dsp:txBody>
      <dsp:txXfrm>
        <a:off x="0" y="1341563"/>
        <a:ext cx="9720262" cy="1339598"/>
      </dsp:txXfrm>
    </dsp:sp>
    <dsp:sp modelId="{0E2AD45B-FCDB-4663-8F8B-9AB084F80C9F}">
      <dsp:nvSpPr>
        <dsp:cNvPr id="0" name=""/>
        <dsp:cNvSpPr/>
      </dsp:nvSpPr>
      <dsp:spPr>
        <a:xfrm>
          <a:off x="0" y="2681161"/>
          <a:ext cx="9720262" cy="0"/>
        </a:xfrm>
        <a:prstGeom prst="line">
          <a:avLst/>
        </a:prstGeom>
        <a:solidFill>
          <a:schemeClr val="accent5">
            <a:hueOff val="0"/>
            <a:satOff val="0"/>
            <a:lumOff val="0"/>
            <a:alphaOff val="0"/>
          </a:schemeClr>
        </a:solidFill>
        <a:ln w="19050"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9A916E4-E1C7-494F-A159-51A1A47C6F49}">
      <dsp:nvSpPr>
        <dsp:cNvPr id="0" name=""/>
        <dsp:cNvSpPr/>
      </dsp:nvSpPr>
      <dsp:spPr>
        <a:xfrm>
          <a:off x="0" y="2681161"/>
          <a:ext cx="9720262" cy="13395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GB" sz="3000" kern="1200"/>
            <a:t>Includes contributions from a wider range of countries including those in the global south. </a:t>
          </a:r>
          <a:endParaRPr lang="en-US" sz="3000" kern="1200"/>
        </a:p>
      </dsp:txBody>
      <dsp:txXfrm>
        <a:off x="0" y="2681161"/>
        <a:ext cx="9720262" cy="133959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2D9F29-2B17-4139-88EB-3E3F16216C8C}">
      <dsp:nvSpPr>
        <dsp:cNvPr id="0" name=""/>
        <dsp:cNvSpPr/>
      </dsp:nvSpPr>
      <dsp:spPr>
        <a:xfrm>
          <a:off x="521559" y="2093709"/>
          <a:ext cx="4172473" cy="440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89000">
            <a:lnSpc>
              <a:spcPct val="90000"/>
            </a:lnSpc>
            <a:spcBef>
              <a:spcPct val="0"/>
            </a:spcBef>
            <a:spcAft>
              <a:spcPct val="35000"/>
            </a:spcAft>
            <a:buNone/>
            <a:defRPr b="1"/>
          </a:pPr>
          <a:r>
            <a:rPr lang="en-US" sz="2000" kern="1200"/>
            <a:t>2018</a:t>
          </a:r>
        </a:p>
      </dsp:txBody>
      <dsp:txXfrm>
        <a:off x="521559" y="2093709"/>
        <a:ext cx="4172473" cy="440575"/>
      </dsp:txXfrm>
    </dsp:sp>
    <dsp:sp modelId="{2E08852D-3D08-425F-AB64-FCB28C78CBD4}">
      <dsp:nvSpPr>
        <dsp:cNvPr id="0" name=""/>
        <dsp:cNvSpPr/>
      </dsp:nvSpPr>
      <dsp:spPr>
        <a:xfrm>
          <a:off x="0" y="1871472"/>
          <a:ext cx="10431184" cy="155956"/>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53200AD-46F7-4BE3-A4F6-9CF9D5262BEA}">
      <dsp:nvSpPr>
        <dsp:cNvPr id="0" name=""/>
        <dsp:cNvSpPr/>
      </dsp:nvSpPr>
      <dsp:spPr>
        <a:xfrm>
          <a:off x="312935" y="494794"/>
          <a:ext cx="4589720" cy="713864"/>
        </a:xfrm>
        <a:prstGeom prst="rect">
          <a:avLst/>
        </a:prstGeom>
        <a:solidFill>
          <a:schemeClr val="accent3">
            <a:alpha val="90000"/>
            <a:tint val="40000"/>
            <a:hueOff val="0"/>
            <a:satOff val="0"/>
            <a:lumOff val="0"/>
            <a:alphaOff val="0"/>
          </a:schemeClr>
        </a:solidFill>
        <a:ln w="19050" cap="rnd"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875" tIns="142875" rIns="142875" bIns="142875" numCol="1" spcCol="1270" anchor="ctr" anchorCtr="0">
          <a:noAutofit/>
        </a:bodyPr>
        <a:lstStyle/>
        <a:p>
          <a:pPr marL="0" lvl="0" indent="0" algn="l" defTabSz="666750">
            <a:lnSpc>
              <a:spcPct val="90000"/>
            </a:lnSpc>
            <a:spcBef>
              <a:spcPct val="0"/>
            </a:spcBef>
            <a:spcAft>
              <a:spcPct val="35000"/>
            </a:spcAft>
            <a:buNone/>
          </a:pPr>
          <a:r>
            <a:rPr lang="en-US" sz="1500" kern="1200"/>
            <a:t>Career guidance for social justice – Explores context, critique and theory. </a:t>
          </a:r>
        </a:p>
      </dsp:txBody>
      <dsp:txXfrm>
        <a:off x="312935" y="494794"/>
        <a:ext cx="4589720" cy="713864"/>
      </dsp:txXfrm>
    </dsp:sp>
    <dsp:sp modelId="{935590C5-2574-4947-BCCC-045EED9C947A}">
      <dsp:nvSpPr>
        <dsp:cNvPr id="0" name=""/>
        <dsp:cNvSpPr/>
      </dsp:nvSpPr>
      <dsp:spPr>
        <a:xfrm>
          <a:off x="2607796" y="1208658"/>
          <a:ext cx="0" cy="662813"/>
        </a:xfrm>
        <a:prstGeom prst="line">
          <a:avLst/>
        </a:prstGeom>
        <a:solidFill>
          <a:schemeClr val="accent3">
            <a:hueOff val="0"/>
            <a:satOff val="0"/>
            <a:lumOff val="0"/>
            <a:alphaOff val="0"/>
          </a:schemeClr>
        </a:solidFill>
        <a:ln w="6350" cap="rnd" cmpd="sng" algn="ctr">
          <a:solidFill>
            <a:schemeClr val="accent3">
              <a:hueOff val="0"/>
              <a:satOff val="0"/>
              <a:lumOff val="0"/>
              <a:alphaOff val="0"/>
            </a:schemeClr>
          </a:solidFill>
          <a:prstDash val="dash"/>
        </a:ln>
        <a:effectLst/>
      </dsp:spPr>
      <dsp:style>
        <a:lnRef idx="2">
          <a:scrgbClr r="0" g="0" b="0"/>
        </a:lnRef>
        <a:fillRef idx="1">
          <a:scrgbClr r="0" g="0" b="0"/>
        </a:fillRef>
        <a:effectRef idx="0">
          <a:scrgbClr r="0" g="0" b="0"/>
        </a:effectRef>
        <a:fontRef idx="minor">
          <a:schemeClr val="lt1"/>
        </a:fontRef>
      </dsp:style>
    </dsp:sp>
    <dsp:sp modelId="{2756E97B-E96D-45BA-8B06-99B792FAA37C}">
      <dsp:nvSpPr>
        <dsp:cNvPr id="0" name=""/>
        <dsp:cNvSpPr/>
      </dsp:nvSpPr>
      <dsp:spPr>
        <a:xfrm>
          <a:off x="5737151" y="1364614"/>
          <a:ext cx="4172473" cy="440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889000">
            <a:lnSpc>
              <a:spcPct val="90000"/>
            </a:lnSpc>
            <a:spcBef>
              <a:spcPct val="0"/>
            </a:spcBef>
            <a:spcAft>
              <a:spcPct val="35000"/>
            </a:spcAft>
            <a:buNone/>
            <a:defRPr b="1"/>
          </a:pPr>
          <a:r>
            <a:rPr lang="en-US" sz="2000" kern="1200"/>
            <a:t>2019</a:t>
          </a:r>
        </a:p>
      </dsp:txBody>
      <dsp:txXfrm>
        <a:off x="5737151" y="1364614"/>
        <a:ext cx="4172473" cy="440575"/>
      </dsp:txXfrm>
    </dsp:sp>
    <dsp:sp modelId="{B96365B8-91E3-4DB9-8F15-F07EBECC3CAF}">
      <dsp:nvSpPr>
        <dsp:cNvPr id="0" name=""/>
        <dsp:cNvSpPr/>
      </dsp:nvSpPr>
      <dsp:spPr>
        <a:xfrm>
          <a:off x="5528527" y="2690241"/>
          <a:ext cx="4589720" cy="1155780"/>
        </a:xfrm>
        <a:prstGeom prst="rect">
          <a:avLst/>
        </a:prstGeom>
        <a:solidFill>
          <a:schemeClr val="accent3">
            <a:alpha val="90000"/>
            <a:tint val="40000"/>
            <a:hueOff val="0"/>
            <a:satOff val="0"/>
            <a:lumOff val="0"/>
            <a:alphaOff val="0"/>
          </a:schemeClr>
        </a:solidFill>
        <a:ln w="19050" cap="rnd"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875" tIns="142875" rIns="142875" bIns="142875" numCol="1" spcCol="1270" anchor="ctr" anchorCtr="0">
          <a:noAutofit/>
        </a:bodyPr>
        <a:lstStyle/>
        <a:p>
          <a:pPr marL="0" lvl="0" indent="0" algn="l" defTabSz="666750">
            <a:lnSpc>
              <a:spcPct val="90000"/>
            </a:lnSpc>
            <a:spcBef>
              <a:spcPct val="0"/>
            </a:spcBef>
            <a:spcAft>
              <a:spcPct val="35000"/>
            </a:spcAft>
            <a:buNone/>
          </a:pPr>
          <a:r>
            <a:rPr lang="en-US" sz="1500" kern="1200"/>
            <a:t>Career guidance for emancipation – Explores diverse experiences of neoliberalism and possibilities for challenging and changing things. </a:t>
          </a:r>
        </a:p>
      </dsp:txBody>
      <dsp:txXfrm>
        <a:off x="5528527" y="2690241"/>
        <a:ext cx="4589720" cy="1155780"/>
      </dsp:txXfrm>
    </dsp:sp>
    <dsp:sp modelId="{2BF36553-2015-4BBF-B2B2-9CCD8C1BDB05}">
      <dsp:nvSpPr>
        <dsp:cNvPr id="0" name=""/>
        <dsp:cNvSpPr/>
      </dsp:nvSpPr>
      <dsp:spPr>
        <a:xfrm>
          <a:off x="7823388" y="2027427"/>
          <a:ext cx="0" cy="662813"/>
        </a:xfrm>
        <a:prstGeom prst="line">
          <a:avLst/>
        </a:prstGeom>
        <a:solidFill>
          <a:schemeClr val="accent3">
            <a:hueOff val="0"/>
            <a:satOff val="0"/>
            <a:lumOff val="0"/>
            <a:alphaOff val="0"/>
          </a:schemeClr>
        </a:solidFill>
        <a:ln w="6350" cap="rnd" cmpd="sng" algn="ctr">
          <a:solidFill>
            <a:schemeClr val="accent3">
              <a:hueOff val="0"/>
              <a:satOff val="0"/>
              <a:lumOff val="0"/>
              <a:alphaOff val="0"/>
            </a:schemeClr>
          </a:solidFill>
          <a:prstDash val="dash"/>
        </a:ln>
        <a:effectLst/>
      </dsp:spPr>
      <dsp:style>
        <a:lnRef idx="2">
          <a:scrgbClr r="0" g="0" b="0"/>
        </a:lnRef>
        <a:fillRef idx="1">
          <a:scrgbClr r="0" g="0" b="0"/>
        </a:fillRef>
        <a:effectRef idx="0">
          <a:scrgbClr r="0" g="0" b="0"/>
        </a:effectRef>
        <a:fontRef idx="minor">
          <a:schemeClr val="lt1"/>
        </a:fontRef>
      </dsp:style>
    </dsp:sp>
    <dsp:sp modelId="{975DF58A-247D-404A-A5FE-5362B4F11958}">
      <dsp:nvSpPr>
        <dsp:cNvPr id="0" name=""/>
        <dsp:cNvSpPr/>
      </dsp:nvSpPr>
      <dsp:spPr>
        <a:xfrm>
          <a:off x="2559059" y="1900713"/>
          <a:ext cx="97472" cy="97472"/>
        </a:xfrm>
        <a:prstGeom prst="ellipse">
          <a:avLst/>
        </a:prstGeom>
        <a:solidFill>
          <a:schemeClr val="lt1">
            <a:alpha val="90000"/>
            <a:hueOff val="0"/>
            <a:satOff val="0"/>
            <a:lumOff val="0"/>
            <a:alphaOff val="0"/>
          </a:schemeClr>
        </a:solidFill>
        <a:ln w="19050" cap="rnd" cmpd="sng" algn="ctr">
          <a:noFill/>
          <a:prstDash val="solid"/>
        </a:ln>
        <a:effectLst/>
      </dsp:spPr>
      <dsp:style>
        <a:lnRef idx="2">
          <a:scrgbClr r="0" g="0" b="0"/>
        </a:lnRef>
        <a:fillRef idx="1">
          <a:scrgbClr r="0" g="0" b="0"/>
        </a:fillRef>
        <a:effectRef idx="0">
          <a:scrgbClr r="0" g="0" b="0"/>
        </a:effectRef>
        <a:fontRef idx="minor"/>
      </dsp:style>
    </dsp:sp>
    <dsp:sp modelId="{B483D2B6-8946-4C68-B3B2-A9244ECC3113}">
      <dsp:nvSpPr>
        <dsp:cNvPr id="0" name=""/>
        <dsp:cNvSpPr/>
      </dsp:nvSpPr>
      <dsp:spPr>
        <a:xfrm>
          <a:off x="7774651" y="1900713"/>
          <a:ext cx="97472" cy="97472"/>
        </a:xfrm>
        <a:prstGeom prst="ellipse">
          <a:avLst/>
        </a:prstGeom>
        <a:solidFill>
          <a:schemeClr val="lt1">
            <a:alpha val="90000"/>
            <a:hueOff val="0"/>
            <a:satOff val="0"/>
            <a:lumOff val="0"/>
            <a:alphaOff val="0"/>
          </a:schemeClr>
        </a:solidFill>
        <a:ln w="19050" cap="rnd"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14A997-308E-4EEE-884A-06B5E7EFE2D3}">
      <dsp:nvSpPr>
        <dsp:cNvPr id="0" name=""/>
        <dsp:cNvSpPr/>
      </dsp:nvSpPr>
      <dsp:spPr>
        <a:xfrm>
          <a:off x="0" y="0"/>
          <a:ext cx="7411544" cy="555562"/>
        </a:xfrm>
        <a:prstGeom prst="roundRect">
          <a:avLst>
            <a:gd name="adj" fmla="val 10000"/>
          </a:avLst>
        </a:prstGeom>
        <a:solidFill>
          <a:schemeClr val="dk2">
            <a:hueOff val="0"/>
            <a:satOff val="0"/>
            <a:lumOff val="0"/>
            <a:alphaOff val="0"/>
          </a:schemeClr>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100000"/>
            </a:lnSpc>
            <a:spcBef>
              <a:spcPct val="0"/>
            </a:spcBef>
            <a:spcAft>
              <a:spcPct val="35000"/>
            </a:spcAft>
            <a:buNone/>
          </a:pPr>
          <a:r>
            <a:rPr lang="en-US" sz="1700" kern="1200" dirty="0"/>
            <a:t>Background</a:t>
          </a:r>
        </a:p>
      </dsp:txBody>
      <dsp:txXfrm>
        <a:off x="16272" y="16272"/>
        <a:ext cx="6747048" cy="523018"/>
      </dsp:txXfrm>
    </dsp:sp>
    <dsp:sp modelId="{01824DFD-5383-4F7F-95F8-96FDA9A8F17D}">
      <dsp:nvSpPr>
        <dsp:cNvPr id="0" name=""/>
        <dsp:cNvSpPr/>
      </dsp:nvSpPr>
      <dsp:spPr>
        <a:xfrm>
          <a:off x="553459" y="632724"/>
          <a:ext cx="7411544" cy="555562"/>
        </a:xfrm>
        <a:prstGeom prst="roundRect">
          <a:avLst>
            <a:gd name="adj" fmla="val 10000"/>
          </a:avLst>
        </a:prstGeom>
        <a:solidFill>
          <a:schemeClr val="tx2">
            <a:lumMod val="75000"/>
          </a:schemeClr>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100000"/>
            </a:lnSpc>
            <a:spcBef>
              <a:spcPct val="0"/>
            </a:spcBef>
            <a:spcAft>
              <a:spcPct val="35000"/>
            </a:spcAft>
            <a:buNone/>
          </a:pPr>
          <a:r>
            <a:rPr lang="en-US" sz="1700" kern="1200" dirty="0"/>
            <a:t>Definitions and key concepts</a:t>
          </a:r>
        </a:p>
      </dsp:txBody>
      <dsp:txXfrm>
        <a:off x="569731" y="648996"/>
        <a:ext cx="6464425" cy="523018"/>
      </dsp:txXfrm>
    </dsp:sp>
    <dsp:sp modelId="{5354AACF-B2D0-4B9A-B9A9-25DC2E5C8153}">
      <dsp:nvSpPr>
        <dsp:cNvPr id="0" name=""/>
        <dsp:cNvSpPr/>
      </dsp:nvSpPr>
      <dsp:spPr>
        <a:xfrm>
          <a:off x="1106919" y="1265449"/>
          <a:ext cx="7411544" cy="555562"/>
        </a:xfrm>
        <a:prstGeom prst="roundRect">
          <a:avLst>
            <a:gd name="adj" fmla="val 10000"/>
          </a:avLst>
        </a:prstGeom>
        <a:solidFill>
          <a:schemeClr val="dk2">
            <a:hueOff val="0"/>
            <a:satOff val="0"/>
            <a:lumOff val="0"/>
            <a:alphaOff val="0"/>
          </a:schemeClr>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100000"/>
            </a:lnSpc>
            <a:spcBef>
              <a:spcPct val="0"/>
            </a:spcBef>
            <a:spcAft>
              <a:spcPct val="35000"/>
            </a:spcAft>
            <a:buNone/>
          </a:pPr>
          <a:r>
            <a:rPr lang="en-US" sz="1700" kern="1200" dirty="0"/>
            <a:t>Ethical dilemmas </a:t>
          </a:r>
        </a:p>
      </dsp:txBody>
      <dsp:txXfrm>
        <a:off x="1123191" y="1281721"/>
        <a:ext cx="6464425" cy="523018"/>
      </dsp:txXfrm>
    </dsp:sp>
    <dsp:sp modelId="{E9D01F4F-AE98-45A6-884D-FC2215A0CEAA}">
      <dsp:nvSpPr>
        <dsp:cNvPr id="0" name=""/>
        <dsp:cNvSpPr/>
      </dsp:nvSpPr>
      <dsp:spPr>
        <a:xfrm>
          <a:off x="1660378" y="1898173"/>
          <a:ext cx="7411544" cy="555562"/>
        </a:xfrm>
        <a:prstGeom prst="roundRect">
          <a:avLst>
            <a:gd name="adj" fmla="val 10000"/>
          </a:avLst>
        </a:prstGeom>
        <a:solidFill>
          <a:schemeClr val="dk2">
            <a:hueOff val="0"/>
            <a:satOff val="0"/>
            <a:lumOff val="0"/>
            <a:alphaOff val="0"/>
          </a:schemeClr>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100000"/>
            </a:lnSpc>
            <a:spcBef>
              <a:spcPct val="0"/>
            </a:spcBef>
            <a:spcAft>
              <a:spcPct val="35000"/>
            </a:spcAft>
            <a:buNone/>
          </a:pPr>
          <a:r>
            <a:rPr lang="en-US" sz="1700" kern="1200" dirty="0"/>
            <a:t>The five signposts towards socially just career development</a:t>
          </a:r>
        </a:p>
      </dsp:txBody>
      <dsp:txXfrm>
        <a:off x="1676650" y="1914445"/>
        <a:ext cx="6464425" cy="523018"/>
      </dsp:txXfrm>
    </dsp:sp>
    <dsp:sp modelId="{914B43E6-B3AD-49B5-B04A-62B3084DB5D5}">
      <dsp:nvSpPr>
        <dsp:cNvPr id="0" name=""/>
        <dsp:cNvSpPr/>
      </dsp:nvSpPr>
      <dsp:spPr>
        <a:xfrm>
          <a:off x="2213838" y="2530898"/>
          <a:ext cx="7411544" cy="555562"/>
        </a:xfrm>
        <a:prstGeom prst="roundRect">
          <a:avLst>
            <a:gd name="adj" fmla="val 10000"/>
          </a:avLst>
        </a:prstGeom>
        <a:solidFill>
          <a:schemeClr val="dk2">
            <a:hueOff val="0"/>
            <a:satOff val="0"/>
            <a:lumOff val="0"/>
            <a:alphaOff val="0"/>
          </a:schemeClr>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100000"/>
            </a:lnSpc>
            <a:spcBef>
              <a:spcPct val="0"/>
            </a:spcBef>
            <a:spcAft>
              <a:spcPct val="35000"/>
            </a:spcAft>
            <a:buNone/>
          </a:pPr>
          <a:r>
            <a:rPr lang="en-US" sz="1700" kern="1200" dirty="0"/>
            <a:t>Conclusions and next steps</a:t>
          </a:r>
        </a:p>
      </dsp:txBody>
      <dsp:txXfrm>
        <a:off x="2230110" y="2547170"/>
        <a:ext cx="6464425" cy="523018"/>
      </dsp:txXfrm>
    </dsp:sp>
    <dsp:sp modelId="{C815FCBC-BCF3-48ED-9C1F-37D102117D31}">
      <dsp:nvSpPr>
        <dsp:cNvPr id="0" name=""/>
        <dsp:cNvSpPr/>
      </dsp:nvSpPr>
      <dsp:spPr>
        <a:xfrm>
          <a:off x="7050428" y="405869"/>
          <a:ext cx="361115" cy="361115"/>
        </a:xfrm>
        <a:prstGeom prst="downArrow">
          <a:avLst>
            <a:gd name="adj1" fmla="val 55000"/>
            <a:gd name="adj2" fmla="val 45000"/>
          </a:avLst>
        </a:prstGeom>
        <a:solidFill>
          <a:schemeClr val="dk2">
            <a:alpha val="90000"/>
            <a:tint val="40000"/>
            <a:hueOff val="0"/>
            <a:satOff val="0"/>
            <a:lumOff val="0"/>
            <a:alphaOff val="0"/>
          </a:schemeClr>
        </a:solidFill>
        <a:ln w="19050" cap="rnd"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endParaRPr lang="en-GB" sz="1600" kern="1200"/>
        </a:p>
      </dsp:txBody>
      <dsp:txXfrm>
        <a:off x="7131679" y="405869"/>
        <a:ext cx="198613" cy="271739"/>
      </dsp:txXfrm>
    </dsp:sp>
    <dsp:sp modelId="{121FE435-2DBC-46E6-90D1-36502A7CCE52}">
      <dsp:nvSpPr>
        <dsp:cNvPr id="0" name=""/>
        <dsp:cNvSpPr/>
      </dsp:nvSpPr>
      <dsp:spPr>
        <a:xfrm>
          <a:off x="7603888" y="1038594"/>
          <a:ext cx="361115" cy="361115"/>
        </a:xfrm>
        <a:prstGeom prst="downArrow">
          <a:avLst>
            <a:gd name="adj1" fmla="val 55000"/>
            <a:gd name="adj2" fmla="val 45000"/>
          </a:avLst>
        </a:prstGeom>
        <a:solidFill>
          <a:schemeClr val="dk2">
            <a:alpha val="90000"/>
            <a:tint val="40000"/>
            <a:hueOff val="0"/>
            <a:satOff val="0"/>
            <a:lumOff val="0"/>
            <a:alphaOff val="0"/>
          </a:schemeClr>
        </a:solidFill>
        <a:ln w="19050" cap="rnd"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7685139" y="1038594"/>
        <a:ext cx="198613" cy="271739"/>
      </dsp:txXfrm>
    </dsp:sp>
    <dsp:sp modelId="{024F38A1-FD10-4ED5-822B-679AEC3DC687}">
      <dsp:nvSpPr>
        <dsp:cNvPr id="0" name=""/>
        <dsp:cNvSpPr/>
      </dsp:nvSpPr>
      <dsp:spPr>
        <a:xfrm>
          <a:off x="8157348" y="1662059"/>
          <a:ext cx="361115" cy="361115"/>
        </a:xfrm>
        <a:prstGeom prst="downArrow">
          <a:avLst>
            <a:gd name="adj1" fmla="val 55000"/>
            <a:gd name="adj2" fmla="val 45000"/>
          </a:avLst>
        </a:prstGeom>
        <a:solidFill>
          <a:schemeClr val="dk2">
            <a:alpha val="90000"/>
            <a:tint val="40000"/>
            <a:hueOff val="0"/>
            <a:satOff val="0"/>
            <a:lumOff val="0"/>
            <a:alphaOff val="0"/>
          </a:schemeClr>
        </a:solidFill>
        <a:ln w="19050" cap="rnd"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8238599" y="1662059"/>
        <a:ext cx="198613" cy="271739"/>
      </dsp:txXfrm>
    </dsp:sp>
    <dsp:sp modelId="{C680B841-D222-47E7-9C9F-6E612FCFCEC3}">
      <dsp:nvSpPr>
        <dsp:cNvPr id="0" name=""/>
        <dsp:cNvSpPr/>
      </dsp:nvSpPr>
      <dsp:spPr>
        <a:xfrm>
          <a:off x="8710807" y="2300956"/>
          <a:ext cx="361115" cy="361115"/>
        </a:xfrm>
        <a:prstGeom prst="downArrow">
          <a:avLst>
            <a:gd name="adj1" fmla="val 55000"/>
            <a:gd name="adj2" fmla="val 45000"/>
          </a:avLst>
        </a:prstGeom>
        <a:solidFill>
          <a:schemeClr val="dk2">
            <a:alpha val="90000"/>
            <a:tint val="40000"/>
            <a:hueOff val="0"/>
            <a:satOff val="0"/>
            <a:lumOff val="0"/>
            <a:alphaOff val="0"/>
          </a:schemeClr>
        </a:solidFill>
        <a:ln w="19050" cap="rnd"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8792058" y="2300956"/>
        <a:ext cx="198613" cy="27173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F83C4E-E16E-4357-AA88-33EEEFDBCAA4}">
      <dsp:nvSpPr>
        <dsp:cNvPr id="0" name=""/>
        <dsp:cNvSpPr/>
      </dsp:nvSpPr>
      <dsp:spPr>
        <a:xfrm>
          <a:off x="0" y="973153"/>
          <a:ext cx="2331640" cy="415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53340" rIns="149352" bIns="53340" numCol="1" spcCol="1270" anchor="ctr" anchorCtr="0">
          <a:noAutofit/>
        </a:bodyPr>
        <a:lstStyle/>
        <a:p>
          <a:pPr marL="0" lvl="0" indent="0" algn="r" defTabSz="933450">
            <a:lnSpc>
              <a:spcPct val="90000"/>
            </a:lnSpc>
            <a:spcBef>
              <a:spcPct val="0"/>
            </a:spcBef>
            <a:spcAft>
              <a:spcPct val="35000"/>
            </a:spcAft>
            <a:buNone/>
          </a:pPr>
          <a:r>
            <a:rPr lang="en-GB" sz="2100" kern="1200" dirty="0"/>
            <a:t>Exploitation</a:t>
          </a:r>
        </a:p>
      </dsp:txBody>
      <dsp:txXfrm>
        <a:off x="0" y="973153"/>
        <a:ext cx="2331640" cy="415800"/>
      </dsp:txXfrm>
    </dsp:sp>
    <dsp:sp modelId="{FACC7485-CF21-423D-B201-6C1E666393B0}">
      <dsp:nvSpPr>
        <dsp:cNvPr id="0" name=""/>
        <dsp:cNvSpPr/>
      </dsp:nvSpPr>
      <dsp:spPr>
        <a:xfrm>
          <a:off x="2331640" y="953663"/>
          <a:ext cx="466328" cy="454781"/>
        </a:xfrm>
        <a:prstGeom prst="leftBrace">
          <a:avLst>
            <a:gd name="adj1" fmla="val 35000"/>
            <a:gd name="adj2" fmla="val 50000"/>
          </a:avLst>
        </a:pr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FCE0B63-37CF-496E-9C08-B89DD309DD53}">
      <dsp:nvSpPr>
        <dsp:cNvPr id="0" name=""/>
        <dsp:cNvSpPr/>
      </dsp:nvSpPr>
      <dsp:spPr>
        <a:xfrm>
          <a:off x="2984500" y="953663"/>
          <a:ext cx="6342062" cy="454781"/>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228600" lvl="1" indent="-228600" algn="l" defTabSz="933450">
            <a:lnSpc>
              <a:spcPct val="90000"/>
            </a:lnSpc>
            <a:spcBef>
              <a:spcPct val="0"/>
            </a:spcBef>
            <a:spcAft>
              <a:spcPct val="15000"/>
            </a:spcAft>
            <a:buChar char="•"/>
          </a:pPr>
          <a:r>
            <a:rPr lang="en-GB" sz="2100" kern="1200" dirty="0"/>
            <a:t>Unfair compensation and coercion</a:t>
          </a:r>
        </a:p>
      </dsp:txBody>
      <dsp:txXfrm>
        <a:off x="2984500" y="953663"/>
        <a:ext cx="6342062" cy="454781"/>
      </dsp:txXfrm>
    </dsp:sp>
    <dsp:sp modelId="{1527CD39-59CB-4EA5-BF77-AFCF93F4A28B}">
      <dsp:nvSpPr>
        <dsp:cNvPr id="0" name=""/>
        <dsp:cNvSpPr/>
      </dsp:nvSpPr>
      <dsp:spPr>
        <a:xfrm>
          <a:off x="0" y="1503535"/>
          <a:ext cx="2329363" cy="415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53340" rIns="149352" bIns="53340" numCol="1" spcCol="1270" anchor="ctr" anchorCtr="0">
          <a:noAutofit/>
        </a:bodyPr>
        <a:lstStyle/>
        <a:p>
          <a:pPr marL="0" lvl="0" indent="0" algn="r" defTabSz="933450">
            <a:lnSpc>
              <a:spcPct val="90000"/>
            </a:lnSpc>
            <a:spcBef>
              <a:spcPct val="0"/>
            </a:spcBef>
            <a:spcAft>
              <a:spcPct val="35000"/>
            </a:spcAft>
            <a:buNone/>
          </a:pPr>
          <a:r>
            <a:rPr lang="en-GB" sz="2100" kern="1200" dirty="0"/>
            <a:t>Marginalisation</a:t>
          </a:r>
        </a:p>
      </dsp:txBody>
      <dsp:txXfrm>
        <a:off x="0" y="1503535"/>
        <a:ext cx="2329363" cy="415800"/>
      </dsp:txXfrm>
    </dsp:sp>
    <dsp:sp modelId="{5EADE76A-0C51-4EDA-B810-A915C4D7ED7F}">
      <dsp:nvSpPr>
        <dsp:cNvPr id="0" name=""/>
        <dsp:cNvSpPr/>
      </dsp:nvSpPr>
      <dsp:spPr>
        <a:xfrm>
          <a:off x="2329363" y="1484044"/>
          <a:ext cx="465872" cy="454781"/>
        </a:xfrm>
        <a:prstGeom prst="leftBrace">
          <a:avLst>
            <a:gd name="adj1" fmla="val 35000"/>
            <a:gd name="adj2" fmla="val 50000"/>
          </a:avLst>
        </a:pr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3708F42-6D8A-45FA-9DCC-9C8AD78FCEB9}">
      <dsp:nvSpPr>
        <dsp:cNvPr id="0" name=""/>
        <dsp:cNvSpPr/>
      </dsp:nvSpPr>
      <dsp:spPr>
        <a:xfrm>
          <a:off x="2981585" y="1484044"/>
          <a:ext cx="6335869" cy="454781"/>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228600" lvl="1" indent="-228600" algn="l" defTabSz="933450">
            <a:lnSpc>
              <a:spcPct val="90000"/>
            </a:lnSpc>
            <a:spcBef>
              <a:spcPct val="0"/>
            </a:spcBef>
            <a:spcAft>
              <a:spcPct val="15000"/>
            </a:spcAft>
            <a:buChar char="•"/>
          </a:pPr>
          <a:r>
            <a:rPr lang="en-GB" sz="2100" kern="1200" dirty="0"/>
            <a:t>Loss of work, power and respect</a:t>
          </a:r>
        </a:p>
      </dsp:txBody>
      <dsp:txXfrm>
        <a:off x="2981585" y="1484044"/>
        <a:ext cx="6335869" cy="454781"/>
      </dsp:txXfrm>
    </dsp:sp>
    <dsp:sp modelId="{5AA1508C-5566-4F66-8C5B-5B425EFC3A1E}">
      <dsp:nvSpPr>
        <dsp:cNvPr id="0" name=""/>
        <dsp:cNvSpPr/>
      </dsp:nvSpPr>
      <dsp:spPr>
        <a:xfrm>
          <a:off x="0" y="2033916"/>
          <a:ext cx="2329363" cy="415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53340" rIns="149352" bIns="53340" numCol="1" spcCol="1270" anchor="ctr" anchorCtr="0">
          <a:noAutofit/>
        </a:bodyPr>
        <a:lstStyle/>
        <a:p>
          <a:pPr marL="0" lvl="0" indent="0" algn="r" defTabSz="933450">
            <a:lnSpc>
              <a:spcPct val="90000"/>
            </a:lnSpc>
            <a:spcBef>
              <a:spcPct val="0"/>
            </a:spcBef>
            <a:spcAft>
              <a:spcPct val="35000"/>
            </a:spcAft>
            <a:buNone/>
          </a:pPr>
          <a:r>
            <a:rPr lang="en-GB" sz="2100" kern="1200" dirty="0"/>
            <a:t>Powerlessness</a:t>
          </a:r>
        </a:p>
      </dsp:txBody>
      <dsp:txXfrm>
        <a:off x="0" y="2033916"/>
        <a:ext cx="2329363" cy="415800"/>
      </dsp:txXfrm>
    </dsp:sp>
    <dsp:sp modelId="{F6C4FEA0-563C-4D63-91D8-FE8F33555BFB}">
      <dsp:nvSpPr>
        <dsp:cNvPr id="0" name=""/>
        <dsp:cNvSpPr/>
      </dsp:nvSpPr>
      <dsp:spPr>
        <a:xfrm>
          <a:off x="2329363" y="2014425"/>
          <a:ext cx="465872" cy="454781"/>
        </a:xfrm>
        <a:prstGeom prst="leftBrace">
          <a:avLst>
            <a:gd name="adj1" fmla="val 35000"/>
            <a:gd name="adj2" fmla="val 50000"/>
          </a:avLst>
        </a:pr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AB47306-8BD5-405D-B182-03B7A086FC22}">
      <dsp:nvSpPr>
        <dsp:cNvPr id="0" name=""/>
        <dsp:cNvSpPr/>
      </dsp:nvSpPr>
      <dsp:spPr>
        <a:xfrm>
          <a:off x="2981585" y="2014425"/>
          <a:ext cx="6335869" cy="454781"/>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228600" lvl="1" indent="-228600" algn="l" defTabSz="933450">
            <a:lnSpc>
              <a:spcPct val="90000"/>
            </a:lnSpc>
            <a:spcBef>
              <a:spcPct val="0"/>
            </a:spcBef>
            <a:spcAft>
              <a:spcPct val="15000"/>
            </a:spcAft>
            <a:buChar char="•"/>
          </a:pPr>
          <a:r>
            <a:rPr lang="en-GB" sz="2100" kern="1200" dirty="0"/>
            <a:t>Always being on the receiving end of orders</a:t>
          </a:r>
        </a:p>
      </dsp:txBody>
      <dsp:txXfrm>
        <a:off x="2981585" y="2014425"/>
        <a:ext cx="6335869" cy="454781"/>
      </dsp:txXfrm>
    </dsp:sp>
    <dsp:sp modelId="{23877CCC-34D6-472D-96E7-AF2F9AF3F07F}">
      <dsp:nvSpPr>
        <dsp:cNvPr id="0" name=""/>
        <dsp:cNvSpPr/>
      </dsp:nvSpPr>
      <dsp:spPr>
        <a:xfrm>
          <a:off x="0" y="2544807"/>
          <a:ext cx="2329363" cy="7016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53340" rIns="149352" bIns="53340" numCol="1" spcCol="1270" anchor="ctr" anchorCtr="0">
          <a:noAutofit/>
        </a:bodyPr>
        <a:lstStyle/>
        <a:p>
          <a:pPr marL="0" lvl="0" indent="0" algn="r" defTabSz="933450">
            <a:lnSpc>
              <a:spcPct val="90000"/>
            </a:lnSpc>
            <a:spcBef>
              <a:spcPct val="0"/>
            </a:spcBef>
            <a:spcAft>
              <a:spcPct val="35000"/>
            </a:spcAft>
            <a:buNone/>
          </a:pPr>
          <a:r>
            <a:rPr lang="en-GB" sz="2100" kern="1200" dirty="0"/>
            <a:t>Cultural imperialism</a:t>
          </a:r>
        </a:p>
      </dsp:txBody>
      <dsp:txXfrm>
        <a:off x="0" y="2544807"/>
        <a:ext cx="2329363" cy="701662"/>
      </dsp:txXfrm>
    </dsp:sp>
    <dsp:sp modelId="{BC446594-6C5E-4579-8D17-094A34463EE8}">
      <dsp:nvSpPr>
        <dsp:cNvPr id="0" name=""/>
        <dsp:cNvSpPr/>
      </dsp:nvSpPr>
      <dsp:spPr>
        <a:xfrm>
          <a:off x="2329363" y="2544807"/>
          <a:ext cx="465872" cy="701662"/>
        </a:xfrm>
        <a:prstGeom prst="leftBrace">
          <a:avLst>
            <a:gd name="adj1" fmla="val 35000"/>
            <a:gd name="adj2" fmla="val 50000"/>
          </a:avLst>
        </a:pr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89CB575-79AD-45BA-9BA7-8F53B8A3A291}">
      <dsp:nvSpPr>
        <dsp:cNvPr id="0" name=""/>
        <dsp:cNvSpPr/>
      </dsp:nvSpPr>
      <dsp:spPr>
        <a:xfrm>
          <a:off x="2981585" y="2544807"/>
          <a:ext cx="6335869" cy="701662"/>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228600" lvl="1" indent="-228600" algn="l" defTabSz="933450">
            <a:lnSpc>
              <a:spcPct val="90000"/>
            </a:lnSpc>
            <a:spcBef>
              <a:spcPct val="0"/>
            </a:spcBef>
            <a:spcAft>
              <a:spcPct val="15000"/>
            </a:spcAft>
            <a:buChar char="•"/>
          </a:pPr>
          <a:r>
            <a:rPr lang="en-GB" sz="2100" kern="1200" dirty="0"/>
            <a:t>Imposing ‘norms’ on people</a:t>
          </a:r>
        </a:p>
      </dsp:txBody>
      <dsp:txXfrm>
        <a:off x="2981585" y="2544807"/>
        <a:ext cx="6335869" cy="701662"/>
      </dsp:txXfrm>
    </dsp:sp>
    <dsp:sp modelId="{8419FDD9-E5E7-40DB-B181-A681E7E52E8A}">
      <dsp:nvSpPr>
        <dsp:cNvPr id="0" name=""/>
        <dsp:cNvSpPr/>
      </dsp:nvSpPr>
      <dsp:spPr>
        <a:xfrm>
          <a:off x="0" y="3341560"/>
          <a:ext cx="2331640" cy="415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53340" rIns="149352" bIns="53340" numCol="1" spcCol="1270" anchor="ctr" anchorCtr="0">
          <a:noAutofit/>
        </a:bodyPr>
        <a:lstStyle/>
        <a:p>
          <a:pPr marL="0" lvl="0" indent="0" algn="r" defTabSz="933450">
            <a:lnSpc>
              <a:spcPct val="90000"/>
            </a:lnSpc>
            <a:spcBef>
              <a:spcPct val="0"/>
            </a:spcBef>
            <a:spcAft>
              <a:spcPct val="35000"/>
            </a:spcAft>
            <a:buNone/>
          </a:pPr>
          <a:r>
            <a:rPr lang="en-GB" sz="2100" kern="1200" dirty="0"/>
            <a:t>Violence</a:t>
          </a:r>
        </a:p>
      </dsp:txBody>
      <dsp:txXfrm>
        <a:off x="0" y="3341560"/>
        <a:ext cx="2331640" cy="415800"/>
      </dsp:txXfrm>
    </dsp:sp>
    <dsp:sp modelId="{1BCFD5E3-3D00-4FDB-8BBC-21A3A49D1882}">
      <dsp:nvSpPr>
        <dsp:cNvPr id="0" name=""/>
        <dsp:cNvSpPr/>
      </dsp:nvSpPr>
      <dsp:spPr>
        <a:xfrm>
          <a:off x="2331640" y="3322069"/>
          <a:ext cx="466328" cy="454781"/>
        </a:xfrm>
        <a:prstGeom prst="leftBrace">
          <a:avLst>
            <a:gd name="adj1" fmla="val 35000"/>
            <a:gd name="adj2" fmla="val 50000"/>
          </a:avLst>
        </a:pr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C114D17-67EC-4016-A920-E9D1109D2367}">
      <dsp:nvSpPr>
        <dsp:cNvPr id="0" name=""/>
        <dsp:cNvSpPr/>
      </dsp:nvSpPr>
      <dsp:spPr>
        <a:xfrm>
          <a:off x="2984500" y="3322069"/>
          <a:ext cx="6342062" cy="454781"/>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228600" lvl="1" indent="-228600" algn="l" defTabSz="933450">
            <a:lnSpc>
              <a:spcPct val="90000"/>
            </a:lnSpc>
            <a:spcBef>
              <a:spcPct val="0"/>
            </a:spcBef>
            <a:spcAft>
              <a:spcPct val="15000"/>
            </a:spcAft>
            <a:buChar char="•"/>
          </a:pPr>
          <a:r>
            <a:rPr lang="en-GB" sz="2100" kern="1200" dirty="0"/>
            <a:t>Random, unprovoked attacks</a:t>
          </a:r>
        </a:p>
      </dsp:txBody>
      <dsp:txXfrm>
        <a:off x="2984500" y="3322069"/>
        <a:ext cx="6342062" cy="45478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14A997-308E-4EEE-884A-06B5E7EFE2D3}">
      <dsp:nvSpPr>
        <dsp:cNvPr id="0" name=""/>
        <dsp:cNvSpPr/>
      </dsp:nvSpPr>
      <dsp:spPr>
        <a:xfrm>
          <a:off x="0" y="0"/>
          <a:ext cx="7411544" cy="555562"/>
        </a:xfrm>
        <a:prstGeom prst="roundRect">
          <a:avLst>
            <a:gd name="adj" fmla="val 10000"/>
          </a:avLst>
        </a:prstGeom>
        <a:solidFill>
          <a:schemeClr val="dk2">
            <a:hueOff val="0"/>
            <a:satOff val="0"/>
            <a:lumOff val="0"/>
            <a:alphaOff val="0"/>
          </a:schemeClr>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100000"/>
            </a:lnSpc>
            <a:spcBef>
              <a:spcPct val="0"/>
            </a:spcBef>
            <a:spcAft>
              <a:spcPct val="35000"/>
            </a:spcAft>
            <a:buNone/>
          </a:pPr>
          <a:r>
            <a:rPr lang="en-US" sz="1700" kern="1200" dirty="0"/>
            <a:t>Background</a:t>
          </a:r>
        </a:p>
      </dsp:txBody>
      <dsp:txXfrm>
        <a:off x="16272" y="16272"/>
        <a:ext cx="6747048" cy="523018"/>
      </dsp:txXfrm>
    </dsp:sp>
    <dsp:sp modelId="{01824DFD-5383-4F7F-95F8-96FDA9A8F17D}">
      <dsp:nvSpPr>
        <dsp:cNvPr id="0" name=""/>
        <dsp:cNvSpPr/>
      </dsp:nvSpPr>
      <dsp:spPr>
        <a:xfrm>
          <a:off x="553459" y="632724"/>
          <a:ext cx="7411544" cy="555562"/>
        </a:xfrm>
        <a:prstGeom prst="roundRect">
          <a:avLst>
            <a:gd name="adj" fmla="val 10000"/>
          </a:avLst>
        </a:prstGeom>
        <a:solidFill>
          <a:schemeClr val="dk2">
            <a:hueOff val="0"/>
            <a:satOff val="0"/>
            <a:lumOff val="0"/>
            <a:alphaOff val="0"/>
          </a:schemeClr>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100000"/>
            </a:lnSpc>
            <a:spcBef>
              <a:spcPct val="0"/>
            </a:spcBef>
            <a:spcAft>
              <a:spcPct val="35000"/>
            </a:spcAft>
            <a:buNone/>
          </a:pPr>
          <a:r>
            <a:rPr lang="en-US" sz="1700" kern="1200" dirty="0"/>
            <a:t>Definitions and key concepts</a:t>
          </a:r>
        </a:p>
      </dsp:txBody>
      <dsp:txXfrm>
        <a:off x="569731" y="648996"/>
        <a:ext cx="6464425" cy="523018"/>
      </dsp:txXfrm>
    </dsp:sp>
    <dsp:sp modelId="{5354AACF-B2D0-4B9A-B9A9-25DC2E5C8153}">
      <dsp:nvSpPr>
        <dsp:cNvPr id="0" name=""/>
        <dsp:cNvSpPr/>
      </dsp:nvSpPr>
      <dsp:spPr>
        <a:xfrm>
          <a:off x="1106919" y="1265449"/>
          <a:ext cx="7411544" cy="555562"/>
        </a:xfrm>
        <a:prstGeom prst="roundRect">
          <a:avLst>
            <a:gd name="adj" fmla="val 10000"/>
          </a:avLst>
        </a:prstGeom>
        <a:solidFill>
          <a:schemeClr val="tx2">
            <a:lumMod val="75000"/>
          </a:schemeClr>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100000"/>
            </a:lnSpc>
            <a:spcBef>
              <a:spcPct val="0"/>
            </a:spcBef>
            <a:spcAft>
              <a:spcPct val="35000"/>
            </a:spcAft>
            <a:buNone/>
          </a:pPr>
          <a:r>
            <a:rPr lang="en-US" sz="1700" kern="1200" dirty="0"/>
            <a:t>Ethical dilemmas </a:t>
          </a:r>
        </a:p>
      </dsp:txBody>
      <dsp:txXfrm>
        <a:off x="1123191" y="1281721"/>
        <a:ext cx="6464425" cy="523018"/>
      </dsp:txXfrm>
    </dsp:sp>
    <dsp:sp modelId="{E9D01F4F-AE98-45A6-884D-FC2215A0CEAA}">
      <dsp:nvSpPr>
        <dsp:cNvPr id="0" name=""/>
        <dsp:cNvSpPr/>
      </dsp:nvSpPr>
      <dsp:spPr>
        <a:xfrm>
          <a:off x="1660378" y="1898173"/>
          <a:ext cx="7411544" cy="555562"/>
        </a:xfrm>
        <a:prstGeom prst="roundRect">
          <a:avLst>
            <a:gd name="adj" fmla="val 10000"/>
          </a:avLst>
        </a:prstGeom>
        <a:solidFill>
          <a:schemeClr val="dk2">
            <a:hueOff val="0"/>
            <a:satOff val="0"/>
            <a:lumOff val="0"/>
            <a:alphaOff val="0"/>
          </a:schemeClr>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100000"/>
            </a:lnSpc>
            <a:spcBef>
              <a:spcPct val="0"/>
            </a:spcBef>
            <a:spcAft>
              <a:spcPct val="35000"/>
            </a:spcAft>
            <a:buNone/>
          </a:pPr>
          <a:r>
            <a:rPr lang="en-US" sz="1700" kern="1200" dirty="0"/>
            <a:t>The five signposts towards socially just career development</a:t>
          </a:r>
        </a:p>
      </dsp:txBody>
      <dsp:txXfrm>
        <a:off x="1676650" y="1914445"/>
        <a:ext cx="6464425" cy="523018"/>
      </dsp:txXfrm>
    </dsp:sp>
    <dsp:sp modelId="{914B43E6-B3AD-49B5-B04A-62B3084DB5D5}">
      <dsp:nvSpPr>
        <dsp:cNvPr id="0" name=""/>
        <dsp:cNvSpPr/>
      </dsp:nvSpPr>
      <dsp:spPr>
        <a:xfrm>
          <a:off x="2213838" y="2530898"/>
          <a:ext cx="7411544" cy="555562"/>
        </a:xfrm>
        <a:prstGeom prst="roundRect">
          <a:avLst>
            <a:gd name="adj" fmla="val 10000"/>
          </a:avLst>
        </a:prstGeom>
        <a:solidFill>
          <a:schemeClr val="dk2">
            <a:hueOff val="0"/>
            <a:satOff val="0"/>
            <a:lumOff val="0"/>
            <a:alphaOff val="0"/>
          </a:schemeClr>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100000"/>
            </a:lnSpc>
            <a:spcBef>
              <a:spcPct val="0"/>
            </a:spcBef>
            <a:spcAft>
              <a:spcPct val="35000"/>
            </a:spcAft>
            <a:buNone/>
          </a:pPr>
          <a:r>
            <a:rPr lang="en-US" sz="1700" kern="1200" dirty="0"/>
            <a:t>Conclusions and next steps</a:t>
          </a:r>
        </a:p>
      </dsp:txBody>
      <dsp:txXfrm>
        <a:off x="2230110" y="2547170"/>
        <a:ext cx="6464425" cy="523018"/>
      </dsp:txXfrm>
    </dsp:sp>
    <dsp:sp modelId="{C815FCBC-BCF3-48ED-9C1F-37D102117D31}">
      <dsp:nvSpPr>
        <dsp:cNvPr id="0" name=""/>
        <dsp:cNvSpPr/>
      </dsp:nvSpPr>
      <dsp:spPr>
        <a:xfrm>
          <a:off x="7050428" y="405869"/>
          <a:ext cx="361115" cy="361115"/>
        </a:xfrm>
        <a:prstGeom prst="downArrow">
          <a:avLst>
            <a:gd name="adj1" fmla="val 55000"/>
            <a:gd name="adj2" fmla="val 45000"/>
          </a:avLst>
        </a:prstGeom>
        <a:solidFill>
          <a:schemeClr val="dk2">
            <a:alpha val="90000"/>
            <a:tint val="40000"/>
            <a:hueOff val="0"/>
            <a:satOff val="0"/>
            <a:lumOff val="0"/>
            <a:alphaOff val="0"/>
          </a:schemeClr>
        </a:solidFill>
        <a:ln w="19050" cap="rnd"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endParaRPr lang="en-GB" sz="1600" kern="1200"/>
        </a:p>
      </dsp:txBody>
      <dsp:txXfrm>
        <a:off x="7131679" y="405869"/>
        <a:ext cx="198613" cy="271739"/>
      </dsp:txXfrm>
    </dsp:sp>
    <dsp:sp modelId="{121FE435-2DBC-46E6-90D1-36502A7CCE52}">
      <dsp:nvSpPr>
        <dsp:cNvPr id="0" name=""/>
        <dsp:cNvSpPr/>
      </dsp:nvSpPr>
      <dsp:spPr>
        <a:xfrm>
          <a:off x="7603888" y="1038594"/>
          <a:ext cx="361115" cy="361115"/>
        </a:xfrm>
        <a:prstGeom prst="downArrow">
          <a:avLst>
            <a:gd name="adj1" fmla="val 55000"/>
            <a:gd name="adj2" fmla="val 45000"/>
          </a:avLst>
        </a:prstGeom>
        <a:solidFill>
          <a:schemeClr val="dk2">
            <a:alpha val="90000"/>
            <a:tint val="40000"/>
            <a:hueOff val="0"/>
            <a:satOff val="0"/>
            <a:lumOff val="0"/>
            <a:alphaOff val="0"/>
          </a:schemeClr>
        </a:solidFill>
        <a:ln w="19050" cap="rnd"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7685139" y="1038594"/>
        <a:ext cx="198613" cy="271739"/>
      </dsp:txXfrm>
    </dsp:sp>
    <dsp:sp modelId="{024F38A1-FD10-4ED5-822B-679AEC3DC687}">
      <dsp:nvSpPr>
        <dsp:cNvPr id="0" name=""/>
        <dsp:cNvSpPr/>
      </dsp:nvSpPr>
      <dsp:spPr>
        <a:xfrm>
          <a:off x="8157348" y="1662059"/>
          <a:ext cx="361115" cy="361115"/>
        </a:xfrm>
        <a:prstGeom prst="downArrow">
          <a:avLst>
            <a:gd name="adj1" fmla="val 55000"/>
            <a:gd name="adj2" fmla="val 45000"/>
          </a:avLst>
        </a:prstGeom>
        <a:solidFill>
          <a:schemeClr val="dk2">
            <a:alpha val="90000"/>
            <a:tint val="40000"/>
            <a:hueOff val="0"/>
            <a:satOff val="0"/>
            <a:lumOff val="0"/>
            <a:alphaOff val="0"/>
          </a:schemeClr>
        </a:solidFill>
        <a:ln w="19050" cap="rnd"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8238599" y="1662059"/>
        <a:ext cx="198613" cy="271739"/>
      </dsp:txXfrm>
    </dsp:sp>
    <dsp:sp modelId="{C680B841-D222-47E7-9C9F-6E612FCFCEC3}">
      <dsp:nvSpPr>
        <dsp:cNvPr id="0" name=""/>
        <dsp:cNvSpPr/>
      </dsp:nvSpPr>
      <dsp:spPr>
        <a:xfrm>
          <a:off x="8710807" y="2300956"/>
          <a:ext cx="361115" cy="361115"/>
        </a:xfrm>
        <a:prstGeom prst="downArrow">
          <a:avLst>
            <a:gd name="adj1" fmla="val 55000"/>
            <a:gd name="adj2" fmla="val 45000"/>
          </a:avLst>
        </a:prstGeom>
        <a:solidFill>
          <a:schemeClr val="dk2">
            <a:alpha val="90000"/>
            <a:tint val="40000"/>
            <a:hueOff val="0"/>
            <a:satOff val="0"/>
            <a:lumOff val="0"/>
            <a:alphaOff val="0"/>
          </a:schemeClr>
        </a:solidFill>
        <a:ln w="19050" cap="rnd"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8792058" y="2300956"/>
        <a:ext cx="198613" cy="27173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68331B-6299-416F-8358-74BF9261E784}">
      <dsp:nvSpPr>
        <dsp:cNvPr id="0" name=""/>
        <dsp:cNvSpPr/>
      </dsp:nvSpPr>
      <dsp:spPr>
        <a:xfrm>
          <a:off x="3173744" y="0"/>
          <a:ext cx="4901756" cy="4901756"/>
        </a:xfrm>
        <a:prstGeom prst="diamond">
          <a:avLst/>
        </a:prstGeom>
        <a:solidFill>
          <a:schemeClr val="accent1">
            <a:tint val="40000"/>
            <a:hueOff val="0"/>
            <a:satOff val="0"/>
            <a:lumOff val="0"/>
            <a:alphaOff val="0"/>
          </a:schemeClr>
        </a:solidFill>
        <a:ln>
          <a:noFill/>
        </a:ln>
        <a:effectLst>
          <a:outerShdw blurRad="38100" dist="25400" dir="5400000" rotWithShape="0">
            <a:srgbClr val="000000">
              <a:alpha val="45000"/>
            </a:srgbClr>
          </a:outerShdw>
        </a:effectLst>
      </dsp:spPr>
      <dsp:style>
        <a:lnRef idx="0">
          <a:scrgbClr r="0" g="0" b="0"/>
        </a:lnRef>
        <a:fillRef idx="1">
          <a:scrgbClr r="0" g="0" b="0"/>
        </a:fillRef>
        <a:effectRef idx="2">
          <a:scrgbClr r="0" g="0" b="0"/>
        </a:effectRef>
        <a:fontRef idx="minor"/>
      </dsp:style>
    </dsp:sp>
    <dsp:sp modelId="{D5A60423-FB80-44CB-8124-38B49DCEA28C}">
      <dsp:nvSpPr>
        <dsp:cNvPr id="0" name=""/>
        <dsp:cNvSpPr/>
      </dsp:nvSpPr>
      <dsp:spPr>
        <a:xfrm>
          <a:off x="3639411" y="465666"/>
          <a:ext cx="1911684" cy="1911684"/>
        </a:xfrm>
        <a:prstGeom prst="roundRect">
          <a:avLst/>
        </a:prstGeom>
        <a:gradFill rotWithShape="0">
          <a:gsLst>
            <a:gs pos="0">
              <a:schemeClr val="accent1">
                <a:hueOff val="0"/>
                <a:satOff val="0"/>
                <a:lumOff val="0"/>
                <a:alphaOff val="0"/>
                <a:tint val="98000"/>
                <a:lumMod val="114000"/>
              </a:schemeClr>
            </a:gs>
            <a:gs pos="100000">
              <a:schemeClr val="accent1">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mj-lt"/>
            </a:rPr>
            <a:t>Radical (social change)</a:t>
          </a:r>
        </a:p>
      </dsp:txBody>
      <dsp:txXfrm>
        <a:off x="3732732" y="558987"/>
        <a:ext cx="1725042" cy="1725042"/>
      </dsp:txXfrm>
    </dsp:sp>
    <dsp:sp modelId="{86A720E5-C8AD-44A6-AC21-B171654078DA}">
      <dsp:nvSpPr>
        <dsp:cNvPr id="0" name=""/>
        <dsp:cNvSpPr/>
      </dsp:nvSpPr>
      <dsp:spPr>
        <a:xfrm>
          <a:off x="5698149" y="465666"/>
          <a:ext cx="1911684" cy="1911684"/>
        </a:xfrm>
        <a:prstGeom prst="roundRect">
          <a:avLst/>
        </a:prstGeom>
        <a:gradFill rotWithShape="0">
          <a:gsLst>
            <a:gs pos="0">
              <a:schemeClr val="accent1">
                <a:hueOff val="0"/>
                <a:satOff val="0"/>
                <a:lumOff val="0"/>
                <a:alphaOff val="0"/>
                <a:tint val="98000"/>
                <a:lumMod val="114000"/>
              </a:schemeClr>
            </a:gs>
            <a:gs pos="100000">
              <a:schemeClr val="accent1">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mj-lt"/>
            </a:rPr>
            <a:t>Progressive (individual change)</a:t>
          </a:r>
        </a:p>
      </dsp:txBody>
      <dsp:txXfrm>
        <a:off x="5791470" y="558987"/>
        <a:ext cx="1725042" cy="1725042"/>
      </dsp:txXfrm>
    </dsp:sp>
    <dsp:sp modelId="{AB539D71-863E-4EF7-9E5E-C3D0B8B5EAFA}">
      <dsp:nvSpPr>
        <dsp:cNvPr id="0" name=""/>
        <dsp:cNvSpPr/>
      </dsp:nvSpPr>
      <dsp:spPr>
        <a:xfrm>
          <a:off x="3639411" y="2524404"/>
          <a:ext cx="1911684" cy="1911684"/>
        </a:xfrm>
        <a:prstGeom prst="roundRect">
          <a:avLst/>
        </a:prstGeom>
        <a:gradFill rotWithShape="0">
          <a:gsLst>
            <a:gs pos="0">
              <a:schemeClr val="accent1">
                <a:hueOff val="0"/>
                <a:satOff val="0"/>
                <a:lumOff val="0"/>
                <a:alphaOff val="0"/>
                <a:tint val="98000"/>
                <a:lumMod val="114000"/>
              </a:schemeClr>
            </a:gs>
            <a:gs pos="100000">
              <a:schemeClr val="accent1">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mj-lt"/>
            </a:rPr>
            <a:t>Conservative (social control)</a:t>
          </a:r>
        </a:p>
      </dsp:txBody>
      <dsp:txXfrm>
        <a:off x="3732732" y="2617725"/>
        <a:ext cx="1725042" cy="1725042"/>
      </dsp:txXfrm>
    </dsp:sp>
    <dsp:sp modelId="{B06B9B92-19D3-4ACB-869B-5ACFA554DB76}">
      <dsp:nvSpPr>
        <dsp:cNvPr id="0" name=""/>
        <dsp:cNvSpPr/>
      </dsp:nvSpPr>
      <dsp:spPr>
        <a:xfrm>
          <a:off x="5698149" y="2524404"/>
          <a:ext cx="1911684" cy="1911684"/>
        </a:xfrm>
        <a:prstGeom prst="roundRect">
          <a:avLst/>
        </a:prstGeom>
        <a:gradFill rotWithShape="0">
          <a:gsLst>
            <a:gs pos="0">
              <a:schemeClr val="accent1">
                <a:hueOff val="0"/>
                <a:satOff val="0"/>
                <a:lumOff val="0"/>
                <a:alphaOff val="0"/>
                <a:tint val="98000"/>
                <a:lumMod val="114000"/>
              </a:schemeClr>
            </a:gs>
            <a:gs pos="100000">
              <a:schemeClr val="accent1">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mj-lt"/>
            </a:rPr>
            <a:t>Liberal (non-directive)</a:t>
          </a:r>
        </a:p>
      </dsp:txBody>
      <dsp:txXfrm>
        <a:off x="5791470" y="2617725"/>
        <a:ext cx="1725042" cy="172504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14A997-308E-4EEE-884A-06B5E7EFE2D3}">
      <dsp:nvSpPr>
        <dsp:cNvPr id="0" name=""/>
        <dsp:cNvSpPr/>
      </dsp:nvSpPr>
      <dsp:spPr>
        <a:xfrm>
          <a:off x="0" y="0"/>
          <a:ext cx="7411544" cy="555562"/>
        </a:xfrm>
        <a:prstGeom prst="roundRect">
          <a:avLst>
            <a:gd name="adj" fmla="val 10000"/>
          </a:avLst>
        </a:prstGeom>
        <a:solidFill>
          <a:schemeClr val="dk2">
            <a:hueOff val="0"/>
            <a:satOff val="0"/>
            <a:lumOff val="0"/>
            <a:alphaOff val="0"/>
          </a:schemeClr>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100000"/>
            </a:lnSpc>
            <a:spcBef>
              <a:spcPct val="0"/>
            </a:spcBef>
            <a:spcAft>
              <a:spcPct val="35000"/>
            </a:spcAft>
            <a:buNone/>
          </a:pPr>
          <a:r>
            <a:rPr lang="en-US" sz="1700" kern="1200" dirty="0"/>
            <a:t>Background</a:t>
          </a:r>
        </a:p>
      </dsp:txBody>
      <dsp:txXfrm>
        <a:off x="16272" y="16272"/>
        <a:ext cx="6747048" cy="523018"/>
      </dsp:txXfrm>
    </dsp:sp>
    <dsp:sp modelId="{01824DFD-5383-4F7F-95F8-96FDA9A8F17D}">
      <dsp:nvSpPr>
        <dsp:cNvPr id="0" name=""/>
        <dsp:cNvSpPr/>
      </dsp:nvSpPr>
      <dsp:spPr>
        <a:xfrm>
          <a:off x="553459" y="632724"/>
          <a:ext cx="7411544" cy="555562"/>
        </a:xfrm>
        <a:prstGeom prst="roundRect">
          <a:avLst>
            <a:gd name="adj" fmla="val 10000"/>
          </a:avLst>
        </a:prstGeom>
        <a:solidFill>
          <a:schemeClr val="dk2">
            <a:hueOff val="0"/>
            <a:satOff val="0"/>
            <a:lumOff val="0"/>
            <a:alphaOff val="0"/>
          </a:schemeClr>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100000"/>
            </a:lnSpc>
            <a:spcBef>
              <a:spcPct val="0"/>
            </a:spcBef>
            <a:spcAft>
              <a:spcPct val="35000"/>
            </a:spcAft>
            <a:buNone/>
          </a:pPr>
          <a:r>
            <a:rPr lang="en-US" sz="1700" kern="1200" dirty="0"/>
            <a:t>Definitions and key concepts</a:t>
          </a:r>
        </a:p>
      </dsp:txBody>
      <dsp:txXfrm>
        <a:off x="569731" y="648996"/>
        <a:ext cx="6464425" cy="523018"/>
      </dsp:txXfrm>
    </dsp:sp>
    <dsp:sp modelId="{5354AACF-B2D0-4B9A-B9A9-25DC2E5C8153}">
      <dsp:nvSpPr>
        <dsp:cNvPr id="0" name=""/>
        <dsp:cNvSpPr/>
      </dsp:nvSpPr>
      <dsp:spPr>
        <a:xfrm>
          <a:off x="1106919" y="1265449"/>
          <a:ext cx="7411544" cy="555562"/>
        </a:xfrm>
        <a:prstGeom prst="roundRect">
          <a:avLst>
            <a:gd name="adj" fmla="val 10000"/>
          </a:avLst>
        </a:prstGeom>
        <a:solidFill>
          <a:schemeClr val="dk2">
            <a:hueOff val="0"/>
            <a:satOff val="0"/>
            <a:lumOff val="0"/>
            <a:alphaOff val="0"/>
          </a:schemeClr>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100000"/>
            </a:lnSpc>
            <a:spcBef>
              <a:spcPct val="0"/>
            </a:spcBef>
            <a:spcAft>
              <a:spcPct val="35000"/>
            </a:spcAft>
            <a:buNone/>
          </a:pPr>
          <a:r>
            <a:rPr lang="en-US" sz="1700" kern="1200" dirty="0"/>
            <a:t>Ethical dilemmas </a:t>
          </a:r>
        </a:p>
      </dsp:txBody>
      <dsp:txXfrm>
        <a:off x="1123191" y="1281721"/>
        <a:ext cx="6464425" cy="523018"/>
      </dsp:txXfrm>
    </dsp:sp>
    <dsp:sp modelId="{E9D01F4F-AE98-45A6-884D-FC2215A0CEAA}">
      <dsp:nvSpPr>
        <dsp:cNvPr id="0" name=""/>
        <dsp:cNvSpPr/>
      </dsp:nvSpPr>
      <dsp:spPr>
        <a:xfrm>
          <a:off x="1660378" y="1898173"/>
          <a:ext cx="7411544" cy="555562"/>
        </a:xfrm>
        <a:prstGeom prst="roundRect">
          <a:avLst>
            <a:gd name="adj" fmla="val 10000"/>
          </a:avLst>
        </a:prstGeom>
        <a:solidFill>
          <a:schemeClr val="tx2">
            <a:lumMod val="75000"/>
          </a:schemeClr>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100000"/>
            </a:lnSpc>
            <a:spcBef>
              <a:spcPct val="0"/>
            </a:spcBef>
            <a:spcAft>
              <a:spcPct val="35000"/>
            </a:spcAft>
            <a:buNone/>
          </a:pPr>
          <a:r>
            <a:rPr lang="en-US" sz="1700" kern="1200" dirty="0"/>
            <a:t>The five signposts towards socially just career development</a:t>
          </a:r>
        </a:p>
      </dsp:txBody>
      <dsp:txXfrm>
        <a:off x="1676650" y="1914445"/>
        <a:ext cx="6464425" cy="523018"/>
      </dsp:txXfrm>
    </dsp:sp>
    <dsp:sp modelId="{914B43E6-B3AD-49B5-B04A-62B3084DB5D5}">
      <dsp:nvSpPr>
        <dsp:cNvPr id="0" name=""/>
        <dsp:cNvSpPr/>
      </dsp:nvSpPr>
      <dsp:spPr>
        <a:xfrm>
          <a:off x="2213838" y="2530898"/>
          <a:ext cx="7411544" cy="555562"/>
        </a:xfrm>
        <a:prstGeom prst="roundRect">
          <a:avLst>
            <a:gd name="adj" fmla="val 10000"/>
          </a:avLst>
        </a:prstGeom>
        <a:solidFill>
          <a:schemeClr val="dk2">
            <a:hueOff val="0"/>
            <a:satOff val="0"/>
            <a:lumOff val="0"/>
            <a:alphaOff val="0"/>
          </a:schemeClr>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100000"/>
            </a:lnSpc>
            <a:spcBef>
              <a:spcPct val="0"/>
            </a:spcBef>
            <a:spcAft>
              <a:spcPct val="35000"/>
            </a:spcAft>
            <a:buNone/>
          </a:pPr>
          <a:r>
            <a:rPr lang="en-US" sz="1700" kern="1200" dirty="0"/>
            <a:t>Conclusions and next steps</a:t>
          </a:r>
        </a:p>
      </dsp:txBody>
      <dsp:txXfrm>
        <a:off x="2230110" y="2547170"/>
        <a:ext cx="6464425" cy="523018"/>
      </dsp:txXfrm>
    </dsp:sp>
    <dsp:sp modelId="{C815FCBC-BCF3-48ED-9C1F-37D102117D31}">
      <dsp:nvSpPr>
        <dsp:cNvPr id="0" name=""/>
        <dsp:cNvSpPr/>
      </dsp:nvSpPr>
      <dsp:spPr>
        <a:xfrm>
          <a:off x="7050428" y="405869"/>
          <a:ext cx="361115" cy="361115"/>
        </a:xfrm>
        <a:prstGeom prst="downArrow">
          <a:avLst>
            <a:gd name="adj1" fmla="val 55000"/>
            <a:gd name="adj2" fmla="val 45000"/>
          </a:avLst>
        </a:prstGeom>
        <a:solidFill>
          <a:schemeClr val="dk2">
            <a:alpha val="90000"/>
            <a:tint val="40000"/>
            <a:hueOff val="0"/>
            <a:satOff val="0"/>
            <a:lumOff val="0"/>
            <a:alphaOff val="0"/>
          </a:schemeClr>
        </a:solidFill>
        <a:ln w="19050" cap="rnd"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endParaRPr lang="en-GB" sz="1600" kern="1200"/>
        </a:p>
      </dsp:txBody>
      <dsp:txXfrm>
        <a:off x="7131679" y="405869"/>
        <a:ext cx="198613" cy="271739"/>
      </dsp:txXfrm>
    </dsp:sp>
    <dsp:sp modelId="{121FE435-2DBC-46E6-90D1-36502A7CCE52}">
      <dsp:nvSpPr>
        <dsp:cNvPr id="0" name=""/>
        <dsp:cNvSpPr/>
      </dsp:nvSpPr>
      <dsp:spPr>
        <a:xfrm>
          <a:off x="7603888" y="1038594"/>
          <a:ext cx="361115" cy="361115"/>
        </a:xfrm>
        <a:prstGeom prst="downArrow">
          <a:avLst>
            <a:gd name="adj1" fmla="val 55000"/>
            <a:gd name="adj2" fmla="val 45000"/>
          </a:avLst>
        </a:prstGeom>
        <a:solidFill>
          <a:schemeClr val="dk2">
            <a:alpha val="90000"/>
            <a:tint val="40000"/>
            <a:hueOff val="0"/>
            <a:satOff val="0"/>
            <a:lumOff val="0"/>
            <a:alphaOff val="0"/>
          </a:schemeClr>
        </a:solidFill>
        <a:ln w="19050" cap="rnd"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7685139" y="1038594"/>
        <a:ext cx="198613" cy="271739"/>
      </dsp:txXfrm>
    </dsp:sp>
    <dsp:sp modelId="{024F38A1-FD10-4ED5-822B-679AEC3DC687}">
      <dsp:nvSpPr>
        <dsp:cNvPr id="0" name=""/>
        <dsp:cNvSpPr/>
      </dsp:nvSpPr>
      <dsp:spPr>
        <a:xfrm>
          <a:off x="8157348" y="1662059"/>
          <a:ext cx="361115" cy="361115"/>
        </a:xfrm>
        <a:prstGeom prst="downArrow">
          <a:avLst>
            <a:gd name="adj1" fmla="val 55000"/>
            <a:gd name="adj2" fmla="val 45000"/>
          </a:avLst>
        </a:prstGeom>
        <a:solidFill>
          <a:schemeClr val="dk2">
            <a:alpha val="90000"/>
            <a:tint val="40000"/>
            <a:hueOff val="0"/>
            <a:satOff val="0"/>
            <a:lumOff val="0"/>
            <a:alphaOff val="0"/>
          </a:schemeClr>
        </a:solidFill>
        <a:ln w="19050" cap="rnd"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8238599" y="1662059"/>
        <a:ext cx="198613" cy="271739"/>
      </dsp:txXfrm>
    </dsp:sp>
    <dsp:sp modelId="{C680B841-D222-47E7-9C9F-6E612FCFCEC3}">
      <dsp:nvSpPr>
        <dsp:cNvPr id="0" name=""/>
        <dsp:cNvSpPr/>
      </dsp:nvSpPr>
      <dsp:spPr>
        <a:xfrm>
          <a:off x="8710807" y="2300956"/>
          <a:ext cx="361115" cy="361115"/>
        </a:xfrm>
        <a:prstGeom prst="downArrow">
          <a:avLst>
            <a:gd name="adj1" fmla="val 55000"/>
            <a:gd name="adj2" fmla="val 45000"/>
          </a:avLst>
        </a:prstGeom>
        <a:solidFill>
          <a:schemeClr val="dk2">
            <a:alpha val="90000"/>
            <a:tint val="40000"/>
            <a:hueOff val="0"/>
            <a:satOff val="0"/>
            <a:lumOff val="0"/>
            <a:alphaOff val="0"/>
          </a:schemeClr>
        </a:solidFill>
        <a:ln w="19050" cap="rnd"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8792058" y="2300956"/>
        <a:ext cx="198613" cy="27173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C4281D-C71B-4664-995C-7B7AB2EE42E2}">
      <dsp:nvSpPr>
        <dsp:cNvPr id="0" name=""/>
        <dsp:cNvSpPr/>
      </dsp:nvSpPr>
      <dsp:spPr>
        <a:xfrm>
          <a:off x="5837" y="916409"/>
          <a:ext cx="1824922" cy="2189906"/>
        </a:xfrm>
        <a:prstGeom prst="rect">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0262" tIns="0" rIns="180262" bIns="330200" numCol="1" spcCol="1270" anchor="t" anchorCtr="0">
          <a:noAutofit/>
        </a:bodyPr>
        <a:lstStyle/>
        <a:p>
          <a:pPr marL="0" lvl="0" indent="0" algn="l" defTabSz="711200">
            <a:lnSpc>
              <a:spcPct val="90000"/>
            </a:lnSpc>
            <a:spcBef>
              <a:spcPct val="0"/>
            </a:spcBef>
            <a:spcAft>
              <a:spcPct val="35000"/>
            </a:spcAft>
            <a:buFont typeface="+mj-lt"/>
            <a:buNone/>
          </a:pPr>
          <a:r>
            <a:rPr lang="en-GB" sz="1600" b="1" i="0" kern="1200" dirty="0"/>
            <a:t>Build critical consciousness</a:t>
          </a:r>
          <a:r>
            <a:rPr lang="en-GB" sz="1600" b="0" i="0" kern="1200" dirty="0"/>
            <a:t> </a:t>
          </a:r>
          <a:endParaRPr lang="en-GB" sz="1600" kern="1200" dirty="0"/>
        </a:p>
      </dsp:txBody>
      <dsp:txXfrm>
        <a:off x="5837" y="1792371"/>
        <a:ext cx="1824922" cy="1313944"/>
      </dsp:txXfrm>
    </dsp:sp>
    <dsp:sp modelId="{BEDD5812-1115-4B8A-A19D-85AAFE354974}">
      <dsp:nvSpPr>
        <dsp:cNvPr id="0" name=""/>
        <dsp:cNvSpPr/>
      </dsp:nvSpPr>
      <dsp:spPr>
        <a:xfrm>
          <a:off x="5837" y="916409"/>
          <a:ext cx="1824922" cy="875962"/>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80262" tIns="165100" rIns="180262" bIns="165100" numCol="1" spcCol="1270" anchor="ctr" anchorCtr="0">
          <a:noAutofit/>
        </a:bodyPr>
        <a:lstStyle/>
        <a:p>
          <a:pPr marL="0" lvl="0" indent="0" algn="l" defTabSz="1689100">
            <a:lnSpc>
              <a:spcPct val="90000"/>
            </a:lnSpc>
            <a:spcBef>
              <a:spcPct val="0"/>
            </a:spcBef>
            <a:spcAft>
              <a:spcPct val="35000"/>
            </a:spcAft>
            <a:buNone/>
          </a:pPr>
          <a:r>
            <a:rPr lang="en-GB" sz="3800" kern="1200"/>
            <a:t>01</a:t>
          </a:r>
        </a:p>
      </dsp:txBody>
      <dsp:txXfrm>
        <a:off x="5837" y="916409"/>
        <a:ext cx="1824922" cy="875962"/>
      </dsp:txXfrm>
    </dsp:sp>
    <dsp:sp modelId="{9C5372CC-55F9-41A2-B2A6-1914F78C1795}">
      <dsp:nvSpPr>
        <dsp:cNvPr id="0" name=""/>
        <dsp:cNvSpPr/>
      </dsp:nvSpPr>
      <dsp:spPr>
        <a:xfrm>
          <a:off x="1976753" y="916409"/>
          <a:ext cx="1824922" cy="2189906"/>
        </a:xfrm>
        <a:prstGeom prst="rect">
          <a:avLst/>
        </a:prstGeom>
        <a:solidFill>
          <a:schemeClr val="accent2">
            <a:hueOff val="6681"/>
            <a:satOff val="-18932"/>
            <a:lumOff val="1177"/>
            <a:alphaOff val="0"/>
          </a:schemeClr>
        </a:solidFill>
        <a:ln w="19050" cap="rnd" cmpd="sng" algn="ctr">
          <a:solidFill>
            <a:schemeClr val="accent2">
              <a:hueOff val="6681"/>
              <a:satOff val="-18932"/>
              <a:lumOff val="117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0262" tIns="0" rIns="180262" bIns="330200" numCol="1" spcCol="1270" anchor="t" anchorCtr="0">
          <a:noAutofit/>
        </a:bodyPr>
        <a:lstStyle/>
        <a:p>
          <a:pPr marL="0" lvl="0" indent="0" algn="l" defTabSz="711200">
            <a:lnSpc>
              <a:spcPct val="90000"/>
            </a:lnSpc>
            <a:spcBef>
              <a:spcPct val="0"/>
            </a:spcBef>
            <a:spcAft>
              <a:spcPct val="35000"/>
            </a:spcAft>
            <a:buFont typeface="+mj-lt"/>
            <a:buNone/>
          </a:pPr>
          <a:r>
            <a:rPr lang="en-GB" sz="1600" b="1" i="0" kern="1200" dirty="0"/>
            <a:t>Name oppression</a:t>
          </a:r>
          <a:endParaRPr lang="en-GB" sz="1600" b="0" i="0" kern="1200" dirty="0"/>
        </a:p>
      </dsp:txBody>
      <dsp:txXfrm>
        <a:off x="1976753" y="1792371"/>
        <a:ext cx="1824922" cy="1313944"/>
      </dsp:txXfrm>
    </dsp:sp>
    <dsp:sp modelId="{616804D4-7870-46A6-B2A0-2CE8219FB9BB}">
      <dsp:nvSpPr>
        <dsp:cNvPr id="0" name=""/>
        <dsp:cNvSpPr/>
      </dsp:nvSpPr>
      <dsp:spPr>
        <a:xfrm>
          <a:off x="1976753" y="916409"/>
          <a:ext cx="1824922" cy="875962"/>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80262" tIns="165100" rIns="180262" bIns="165100" numCol="1" spcCol="1270" anchor="ctr" anchorCtr="0">
          <a:noAutofit/>
        </a:bodyPr>
        <a:lstStyle/>
        <a:p>
          <a:pPr marL="0" lvl="0" indent="0" algn="l" defTabSz="1689100">
            <a:lnSpc>
              <a:spcPct val="90000"/>
            </a:lnSpc>
            <a:spcBef>
              <a:spcPct val="0"/>
            </a:spcBef>
            <a:spcAft>
              <a:spcPct val="35000"/>
            </a:spcAft>
            <a:buNone/>
          </a:pPr>
          <a:r>
            <a:rPr lang="en-GB" sz="3800" kern="1200"/>
            <a:t>02</a:t>
          </a:r>
        </a:p>
      </dsp:txBody>
      <dsp:txXfrm>
        <a:off x="1976753" y="916409"/>
        <a:ext cx="1824922" cy="875962"/>
      </dsp:txXfrm>
    </dsp:sp>
    <dsp:sp modelId="{C4A2D9FD-3FFA-4CBE-9E4F-004229F35DEC}">
      <dsp:nvSpPr>
        <dsp:cNvPr id="0" name=""/>
        <dsp:cNvSpPr/>
      </dsp:nvSpPr>
      <dsp:spPr>
        <a:xfrm>
          <a:off x="3947669" y="916409"/>
          <a:ext cx="1824922" cy="2189906"/>
        </a:xfrm>
        <a:prstGeom prst="rect">
          <a:avLst/>
        </a:prstGeom>
        <a:solidFill>
          <a:schemeClr val="accent2">
            <a:hueOff val="13361"/>
            <a:satOff val="-37863"/>
            <a:lumOff val="2353"/>
            <a:alphaOff val="0"/>
          </a:schemeClr>
        </a:solidFill>
        <a:ln w="19050" cap="rnd" cmpd="sng" algn="ctr">
          <a:solidFill>
            <a:schemeClr val="accent2">
              <a:hueOff val="13361"/>
              <a:satOff val="-37863"/>
              <a:lumOff val="235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0262" tIns="0" rIns="180262" bIns="330200" numCol="1" spcCol="1270" anchor="t" anchorCtr="0">
          <a:noAutofit/>
        </a:bodyPr>
        <a:lstStyle/>
        <a:p>
          <a:pPr marL="0" lvl="0" indent="0" algn="l" defTabSz="711200">
            <a:lnSpc>
              <a:spcPct val="90000"/>
            </a:lnSpc>
            <a:spcBef>
              <a:spcPct val="0"/>
            </a:spcBef>
            <a:spcAft>
              <a:spcPct val="35000"/>
            </a:spcAft>
            <a:buFont typeface="+mj-lt"/>
            <a:buNone/>
          </a:pPr>
          <a:r>
            <a:rPr lang="en-GB" sz="1600" b="1" i="0" kern="1200" dirty="0"/>
            <a:t>Question what is normal</a:t>
          </a:r>
          <a:endParaRPr lang="en-GB" sz="1600" b="0" i="0" kern="1200" dirty="0"/>
        </a:p>
      </dsp:txBody>
      <dsp:txXfrm>
        <a:off x="3947669" y="1792371"/>
        <a:ext cx="1824922" cy="1313944"/>
      </dsp:txXfrm>
    </dsp:sp>
    <dsp:sp modelId="{06E3B730-F1E1-4C31-AA88-978153A3C3F4}">
      <dsp:nvSpPr>
        <dsp:cNvPr id="0" name=""/>
        <dsp:cNvSpPr/>
      </dsp:nvSpPr>
      <dsp:spPr>
        <a:xfrm>
          <a:off x="3947669" y="916409"/>
          <a:ext cx="1824922" cy="875962"/>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80262" tIns="165100" rIns="180262" bIns="165100" numCol="1" spcCol="1270" anchor="ctr" anchorCtr="0">
          <a:noAutofit/>
        </a:bodyPr>
        <a:lstStyle/>
        <a:p>
          <a:pPr marL="0" lvl="0" indent="0" algn="l" defTabSz="1689100">
            <a:lnSpc>
              <a:spcPct val="90000"/>
            </a:lnSpc>
            <a:spcBef>
              <a:spcPct val="0"/>
            </a:spcBef>
            <a:spcAft>
              <a:spcPct val="35000"/>
            </a:spcAft>
            <a:buNone/>
          </a:pPr>
          <a:r>
            <a:rPr lang="en-GB" sz="3800" kern="1200"/>
            <a:t>03</a:t>
          </a:r>
        </a:p>
      </dsp:txBody>
      <dsp:txXfrm>
        <a:off x="3947669" y="916409"/>
        <a:ext cx="1824922" cy="875962"/>
      </dsp:txXfrm>
    </dsp:sp>
    <dsp:sp modelId="{166E0798-03A4-4980-8A23-C4DD7503F72C}">
      <dsp:nvSpPr>
        <dsp:cNvPr id="0" name=""/>
        <dsp:cNvSpPr/>
      </dsp:nvSpPr>
      <dsp:spPr>
        <a:xfrm>
          <a:off x="5918585" y="916409"/>
          <a:ext cx="1824922" cy="2189906"/>
        </a:xfrm>
        <a:prstGeom prst="rect">
          <a:avLst/>
        </a:prstGeom>
        <a:solidFill>
          <a:schemeClr val="accent2">
            <a:hueOff val="20042"/>
            <a:satOff val="-56795"/>
            <a:lumOff val="3530"/>
            <a:alphaOff val="0"/>
          </a:schemeClr>
        </a:solidFill>
        <a:ln w="19050" cap="rnd" cmpd="sng" algn="ctr">
          <a:solidFill>
            <a:schemeClr val="accent2">
              <a:hueOff val="20042"/>
              <a:satOff val="-56795"/>
              <a:lumOff val="353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0262" tIns="0" rIns="180262" bIns="330200" numCol="1" spcCol="1270" anchor="t" anchorCtr="0">
          <a:noAutofit/>
        </a:bodyPr>
        <a:lstStyle/>
        <a:p>
          <a:pPr marL="0" lvl="0" indent="0" algn="l" defTabSz="711200">
            <a:lnSpc>
              <a:spcPct val="90000"/>
            </a:lnSpc>
            <a:spcBef>
              <a:spcPct val="0"/>
            </a:spcBef>
            <a:spcAft>
              <a:spcPct val="35000"/>
            </a:spcAft>
            <a:buFont typeface="+mj-lt"/>
            <a:buNone/>
          </a:pPr>
          <a:r>
            <a:rPr lang="en-GB" sz="1600" b="1" i="0" kern="1200" dirty="0"/>
            <a:t>Encourage people to work together</a:t>
          </a:r>
          <a:endParaRPr lang="en-GB" sz="1600" b="0" i="0" kern="1200" dirty="0"/>
        </a:p>
      </dsp:txBody>
      <dsp:txXfrm>
        <a:off x="5918585" y="1792371"/>
        <a:ext cx="1824922" cy="1313944"/>
      </dsp:txXfrm>
    </dsp:sp>
    <dsp:sp modelId="{23E3F2DC-471A-4ADF-8B75-839FF901E4EC}">
      <dsp:nvSpPr>
        <dsp:cNvPr id="0" name=""/>
        <dsp:cNvSpPr/>
      </dsp:nvSpPr>
      <dsp:spPr>
        <a:xfrm>
          <a:off x="5918585" y="916409"/>
          <a:ext cx="1824922" cy="875962"/>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80262" tIns="165100" rIns="180262" bIns="165100" numCol="1" spcCol="1270" anchor="ctr" anchorCtr="0">
          <a:noAutofit/>
        </a:bodyPr>
        <a:lstStyle/>
        <a:p>
          <a:pPr marL="0" lvl="0" indent="0" algn="l" defTabSz="1689100">
            <a:lnSpc>
              <a:spcPct val="90000"/>
            </a:lnSpc>
            <a:spcBef>
              <a:spcPct val="0"/>
            </a:spcBef>
            <a:spcAft>
              <a:spcPct val="35000"/>
            </a:spcAft>
            <a:buNone/>
          </a:pPr>
          <a:r>
            <a:rPr lang="en-GB" sz="3800" kern="1200"/>
            <a:t>04</a:t>
          </a:r>
        </a:p>
      </dsp:txBody>
      <dsp:txXfrm>
        <a:off x="5918585" y="916409"/>
        <a:ext cx="1824922" cy="875962"/>
      </dsp:txXfrm>
    </dsp:sp>
    <dsp:sp modelId="{84367214-3ECC-4F22-A3F4-ED34B79F6CE9}">
      <dsp:nvSpPr>
        <dsp:cNvPr id="0" name=""/>
        <dsp:cNvSpPr/>
      </dsp:nvSpPr>
      <dsp:spPr>
        <a:xfrm>
          <a:off x="7889501" y="916409"/>
          <a:ext cx="1824922" cy="2189906"/>
        </a:xfrm>
        <a:prstGeom prst="rect">
          <a:avLst/>
        </a:prstGeom>
        <a:solidFill>
          <a:schemeClr val="accent2">
            <a:hueOff val="26723"/>
            <a:satOff val="-75726"/>
            <a:lumOff val="4706"/>
            <a:alphaOff val="0"/>
          </a:schemeClr>
        </a:solidFill>
        <a:ln w="19050" cap="rnd" cmpd="sng" algn="ctr">
          <a:solidFill>
            <a:schemeClr val="accent2">
              <a:hueOff val="26723"/>
              <a:satOff val="-75726"/>
              <a:lumOff val="470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0262" tIns="0" rIns="180262" bIns="330200" numCol="1" spcCol="1270" anchor="t" anchorCtr="0">
          <a:noAutofit/>
        </a:bodyPr>
        <a:lstStyle/>
        <a:p>
          <a:pPr marL="0" lvl="0" indent="0" algn="l" defTabSz="711200">
            <a:lnSpc>
              <a:spcPct val="90000"/>
            </a:lnSpc>
            <a:spcBef>
              <a:spcPct val="0"/>
            </a:spcBef>
            <a:spcAft>
              <a:spcPct val="35000"/>
            </a:spcAft>
            <a:buFont typeface="+mj-lt"/>
            <a:buNone/>
          </a:pPr>
          <a:r>
            <a:rPr lang="en-GB" sz="1600" b="1" i="0" kern="1200" dirty="0"/>
            <a:t>Work at a range of levels</a:t>
          </a:r>
          <a:endParaRPr lang="en-GB" sz="1600" b="0" i="0" kern="1200" dirty="0"/>
        </a:p>
      </dsp:txBody>
      <dsp:txXfrm>
        <a:off x="7889501" y="1792371"/>
        <a:ext cx="1824922" cy="1313944"/>
      </dsp:txXfrm>
    </dsp:sp>
    <dsp:sp modelId="{24838AE7-B046-4BBA-BCF2-C99759442D15}">
      <dsp:nvSpPr>
        <dsp:cNvPr id="0" name=""/>
        <dsp:cNvSpPr/>
      </dsp:nvSpPr>
      <dsp:spPr>
        <a:xfrm>
          <a:off x="7889501" y="916409"/>
          <a:ext cx="1824922" cy="875962"/>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80262" tIns="165100" rIns="180262" bIns="165100" numCol="1" spcCol="1270" anchor="ctr" anchorCtr="0">
          <a:noAutofit/>
        </a:bodyPr>
        <a:lstStyle/>
        <a:p>
          <a:pPr marL="0" lvl="0" indent="0" algn="l" defTabSz="1689100">
            <a:lnSpc>
              <a:spcPct val="90000"/>
            </a:lnSpc>
            <a:spcBef>
              <a:spcPct val="0"/>
            </a:spcBef>
            <a:spcAft>
              <a:spcPct val="35000"/>
            </a:spcAft>
            <a:buNone/>
          </a:pPr>
          <a:r>
            <a:rPr lang="en-GB" sz="3800" kern="1200"/>
            <a:t>05</a:t>
          </a:r>
        </a:p>
      </dsp:txBody>
      <dsp:txXfrm>
        <a:off x="7889501" y="916409"/>
        <a:ext cx="1824922" cy="87596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C4281D-C71B-4664-995C-7B7AB2EE42E2}">
      <dsp:nvSpPr>
        <dsp:cNvPr id="0" name=""/>
        <dsp:cNvSpPr/>
      </dsp:nvSpPr>
      <dsp:spPr>
        <a:xfrm>
          <a:off x="5821" y="0"/>
          <a:ext cx="1819736" cy="544923"/>
        </a:xfrm>
        <a:prstGeom prst="rect">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750" tIns="0" rIns="179750" bIns="330200" numCol="1" spcCol="1270" anchor="t" anchorCtr="0">
          <a:noAutofit/>
        </a:bodyPr>
        <a:lstStyle/>
        <a:p>
          <a:pPr marL="0" lvl="0" indent="0" algn="l" defTabSz="488950">
            <a:lnSpc>
              <a:spcPct val="90000"/>
            </a:lnSpc>
            <a:spcBef>
              <a:spcPct val="0"/>
            </a:spcBef>
            <a:spcAft>
              <a:spcPct val="35000"/>
            </a:spcAft>
            <a:buFont typeface="+mj-lt"/>
            <a:buNone/>
          </a:pPr>
          <a:r>
            <a:rPr lang="en-GB" sz="1100" b="1" i="0" kern="1200" dirty="0"/>
            <a:t>Build critical consciousness</a:t>
          </a:r>
          <a:r>
            <a:rPr lang="en-GB" sz="1100" b="0" i="0" kern="1200" dirty="0"/>
            <a:t> </a:t>
          </a:r>
          <a:endParaRPr lang="en-GB" sz="1100" kern="1200" dirty="0"/>
        </a:p>
      </dsp:txBody>
      <dsp:txXfrm>
        <a:off x="5821" y="217969"/>
        <a:ext cx="1819736" cy="326953"/>
      </dsp:txXfrm>
    </dsp:sp>
    <dsp:sp modelId="{BEDD5812-1115-4B8A-A19D-85AAFE354974}">
      <dsp:nvSpPr>
        <dsp:cNvPr id="0" name=""/>
        <dsp:cNvSpPr/>
      </dsp:nvSpPr>
      <dsp:spPr>
        <a:xfrm>
          <a:off x="5821" y="0"/>
          <a:ext cx="1819736" cy="217969"/>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750" tIns="165100" rIns="179750" bIns="165100" numCol="1" spcCol="1270" anchor="ctr" anchorCtr="0">
          <a:noAutofit/>
        </a:bodyPr>
        <a:lstStyle/>
        <a:p>
          <a:pPr marL="0" lvl="0" indent="0" algn="l" defTabSz="622300">
            <a:lnSpc>
              <a:spcPct val="90000"/>
            </a:lnSpc>
            <a:spcBef>
              <a:spcPct val="0"/>
            </a:spcBef>
            <a:spcAft>
              <a:spcPct val="35000"/>
            </a:spcAft>
            <a:buNone/>
          </a:pPr>
          <a:r>
            <a:rPr lang="en-GB" sz="1400" kern="1200"/>
            <a:t>01</a:t>
          </a:r>
        </a:p>
      </dsp:txBody>
      <dsp:txXfrm>
        <a:off x="5821" y="0"/>
        <a:ext cx="1819736" cy="217969"/>
      </dsp:txXfrm>
    </dsp:sp>
    <dsp:sp modelId="{9C5372CC-55F9-41A2-B2A6-1914F78C1795}">
      <dsp:nvSpPr>
        <dsp:cNvPr id="0" name=""/>
        <dsp:cNvSpPr/>
      </dsp:nvSpPr>
      <dsp:spPr>
        <a:xfrm>
          <a:off x="1971136" y="0"/>
          <a:ext cx="1819736" cy="544923"/>
        </a:xfrm>
        <a:prstGeom prst="rect">
          <a:avLst/>
        </a:prstGeom>
        <a:solidFill>
          <a:schemeClr val="accent2">
            <a:hueOff val="6681"/>
            <a:satOff val="-18932"/>
            <a:lumOff val="1177"/>
            <a:alphaOff val="0"/>
          </a:schemeClr>
        </a:solidFill>
        <a:ln w="19050" cap="rnd" cmpd="sng" algn="ctr">
          <a:solidFill>
            <a:schemeClr val="accent2">
              <a:hueOff val="6681"/>
              <a:satOff val="-18932"/>
              <a:lumOff val="117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750" tIns="0" rIns="179750" bIns="330200" numCol="1" spcCol="1270" anchor="t" anchorCtr="0">
          <a:noAutofit/>
        </a:bodyPr>
        <a:lstStyle/>
        <a:p>
          <a:pPr marL="0" lvl="0" indent="0" algn="l" defTabSz="488950">
            <a:lnSpc>
              <a:spcPct val="90000"/>
            </a:lnSpc>
            <a:spcBef>
              <a:spcPct val="0"/>
            </a:spcBef>
            <a:spcAft>
              <a:spcPct val="35000"/>
            </a:spcAft>
            <a:buFont typeface="+mj-lt"/>
            <a:buNone/>
          </a:pPr>
          <a:r>
            <a:rPr lang="en-GB" sz="1100" b="1" i="0" kern="1200" dirty="0"/>
            <a:t>Name oppression</a:t>
          </a:r>
          <a:endParaRPr lang="en-GB" sz="1100" b="0" i="0" kern="1200" dirty="0"/>
        </a:p>
      </dsp:txBody>
      <dsp:txXfrm>
        <a:off x="1971136" y="217969"/>
        <a:ext cx="1819736" cy="326953"/>
      </dsp:txXfrm>
    </dsp:sp>
    <dsp:sp modelId="{616804D4-7870-46A6-B2A0-2CE8219FB9BB}">
      <dsp:nvSpPr>
        <dsp:cNvPr id="0" name=""/>
        <dsp:cNvSpPr/>
      </dsp:nvSpPr>
      <dsp:spPr>
        <a:xfrm>
          <a:off x="1971136" y="0"/>
          <a:ext cx="1819736" cy="217969"/>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750" tIns="165100" rIns="179750" bIns="165100" numCol="1" spcCol="1270" anchor="ctr" anchorCtr="0">
          <a:noAutofit/>
        </a:bodyPr>
        <a:lstStyle/>
        <a:p>
          <a:pPr marL="0" lvl="0" indent="0" algn="l" defTabSz="622300">
            <a:lnSpc>
              <a:spcPct val="90000"/>
            </a:lnSpc>
            <a:spcBef>
              <a:spcPct val="0"/>
            </a:spcBef>
            <a:spcAft>
              <a:spcPct val="35000"/>
            </a:spcAft>
            <a:buNone/>
          </a:pPr>
          <a:r>
            <a:rPr lang="en-GB" sz="1400" kern="1200"/>
            <a:t>02</a:t>
          </a:r>
        </a:p>
      </dsp:txBody>
      <dsp:txXfrm>
        <a:off x="1971136" y="0"/>
        <a:ext cx="1819736" cy="217969"/>
      </dsp:txXfrm>
    </dsp:sp>
    <dsp:sp modelId="{C4A2D9FD-3FFA-4CBE-9E4F-004229F35DEC}">
      <dsp:nvSpPr>
        <dsp:cNvPr id="0" name=""/>
        <dsp:cNvSpPr/>
      </dsp:nvSpPr>
      <dsp:spPr>
        <a:xfrm>
          <a:off x="3936451" y="0"/>
          <a:ext cx="1819736" cy="544923"/>
        </a:xfrm>
        <a:prstGeom prst="rect">
          <a:avLst/>
        </a:prstGeom>
        <a:solidFill>
          <a:schemeClr val="accent2">
            <a:hueOff val="13361"/>
            <a:satOff val="-37863"/>
            <a:lumOff val="2353"/>
            <a:alphaOff val="0"/>
          </a:schemeClr>
        </a:solidFill>
        <a:ln w="19050" cap="rnd" cmpd="sng" algn="ctr">
          <a:solidFill>
            <a:schemeClr val="accent2">
              <a:hueOff val="13361"/>
              <a:satOff val="-37863"/>
              <a:lumOff val="235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750" tIns="0" rIns="179750" bIns="330200" numCol="1" spcCol="1270" anchor="t" anchorCtr="0">
          <a:noAutofit/>
        </a:bodyPr>
        <a:lstStyle/>
        <a:p>
          <a:pPr marL="0" lvl="0" indent="0" algn="l" defTabSz="488950">
            <a:lnSpc>
              <a:spcPct val="90000"/>
            </a:lnSpc>
            <a:spcBef>
              <a:spcPct val="0"/>
            </a:spcBef>
            <a:spcAft>
              <a:spcPct val="35000"/>
            </a:spcAft>
            <a:buFont typeface="+mj-lt"/>
            <a:buNone/>
          </a:pPr>
          <a:r>
            <a:rPr lang="en-GB" sz="1100" b="1" i="0" kern="1200" dirty="0"/>
            <a:t>Question what is normal</a:t>
          </a:r>
          <a:endParaRPr lang="en-GB" sz="1100" b="0" i="0" kern="1200" dirty="0"/>
        </a:p>
      </dsp:txBody>
      <dsp:txXfrm>
        <a:off x="3936451" y="217969"/>
        <a:ext cx="1819736" cy="326953"/>
      </dsp:txXfrm>
    </dsp:sp>
    <dsp:sp modelId="{06E3B730-F1E1-4C31-AA88-978153A3C3F4}">
      <dsp:nvSpPr>
        <dsp:cNvPr id="0" name=""/>
        <dsp:cNvSpPr/>
      </dsp:nvSpPr>
      <dsp:spPr>
        <a:xfrm>
          <a:off x="3936451" y="0"/>
          <a:ext cx="1819736" cy="217969"/>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750" tIns="165100" rIns="179750" bIns="165100" numCol="1" spcCol="1270" anchor="ctr" anchorCtr="0">
          <a:noAutofit/>
        </a:bodyPr>
        <a:lstStyle/>
        <a:p>
          <a:pPr marL="0" lvl="0" indent="0" algn="l" defTabSz="622300">
            <a:lnSpc>
              <a:spcPct val="90000"/>
            </a:lnSpc>
            <a:spcBef>
              <a:spcPct val="0"/>
            </a:spcBef>
            <a:spcAft>
              <a:spcPct val="35000"/>
            </a:spcAft>
            <a:buNone/>
          </a:pPr>
          <a:r>
            <a:rPr lang="en-GB" sz="1400" kern="1200"/>
            <a:t>03</a:t>
          </a:r>
        </a:p>
      </dsp:txBody>
      <dsp:txXfrm>
        <a:off x="3936451" y="0"/>
        <a:ext cx="1819736" cy="217969"/>
      </dsp:txXfrm>
    </dsp:sp>
    <dsp:sp modelId="{166E0798-03A4-4980-8A23-C4DD7503F72C}">
      <dsp:nvSpPr>
        <dsp:cNvPr id="0" name=""/>
        <dsp:cNvSpPr/>
      </dsp:nvSpPr>
      <dsp:spPr>
        <a:xfrm>
          <a:off x="5901767" y="0"/>
          <a:ext cx="1819736" cy="544923"/>
        </a:xfrm>
        <a:prstGeom prst="rect">
          <a:avLst/>
        </a:prstGeom>
        <a:solidFill>
          <a:schemeClr val="accent2">
            <a:hueOff val="20042"/>
            <a:satOff val="-56795"/>
            <a:lumOff val="3530"/>
            <a:alphaOff val="0"/>
          </a:schemeClr>
        </a:solidFill>
        <a:ln w="19050" cap="rnd" cmpd="sng" algn="ctr">
          <a:solidFill>
            <a:schemeClr val="accent2">
              <a:hueOff val="20042"/>
              <a:satOff val="-56795"/>
              <a:lumOff val="353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750" tIns="0" rIns="179750" bIns="330200" numCol="1" spcCol="1270" anchor="t" anchorCtr="0">
          <a:noAutofit/>
        </a:bodyPr>
        <a:lstStyle/>
        <a:p>
          <a:pPr marL="0" lvl="0" indent="0" algn="l" defTabSz="488950">
            <a:lnSpc>
              <a:spcPct val="90000"/>
            </a:lnSpc>
            <a:spcBef>
              <a:spcPct val="0"/>
            </a:spcBef>
            <a:spcAft>
              <a:spcPct val="35000"/>
            </a:spcAft>
            <a:buFont typeface="+mj-lt"/>
            <a:buNone/>
          </a:pPr>
          <a:r>
            <a:rPr lang="en-GB" sz="1100" b="1" i="0" kern="1200" dirty="0"/>
            <a:t>Encourage people to work together</a:t>
          </a:r>
          <a:endParaRPr lang="en-GB" sz="1100" b="0" i="0" kern="1200" dirty="0"/>
        </a:p>
      </dsp:txBody>
      <dsp:txXfrm>
        <a:off x="5901767" y="217969"/>
        <a:ext cx="1819736" cy="326953"/>
      </dsp:txXfrm>
    </dsp:sp>
    <dsp:sp modelId="{23E3F2DC-471A-4ADF-8B75-839FF901E4EC}">
      <dsp:nvSpPr>
        <dsp:cNvPr id="0" name=""/>
        <dsp:cNvSpPr/>
      </dsp:nvSpPr>
      <dsp:spPr>
        <a:xfrm>
          <a:off x="5901767" y="0"/>
          <a:ext cx="1819736" cy="217969"/>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750" tIns="165100" rIns="179750" bIns="165100" numCol="1" spcCol="1270" anchor="ctr" anchorCtr="0">
          <a:noAutofit/>
        </a:bodyPr>
        <a:lstStyle/>
        <a:p>
          <a:pPr marL="0" lvl="0" indent="0" algn="l" defTabSz="622300">
            <a:lnSpc>
              <a:spcPct val="90000"/>
            </a:lnSpc>
            <a:spcBef>
              <a:spcPct val="0"/>
            </a:spcBef>
            <a:spcAft>
              <a:spcPct val="35000"/>
            </a:spcAft>
            <a:buNone/>
          </a:pPr>
          <a:r>
            <a:rPr lang="en-GB" sz="1400" kern="1200"/>
            <a:t>04</a:t>
          </a:r>
        </a:p>
      </dsp:txBody>
      <dsp:txXfrm>
        <a:off x="5901767" y="0"/>
        <a:ext cx="1819736" cy="217969"/>
      </dsp:txXfrm>
    </dsp:sp>
    <dsp:sp modelId="{84367214-3ECC-4F22-A3F4-ED34B79F6CE9}">
      <dsp:nvSpPr>
        <dsp:cNvPr id="0" name=""/>
        <dsp:cNvSpPr/>
      </dsp:nvSpPr>
      <dsp:spPr>
        <a:xfrm>
          <a:off x="7867082" y="0"/>
          <a:ext cx="1819736" cy="544923"/>
        </a:xfrm>
        <a:prstGeom prst="rect">
          <a:avLst/>
        </a:prstGeom>
        <a:solidFill>
          <a:schemeClr val="accent2">
            <a:hueOff val="26723"/>
            <a:satOff val="-75726"/>
            <a:lumOff val="4706"/>
            <a:alphaOff val="0"/>
          </a:schemeClr>
        </a:solidFill>
        <a:ln w="19050" cap="rnd" cmpd="sng" algn="ctr">
          <a:solidFill>
            <a:schemeClr val="accent2">
              <a:hueOff val="26723"/>
              <a:satOff val="-75726"/>
              <a:lumOff val="470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750" tIns="0" rIns="179750" bIns="330200" numCol="1" spcCol="1270" anchor="t" anchorCtr="0">
          <a:noAutofit/>
        </a:bodyPr>
        <a:lstStyle/>
        <a:p>
          <a:pPr marL="0" lvl="0" indent="0" algn="l" defTabSz="488950">
            <a:lnSpc>
              <a:spcPct val="90000"/>
            </a:lnSpc>
            <a:spcBef>
              <a:spcPct val="0"/>
            </a:spcBef>
            <a:spcAft>
              <a:spcPct val="35000"/>
            </a:spcAft>
            <a:buFont typeface="+mj-lt"/>
            <a:buNone/>
          </a:pPr>
          <a:r>
            <a:rPr lang="en-GB" sz="1100" b="1" i="0" kern="1200" dirty="0"/>
            <a:t>Work at a range of levels</a:t>
          </a:r>
          <a:endParaRPr lang="en-GB" sz="1100" b="0" i="0" kern="1200" dirty="0"/>
        </a:p>
      </dsp:txBody>
      <dsp:txXfrm>
        <a:off x="7867082" y="217969"/>
        <a:ext cx="1819736" cy="326953"/>
      </dsp:txXfrm>
    </dsp:sp>
    <dsp:sp modelId="{24838AE7-B046-4BBA-BCF2-C99759442D15}">
      <dsp:nvSpPr>
        <dsp:cNvPr id="0" name=""/>
        <dsp:cNvSpPr/>
      </dsp:nvSpPr>
      <dsp:spPr>
        <a:xfrm>
          <a:off x="7867082" y="0"/>
          <a:ext cx="1819736" cy="217969"/>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750" tIns="165100" rIns="179750" bIns="165100" numCol="1" spcCol="1270" anchor="ctr" anchorCtr="0">
          <a:noAutofit/>
        </a:bodyPr>
        <a:lstStyle/>
        <a:p>
          <a:pPr marL="0" lvl="0" indent="0" algn="l" defTabSz="622300">
            <a:lnSpc>
              <a:spcPct val="90000"/>
            </a:lnSpc>
            <a:spcBef>
              <a:spcPct val="0"/>
            </a:spcBef>
            <a:spcAft>
              <a:spcPct val="35000"/>
            </a:spcAft>
            <a:buNone/>
          </a:pPr>
          <a:r>
            <a:rPr lang="en-GB" sz="1400" kern="1200"/>
            <a:t>05</a:t>
          </a:r>
        </a:p>
      </dsp:txBody>
      <dsp:txXfrm>
        <a:off x="7867082" y="0"/>
        <a:ext cx="1819736" cy="217969"/>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F83C4E-E16E-4357-AA88-33EEEFDBCAA4}">
      <dsp:nvSpPr>
        <dsp:cNvPr id="0" name=""/>
        <dsp:cNvSpPr/>
      </dsp:nvSpPr>
      <dsp:spPr>
        <a:xfrm>
          <a:off x="0" y="434372"/>
          <a:ext cx="2797492" cy="514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912" tIns="66040" rIns="184912" bIns="66040" numCol="1" spcCol="1270" anchor="ctr" anchorCtr="0">
          <a:noAutofit/>
        </a:bodyPr>
        <a:lstStyle/>
        <a:p>
          <a:pPr marL="0" lvl="0" indent="0" algn="r" defTabSz="1155700">
            <a:lnSpc>
              <a:spcPct val="90000"/>
            </a:lnSpc>
            <a:spcBef>
              <a:spcPct val="0"/>
            </a:spcBef>
            <a:spcAft>
              <a:spcPct val="35000"/>
            </a:spcAft>
            <a:buNone/>
          </a:pPr>
          <a:r>
            <a:rPr lang="en-GB" sz="2600" kern="1200" dirty="0"/>
            <a:t>Exploitation</a:t>
          </a:r>
        </a:p>
      </dsp:txBody>
      <dsp:txXfrm>
        <a:off x="0" y="434372"/>
        <a:ext cx="2797492" cy="514800"/>
      </dsp:txXfrm>
    </dsp:sp>
    <dsp:sp modelId="{FACC7485-CF21-423D-B201-6C1E666393B0}">
      <dsp:nvSpPr>
        <dsp:cNvPr id="0" name=""/>
        <dsp:cNvSpPr/>
      </dsp:nvSpPr>
      <dsp:spPr>
        <a:xfrm>
          <a:off x="2797492" y="410241"/>
          <a:ext cx="559498" cy="563062"/>
        </a:xfrm>
        <a:prstGeom prst="leftBrace">
          <a:avLst>
            <a:gd name="adj1" fmla="val 35000"/>
            <a:gd name="adj2" fmla="val 50000"/>
          </a:avLst>
        </a:pr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FCE0B63-37CF-496E-9C08-B89DD309DD53}">
      <dsp:nvSpPr>
        <dsp:cNvPr id="0" name=""/>
        <dsp:cNvSpPr/>
      </dsp:nvSpPr>
      <dsp:spPr>
        <a:xfrm>
          <a:off x="3580790" y="410241"/>
          <a:ext cx="7609179" cy="563062"/>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228600" lvl="1" indent="-228600" algn="l" defTabSz="1155700">
            <a:lnSpc>
              <a:spcPct val="90000"/>
            </a:lnSpc>
            <a:spcBef>
              <a:spcPct val="0"/>
            </a:spcBef>
            <a:spcAft>
              <a:spcPct val="15000"/>
            </a:spcAft>
            <a:buChar char="•"/>
          </a:pPr>
          <a:r>
            <a:rPr lang="en-GB" sz="2600" kern="1200" dirty="0"/>
            <a:t>Unfair compensation and coercion</a:t>
          </a:r>
        </a:p>
      </dsp:txBody>
      <dsp:txXfrm>
        <a:off x="3580790" y="410241"/>
        <a:ext cx="7609179" cy="563062"/>
      </dsp:txXfrm>
    </dsp:sp>
    <dsp:sp modelId="{1527CD39-59CB-4EA5-BF77-AFCF93F4A28B}">
      <dsp:nvSpPr>
        <dsp:cNvPr id="0" name=""/>
        <dsp:cNvSpPr/>
      </dsp:nvSpPr>
      <dsp:spPr>
        <a:xfrm>
          <a:off x="0" y="1091035"/>
          <a:ext cx="2797492" cy="514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912" tIns="66040" rIns="184912" bIns="66040" numCol="1" spcCol="1270" anchor="ctr" anchorCtr="0">
          <a:noAutofit/>
        </a:bodyPr>
        <a:lstStyle/>
        <a:p>
          <a:pPr marL="0" lvl="0" indent="0" algn="r" defTabSz="1155700">
            <a:lnSpc>
              <a:spcPct val="90000"/>
            </a:lnSpc>
            <a:spcBef>
              <a:spcPct val="0"/>
            </a:spcBef>
            <a:spcAft>
              <a:spcPct val="35000"/>
            </a:spcAft>
            <a:buNone/>
          </a:pPr>
          <a:r>
            <a:rPr lang="en-GB" sz="2600" kern="1200" dirty="0"/>
            <a:t>Marginalisation</a:t>
          </a:r>
        </a:p>
      </dsp:txBody>
      <dsp:txXfrm>
        <a:off x="0" y="1091035"/>
        <a:ext cx="2797492" cy="514800"/>
      </dsp:txXfrm>
    </dsp:sp>
    <dsp:sp modelId="{5EADE76A-0C51-4EDA-B810-A915C4D7ED7F}">
      <dsp:nvSpPr>
        <dsp:cNvPr id="0" name=""/>
        <dsp:cNvSpPr/>
      </dsp:nvSpPr>
      <dsp:spPr>
        <a:xfrm>
          <a:off x="2797492" y="1066904"/>
          <a:ext cx="559498" cy="563062"/>
        </a:xfrm>
        <a:prstGeom prst="leftBrace">
          <a:avLst>
            <a:gd name="adj1" fmla="val 35000"/>
            <a:gd name="adj2" fmla="val 50000"/>
          </a:avLst>
        </a:pr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3708F42-6D8A-45FA-9DCC-9C8AD78FCEB9}">
      <dsp:nvSpPr>
        <dsp:cNvPr id="0" name=""/>
        <dsp:cNvSpPr/>
      </dsp:nvSpPr>
      <dsp:spPr>
        <a:xfrm>
          <a:off x="3580790" y="1066904"/>
          <a:ext cx="7609179" cy="563062"/>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228600" lvl="1" indent="-228600" algn="l" defTabSz="1155700">
            <a:lnSpc>
              <a:spcPct val="90000"/>
            </a:lnSpc>
            <a:spcBef>
              <a:spcPct val="0"/>
            </a:spcBef>
            <a:spcAft>
              <a:spcPct val="15000"/>
            </a:spcAft>
            <a:buChar char="•"/>
          </a:pPr>
          <a:r>
            <a:rPr lang="en-GB" sz="2600" kern="1200" dirty="0"/>
            <a:t>Loss of work, power and respect</a:t>
          </a:r>
        </a:p>
      </dsp:txBody>
      <dsp:txXfrm>
        <a:off x="3580790" y="1066904"/>
        <a:ext cx="7609179" cy="563062"/>
      </dsp:txXfrm>
    </dsp:sp>
    <dsp:sp modelId="{5AA1508C-5566-4F66-8C5B-5B425EFC3A1E}">
      <dsp:nvSpPr>
        <dsp:cNvPr id="0" name=""/>
        <dsp:cNvSpPr/>
      </dsp:nvSpPr>
      <dsp:spPr>
        <a:xfrm>
          <a:off x="0" y="1747697"/>
          <a:ext cx="2797492" cy="514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912" tIns="66040" rIns="184912" bIns="66040" numCol="1" spcCol="1270" anchor="ctr" anchorCtr="0">
          <a:noAutofit/>
        </a:bodyPr>
        <a:lstStyle/>
        <a:p>
          <a:pPr marL="0" lvl="0" indent="0" algn="r" defTabSz="1155700">
            <a:lnSpc>
              <a:spcPct val="90000"/>
            </a:lnSpc>
            <a:spcBef>
              <a:spcPct val="0"/>
            </a:spcBef>
            <a:spcAft>
              <a:spcPct val="35000"/>
            </a:spcAft>
            <a:buNone/>
          </a:pPr>
          <a:r>
            <a:rPr lang="en-GB" sz="2600" kern="1200" dirty="0"/>
            <a:t>Powerlessness</a:t>
          </a:r>
        </a:p>
      </dsp:txBody>
      <dsp:txXfrm>
        <a:off x="0" y="1747697"/>
        <a:ext cx="2797492" cy="514800"/>
      </dsp:txXfrm>
    </dsp:sp>
    <dsp:sp modelId="{F6C4FEA0-563C-4D63-91D8-FE8F33555BFB}">
      <dsp:nvSpPr>
        <dsp:cNvPr id="0" name=""/>
        <dsp:cNvSpPr/>
      </dsp:nvSpPr>
      <dsp:spPr>
        <a:xfrm>
          <a:off x="2797492" y="1723566"/>
          <a:ext cx="559498" cy="563062"/>
        </a:xfrm>
        <a:prstGeom prst="leftBrace">
          <a:avLst>
            <a:gd name="adj1" fmla="val 35000"/>
            <a:gd name="adj2" fmla="val 50000"/>
          </a:avLst>
        </a:pr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AB47306-8BD5-405D-B182-03B7A086FC22}">
      <dsp:nvSpPr>
        <dsp:cNvPr id="0" name=""/>
        <dsp:cNvSpPr/>
      </dsp:nvSpPr>
      <dsp:spPr>
        <a:xfrm>
          <a:off x="3580790" y="1723566"/>
          <a:ext cx="7609179" cy="563062"/>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228600" lvl="1" indent="-228600" algn="l" defTabSz="1155700">
            <a:lnSpc>
              <a:spcPct val="90000"/>
            </a:lnSpc>
            <a:spcBef>
              <a:spcPct val="0"/>
            </a:spcBef>
            <a:spcAft>
              <a:spcPct val="15000"/>
            </a:spcAft>
            <a:buChar char="•"/>
          </a:pPr>
          <a:r>
            <a:rPr lang="en-GB" sz="2600" kern="1200" dirty="0"/>
            <a:t>Always being on the receiving end of orders</a:t>
          </a:r>
        </a:p>
      </dsp:txBody>
      <dsp:txXfrm>
        <a:off x="3580790" y="1723566"/>
        <a:ext cx="7609179" cy="563062"/>
      </dsp:txXfrm>
    </dsp:sp>
    <dsp:sp modelId="{23877CCC-34D6-472D-96E7-AF2F9AF3F07F}">
      <dsp:nvSpPr>
        <dsp:cNvPr id="0" name=""/>
        <dsp:cNvSpPr/>
      </dsp:nvSpPr>
      <dsp:spPr>
        <a:xfrm>
          <a:off x="0" y="2380229"/>
          <a:ext cx="2794760" cy="8687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912" tIns="66040" rIns="184912" bIns="66040" numCol="1" spcCol="1270" anchor="ctr" anchorCtr="0">
          <a:noAutofit/>
        </a:bodyPr>
        <a:lstStyle/>
        <a:p>
          <a:pPr marL="0" lvl="0" indent="0" algn="r" defTabSz="1155700">
            <a:lnSpc>
              <a:spcPct val="90000"/>
            </a:lnSpc>
            <a:spcBef>
              <a:spcPct val="0"/>
            </a:spcBef>
            <a:spcAft>
              <a:spcPct val="35000"/>
            </a:spcAft>
            <a:buNone/>
          </a:pPr>
          <a:r>
            <a:rPr lang="en-GB" sz="2600" kern="1200" dirty="0"/>
            <a:t>Cultural imperialism</a:t>
          </a:r>
        </a:p>
      </dsp:txBody>
      <dsp:txXfrm>
        <a:off x="0" y="2380229"/>
        <a:ext cx="2794760" cy="868725"/>
      </dsp:txXfrm>
    </dsp:sp>
    <dsp:sp modelId="{BC446594-6C5E-4579-8D17-094A34463EE8}">
      <dsp:nvSpPr>
        <dsp:cNvPr id="0" name=""/>
        <dsp:cNvSpPr/>
      </dsp:nvSpPr>
      <dsp:spPr>
        <a:xfrm>
          <a:off x="2794760" y="2380229"/>
          <a:ext cx="558952" cy="868725"/>
        </a:xfrm>
        <a:prstGeom prst="leftBrace">
          <a:avLst>
            <a:gd name="adj1" fmla="val 35000"/>
            <a:gd name="adj2" fmla="val 50000"/>
          </a:avLst>
        </a:pr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89CB575-79AD-45BA-9BA7-8F53B8A3A291}">
      <dsp:nvSpPr>
        <dsp:cNvPr id="0" name=""/>
        <dsp:cNvSpPr/>
      </dsp:nvSpPr>
      <dsp:spPr>
        <a:xfrm>
          <a:off x="3577293" y="2380229"/>
          <a:ext cx="7601748" cy="868725"/>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228600" lvl="1" indent="-228600" algn="l" defTabSz="1155700">
            <a:lnSpc>
              <a:spcPct val="90000"/>
            </a:lnSpc>
            <a:spcBef>
              <a:spcPct val="0"/>
            </a:spcBef>
            <a:spcAft>
              <a:spcPct val="15000"/>
            </a:spcAft>
            <a:buChar char="•"/>
          </a:pPr>
          <a:r>
            <a:rPr lang="en-GB" sz="2600" kern="1200" dirty="0"/>
            <a:t>Imposing ‘norms’ on people</a:t>
          </a:r>
        </a:p>
      </dsp:txBody>
      <dsp:txXfrm>
        <a:off x="3577293" y="2380229"/>
        <a:ext cx="7601748" cy="868725"/>
      </dsp:txXfrm>
    </dsp:sp>
    <dsp:sp modelId="{8419FDD9-E5E7-40DB-B181-A681E7E52E8A}">
      <dsp:nvSpPr>
        <dsp:cNvPr id="0" name=""/>
        <dsp:cNvSpPr/>
      </dsp:nvSpPr>
      <dsp:spPr>
        <a:xfrm>
          <a:off x="0" y="3366685"/>
          <a:ext cx="2797492" cy="514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912" tIns="66040" rIns="184912" bIns="66040" numCol="1" spcCol="1270" anchor="ctr" anchorCtr="0">
          <a:noAutofit/>
        </a:bodyPr>
        <a:lstStyle/>
        <a:p>
          <a:pPr marL="0" lvl="0" indent="0" algn="r" defTabSz="1155700">
            <a:lnSpc>
              <a:spcPct val="90000"/>
            </a:lnSpc>
            <a:spcBef>
              <a:spcPct val="0"/>
            </a:spcBef>
            <a:spcAft>
              <a:spcPct val="35000"/>
            </a:spcAft>
            <a:buNone/>
          </a:pPr>
          <a:r>
            <a:rPr lang="en-GB" sz="2600" kern="1200" dirty="0"/>
            <a:t>Violence</a:t>
          </a:r>
        </a:p>
      </dsp:txBody>
      <dsp:txXfrm>
        <a:off x="0" y="3366685"/>
        <a:ext cx="2797492" cy="514800"/>
      </dsp:txXfrm>
    </dsp:sp>
    <dsp:sp modelId="{1BCFD5E3-3D00-4FDB-8BBC-21A3A49D1882}">
      <dsp:nvSpPr>
        <dsp:cNvPr id="0" name=""/>
        <dsp:cNvSpPr/>
      </dsp:nvSpPr>
      <dsp:spPr>
        <a:xfrm>
          <a:off x="2797492" y="3342554"/>
          <a:ext cx="559498" cy="563062"/>
        </a:xfrm>
        <a:prstGeom prst="leftBrace">
          <a:avLst>
            <a:gd name="adj1" fmla="val 35000"/>
            <a:gd name="adj2" fmla="val 50000"/>
          </a:avLst>
        </a:pr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C114D17-67EC-4016-A920-E9D1109D2367}">
      <dsp:nvSpPr>
        <dsp:cNvPr id="0" name=""/>
        <dsp:cNvSpPr/>
      </dsp:nvSpPr>
      <dsp:spPr>
        <a:xfrm>
          <a:off x="3580790" y="3342554"/>
          <a:ext cx="7609179" cy="563062"/>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228600" lvl="1" indent="-228600" algn="l" defTabSz="1155700">
            <a:lnSpc>
              <a:spcPct val="90000"/>
            </a:lnSpc>
            <a:spcBef>
              <a:spcPct val="0"/>
            </a:spcBef>
            <a:spcAft>
              <a:spcPct val="15000"/>
            </a:spcAft>
            <a:buChar char="•"/>
          </a:pPr>
          <a:r>
            <a:rPr lang="en-GB" sz="2600" kern="1200" dirty="0"/>
            <a:t>Random, unprovoked attacks</a:t>
          </a:r>
        </a:p>
      </dsp:txBody>
      <dsp:txXfrm>
        <a:off x="3580790" y="3342554"/>
        <a:ext cx="7609179" cy="563062"/>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C4281D-C71B-4664-995C-7B7AB2EE42E2}">
      <dsp:nvSpPr>
        <dsp:cNvPr id="0" name=""/>
        <dsp:cNvSpPr/>
      </dsp:nvSpPr>
      <dsp:spPr>
        <a:xfrm>
          <a:off x="5821" y="0"/>
          <a:ext cx="1819736" cy="544923"/>
        </a:xfrm>
        <a:prstGeom prst="rect">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750" tIns="0" rIns="179750" bIns="330200" numCol="1" spcCol="1270" anchor="t" anchorCtr="0">
          <a:noAutofit/>
        </a:bodyPr>
        <a:lstStyle/>
        <a:p>
          <a:pPr marL="0" lvl="0" indent="0" algn="l" defTabSz="488950">
            <a:lnSpc>
              <a:spcPct val="90000"/>
            </a:lnSpc>
            <a:spcBef>
              <a:spcPct val="0"/>
            </a:spcBef>
            <a:spcAft>
              <a:spcPct val="35000"/>
            </a:spcAft>
            <a:buFont typeface="+mj-lt"/>
            <a:buNone/>
          </a:pPr>
          <a:r>
            <a:rPr lang="en-GB" sz="1100" b="1" i="0" kern="1200" dirty="0"/>
            <a:t>Build critical consciousness</a:t>
          </a:r>
          <a:r>
            <a:rPr lang="en-GB" sz="1100" b="0" i="0" kern="1200" dirty="0"/>
            <a:t> </a:t>
          </a:r>
          <a:endParaRPr lang="en-GB" sz="1100" kern="1200" dirty="0"/>
        </a:p>
      </dsp:txBody>
      <dsp:txXfrm>
        <a:off x="5821" y="217969"/>
        <a:ext cx="1819736" cy="326953"/>
      </dsp:txXfrm>
    </dsp:sp>
    <dsp:sp modelId="{BEDD5812-1115-4B8A-A19D-85AAFE354974}">
      <dsp:nvSpPr>
        <dsp:cNvPr id="0" name=""/>
        <dsp:cNvSpPr/>
      </dsp:nvSpPr>
      <dsp:spPr>
        <a:xfrm>
          <a:off x="5821" y="0"/>
          <a:ext cx="1819736" cy="217969"/>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750" tIns="165100" rIns="179750" bIns="165100" numCol="1" spcCol="1270" anchor="ctr" anchorCtr="0">
          <a:noAutofit/>
        </a:bodyPr>
        <a:lstStyle/>
        <a:p>
          <a:pPr marL="0" lvl="0" indent="0" algn="l" defTabSz="622300">
            <a:lnSpc>
              <a:spcPct val="90000"/>
            </a:lnSpc>
            <a:spcBef>
              <a:spcPct val="0"/>
            </a:spcBef>
            <a:spcAft>
              <a:spcPct val="35000"/>
            </a:spcAft>
            <a:buNone/>
          </a:pPr>
          <a:r>
            <a:rPr lang="en-GB" sz="1400" kern="1200"/>
            <a:t>01</a:t>
          </a:r>
        </a:p>
      </dsp:txBody>
      <dsp:txXfrm>
        <a:off x="5821" y="0"/>
        <a:ext cx="1819736" cy="217969"/>
      </dsp:txXfrm>
    </dsp:sp>
    <dsp:sp modelId="{9C5372CC-55F9-41A2-B2A6-1914F78C1795}">
      <dsp:nvSpPr>
        <dsp:cNvPr id="0" name=""/>
        <dsp:cNvSpPr/>
      </dsp:nvSpPr>
      <dsp:spPr>
        <a:xfrm>
          <a:off x="1971136" y="0"/>
          <a:ext cx="1819736" cy="544923"/>
        </a:xfrm>
        <a:prstGeom prst="rect">
          <a:avLst/>
        </a:prstGeom>
        <a:solidFill>
          <a:schemeClr val="accent2">
            <a:hueOff val="6681"/>
            <a:satOff val="-18932"/>
            <a:lumOff val="1177"/>
            <a:alphaOff val="0"/>
          </a:schemeClr>
        </a:solidFill>
        <a:ln w="19050" cap="rnd" cmpd="sng" algn="ctr">
          <a:solidFill>
            <a:schemeClr val="accent2">
              <a:hueOff val="6681"/>
              <a:satOff val="-18932"/>
              <a:lumOff val="117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750" tIns="0" rIns="179750" bIns="330200" numCol="1" spcCol="1270" anchor="t" anchorCtr="0">
          <a:noAutofit/>
        </a:bodyPr>
        <a:lstStyle/>
        <a:p>
          <a:pPr marL="0" lvl="0" indent="0" algn="l" defTabSz="488950">
            <a:lnSpc>
              <a:spcPct val="90000"/>
            </a:lnSpc>
            <a:spcBef>
              <a:spcPct val="0"/>
            </a:spcBef>
            <a:spcAft>
              <a:spcPct val="35000"/>
            </a:spcAft>
            <a:buFont typeface="+mj-lt"/>
            <a:buNone/>
          </a:pPr>
          <a:r>
            <a:rPr lang="en-GB" sz="1100" b="1" i="0" kern="1200" dirty="0"/>
            <a:t>Name oppression</a:t>
          </a:r>
          <a:endParaRPr lang="en-GB" sz="1100" b="0" i="0" kern="1200" dirty="0"/>
        </a:p>
      </dsp:txBody>
      <dsp:txXfrm>
        <a:off x="1971136" y="217969"/>
        <a:ext cx="1819736" cy="326953"/>
      </dsp:txXfrm>
    </dsp:sp>
    <dsp:sp modelId="{616804D4-7870-46A6-B2A0-2CE8219FB9BB}">
      <dsp:nvSpPr>
        <dsp:cNvPr id="0" name=""/>
        <dsp:cNvSpPr/>
      </dsp:nvSpPr>
      <dsp:spPr>
        <a:xfrm>
          <a:off x="1971136" y="0"/>
          <a:ext cx="1819736" cy="217969"/>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750" tIns="165100" rIns="179750" bIns="165100" numCol="1" spcCol="1270" anchor="ctr" anchorCtr="0">
          <a:noAutofit/>
        </a:bodyPr>
        <a:lstStyle/>
        <a:p>
          <a:pPr marL="0" lvl="0" indent="0" algn="l" defTabSz="622300">
            <a:lnSpc>
              <a:spcPct val="90000"/>
            </a:lnSpc>
            <a:spcBef>
              <a:spcPct val="0"/>
            </a:spcBef>
            <a:spcAft>
              <a:spcPct val="35000"/>
            </a:spcAft>
            <a:buNone/>
          </a:pPr>
          <a:r>
            <a:rPr lang="en-GB" sz="1400" kern="1200"/>
            <a:t>02</a:t>
          </a:r>
        </a:p>
      </dsp:txBody>
      <dsp:txXfrm>
        <a:off x="1971136" y="0"/>
        <a:ext cx="1819736" cy="217969"/>
      </dsp:txXfrm>
    </dsp:sp>
    <dsp:sp modelId="{C4A2D9FD-3FFA-4CBE-9E4F-004229F35DEC}">
      <dsp:nvSpPr>
        <dsp:cNvPr id="0" name=""/>
        <dsp:cNvSpPr/>
      </dsp:nvSpPr>
      <dsp:spPr>
        <a:xfrm>
          <a:off x="3936451" y="0"/>
          <a:ext cx="1819736" cy="544923"/>
        </a:xfrm>
        <a:prstGeom prst="rect">
          <a:avLst/>
        </a:prstGeom>
        <a:solidFill>
          <a:schemeClr val="accent2">
            <a:hueOff val="13361"/>
            <a:satOff val="-37863"/>
            <a:lumOff val="2353"/>
            <a:alphaOff val="0"/>
          </a:schemeClr>
        </a:solidFill>
        <a:ln w="19050" cap="rnd" cmpd="sng" algn="ctr">
          <a:solidFill>
            <a:schemeClr val="accent2">
              <a:hueOff val="13361"/>
              <a:satOff val="-37863"/>
              <a:lumOff val="235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750" tIns="0" rIns="179750" bIns="330200" numCol="1" spcCol="1270" anchor="t" anchorCtr="0">
          <a:noAutofit/>
        </a:bodyPr>
        <a:lstStyle/>
        <a:p>
          <a:pPr marL="0" lvl="0" indent="0" algn="l" defTabSz="488950">
            <a:lnSpc>
              <a:spcPct val="90000"/>
            </a:lnSpc>
            <a:spcBef>
              <a:spcPct val="0"/>
            </a:spcBef>
            <a:spcAft>
              <a:spcPct val="35000"/>
            </a:spcAft>
            <a:buFont typeface="+mj-lt"/>
            <a:buNone/>
          </a:pPr>
          <a:r>
            <a:rPr lang="en-GB" sz="1100" b="1" i="0" kern="1200" dirty="0"/>
            <a:t>Question what is normal</a:t>
          </a:r>
          <a:endParaRPr lang="en-GB" sz="1100" b="0" i="0" kern="1200" dirty="0"/>
        </a:p>
      </dsp:txBody>
      <dsp:txXfrm>
        <a:off x="3936451" y="217969"/>
        <a:ext cx="1819736" cy="326953"/>
      </dsp:txXfrm>
    </dsp:sp>
    <dsp:sp modelId="{06E3B730-F1E1-4C31-AA88-978153A3C3F4}">
      <dsp:nvSpPr>
        <dsp:cNvPr id="0" name=""/>
        <dsp:cNvSpPr/>
      </dsp:nvSpPr>
      <dsp:spPr>
        <a:xfrm>
          <a:off x="3936451" y="0"/>
          <a:ext cx="1819736" cy="217969"/>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750" tIns="165100" rIns="179750" bIns="165100" numCol="1" spcCol="1270" anchor="ctr" anchorCtr="0">
          <a:noAutofit/>
        </a:bodyPr>
        <a:lstStyle/>
        <a:p>
          <a:pPr marL="0" lvl="0" indent="0" algn="l" defTabSz="622300">
            <a:lnSpc>
              <a:spcPct val="90000"/>
            </a:lnSpc>
            <a:spcBef>
              <a:spcPct val="0"/>
            </a:spcBef>
            <a:spcAft>
              <a:spcPct val="35000"/>
            </a:spcAft>
            <a:buNone/>
          </a:pPr>
          <a:r>
            <a:rPr lang="en-GB" sz="1400" kern="1200"/>
            <a:t>03</a:t>
          </a:r>
        </a:p>
      </dsp:txBody>
      <dsp:txXfrm>
        <a:off x="3936451" y="0"/>
        <a:ext cx="1819736" cy="217969"/>
      </dsp:txXfrm>
    </dsp:sp>
    <dsp:sp modelId="{166E0798-03A4-4980-8A23-C4DD7503F72C}">
      <dsp:nvSpPr>
        <dsp:cNvPr id="0" name=""/>
        <dsp:cNvSpPr/>
      </dsp:nvSpPr>
      <dsp:spPr>
        <a:xfrm>
          <a:off x="5901767" y="0"/>
          <a:ext cx="1819736" cy="544923"/>
        </a:xfrm>
        <a:prstGeom prst="rect">
          <a:avLst/>
        </a:prstGeom>
        <a:solidFill>
          <a:schemeClr val="accent2">
            <a:hueOff val="20042"/>
            <a:satOff val="-56795"/>
            <a:lumOff val="3530"/>
            <a:alphaOff val="0"/>
          </a:schemeClr>
        </a:solidFill>
        <a:ln w="19050" cap="rnd" cmpd="sng" algn="ctr">
          <a:solidFill>
            <a:schemeClr val="accent2">
              <a:hueOff val="20042"/>
              <a:satOff val="-56795"/>
              <a:lumOff val="353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750" tIns="0" rIns="179750" bIns="330200" numCol="1" spcCol="1270" anchor="t" anchorCtr="0">
          <a:noAutofit/>
        </a:bodyPr>
        <a:lstStyle/>
        <a:p>
          <a:pPr marL="0" lvl="0" indent="0" algn="l" defTabSz="488950">
            <a:lnSpc>
              <a:spcPct val="90000"/>
            </a:lnSpc>
            <a:spcBef>
              <a:spcPct val="0"/>
            </a:spcBef>
            <a:spcAft>
              <a:spcPct val="35000"/>
            </a:spcAft>
            <a:buFont typeface="+mj-lt"/>
            <a:buNone/>
          </a:pPr>
          <a:r>
            <a:rPr lang="en-GB" sz="1100" b="1" i="0" kern="1200" dirty="0"/>
            <a:t>Encourage people to work together</a:t>
          </a:r>
          <a:endParaRPr lang="en-GB" sz="1100" b="0" i="0" kern="1200" dirty="0"/>
        </a:p>
      </dsp:txBody>
      <dsp:txXfrm>
        <a:off x="5901767" y="217969"/>
        <a:ext cx="1819736" cy="326953"/>
      </dsp:txXfrm>
    </dsp:sp>
    <dsp:sp modelId="{23E3F2DC-471A-4ADF-8B75-839FF901E4EC}">
      <dsp:nvSpPr>
        <dsp:cNvPr id="0" name=""/>
        <dsp:cNvSpPr/>
      </dsp:nvSpPr>
      <dsp:spPr>
        <a:xfrm>
          <a:off x="5901767" y="0"/>
          <a:ext cx="1819736" cy="217969"/>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750" tIns="165100" rIns="179750" bIns="165100" numCol="1" spcCol="1270" anchor="ctr" anchorCtr="0">
          <a:noAutofit/>
        </a:bodyPr>
        <a:lstStyle/>
        <a:p>
          <a:pPr marL="0" lvl="0" indent="0" algn="l" defTabSz="622300">
            <a:lnSpc>
              <a:spcPct val="90000"/>
            </a:lnSpc>
            <a:spcBef>
              <a:spcPct val="0"/>
            </a:spcBef>
            <a:spcAft>
              <a:spcPct val="35000"/>
            </a:spcAft>
            <a:buNone/>
          </a:pPr>
          <a:r>
            <a:rPr lang="en-GB" sz="1400" kern="1200"/>
            <a:t>04</a:t>
          </a:r>
        </a:p>
      </dsp:txBody>
      <dsp:txXfrm>
        <a:off x="5901767" y="0"/>
        <a:ext cx="1819736" cy="217969"/>
      </dsp:txXfrm>
    </dsp:sp>
    <dsp:sp modelId="{84367214-3ECC-4F22-A3F4-ED34B79F6CE9}">
      <dsp:nvSpPr>
        <dsp:cNvPr id="0" name=""/>
        <dsp:cNvSpPr/>
      </dsp:nvSpPr>
      <dsp:spPr>
        <a:xfrm>
          <a:off x="7867082" y="0"/>
          <a:ext cx="1819736" cy="544923"/>
        </a:xfrm>
        <a:prstGeom prst="rect">
          <a:avLst/>
        </a:prstGeom>
        <a:solidFill>
          <a:schemeClr val="accent2">
            <a:hueOff val="26723"/>
            <a:satOff val="-75726"/>
            <a:lumOff val="4706"/>
            <a:alphaOff val="0"/>
          </a:schemeClr>
        </a:solidFill>
        <a:ln w="19050" cap="rnd" cmpd="sng" algn="ctr">
          <a:solidFill>
            <a:schemeClr val="accent2">
              <a:hueOff val="26723"/>
              <a:satOff val="-75726"/>
              <a:lumOff val="470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750" tIns="0" rIns="179750" bIns="330200" numCol="1" spcCol="1270" anchor="t" anchorCtr="0">
          <a:noAutofit/>
        </a:bodyPr>
        <a:lstStyle/>
        <a:p>
          <a:pPr marL="0" lvl="0" indent="0" algn="l" defTabSz="488950">
            <a:lnSpc>
              <a:spcPct val="90000"/>
            </a:lnSpc>
            <a:spcBef>
              <a:spcPct val="0"/>
            </a:spcBef>
            <a:spcAft>
              <a:spcPct val="35000"/>
            </a:spcAft>
            <a:buFont typeface="+mj-lt"/>
            <a:buNone/>
          </a:pPr>
          <a:r>
            <a:rPr lang="en-GB" sz="1100" b="1" i="0" kern="1200" dirty="0"/>
            <a:t>Work at a range of levels</a:t>
          </a:r>
          <a:endParaRPr lang="en-GB" sz="1100" b="0" i="0" kern="1200" dirty="0"/>
        </a:p>
      </dsp:txBody>
      <dsp:txXfrm>
        <a:off x="7867082" y="217969"/>
        <a:ext cx="1819736" cy="326953"/>
      </dsp:txXfrm>
    </dsp:sp>
    <dsp:sp modelId="{24838AE7-B046-4BBA-BCF2-C99759442D15}">
      <dsp:nvSpPr>
        <dsp:cNvPr id="0" name=""/>
        <dsp:cNvSpPr/>
      </dsp:nvSpPr>
      <dsp:spPr>
        <a:xfrm>
          <a:off x="7867082" y="0"/>
          <a:ext cx="1819736" cy="217969"/>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750" tIns="165100" rIns="179750" bIns="165100" numCol="1" spcCol="1270" anchor="ctr" anchorCtr="0">
          <a:noAutofit/>
        </a:bodyPr>
        <a:lstStyle/>
        <a:p>
          <a:pPr marL="0" lvl="0" indent="0" algn="l" defTabSz="622300">
            <a:lnSpc>
              <a:spcPct val="90000"/>
            </a:lnSpc>
            <a:spcBef>
              <a:spcPct val="0"/>
            </a:spcBef>
            <a:spcAft>
              <a:spcPct val="35000"/>
            </a:spcAft>
            <a:buNone/>
          </a:pPr>
          <a:r>
            <a:rPr lang="en-GB" sz="1400" kern="1200"/>
            <a:t>05</a:t>
          </a:r>
        </a:p>
      </dsp:txBody>
      <dsp:txXfrm>
        <a:off x="7867082" y="0"/>
        <a:ext cx="1819736" cy="217969"/>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C4281D-C71B-4664-995C-7B7AB2EE42E2}">
      <dsp:nvSpPr>
        <dsp:cNvPr id="0" name=""/>
        <dsp:cNvSpPr/>
      </dsp:nvSpPr>
      <dsp:spPr>
        <a:xfrm>
          <a:off x="5821" y="0"/>
          <a:ext cx="1819736" cy="544923"/>
        </a:xfrm>
        <a:prstGeom prst="rect">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750" tIns="0" rIns="179750" bIns="330200" numCol="1" spcCol="1270" anchor="t" anchorCtr="0">
          <a:noAutofit/>
        </a:bodyPr>
        <a:lstStyle/>
        <a:p>
          <a:pPr marL="0" lvl="0" indent="0" algn="l" defTabSz="488950">
            <a:lnSpc>
              <a:spcPct val="90000"/>
            </a:lnSpc>
            <a:spcBef>
              <a:spcPct val="0"/>
            </a:spcBef>
            <a:spcAft>
              <a:spcPct val="35000"/>
            </a:spcAft>
            <a:buFont typeface="+mj-lt"/>
            <a:buNone/>
          </a:pPr>
          <a:r>
            <a:rPr lang="en-GB" sz="1100" b="1" i="0" kern="1200" dirty="0"/>
            <a:t>Build critical consciousness</a:t>
          </a:r>
          <a:r>
            <a:rPr lang="en-GB" sz="1100" b="0" i="0" kern="1200" dirty="0"/>
            <a:t> </a:t>
          </a:r>
          <a:endParaRPr lang="en-GB" sz="1100" kern="1200" dirty="0"/>
        </a:p>
      </dsp:txBody>
      <dsp:txXfrm>
        <a:off x="5821" y="217969"/>
        <a:ext cx="1819736" cy="326953"/>
      </dsp:txXfrm>
    </dsp:sp>
    <dsp:sp modelId="{BEDD5812-1115-4B8A-A19D-85AAFE354974}">
      <dsp:nvSpPr>
        <dsp:cNvPr id="0" name=""/>
        <dsp:cNvSpPr/>
      </dsp:nvSpPr>
      <dsp:spPr>
        <a:xfrm>
          <a:off x="5821" y="0"/>
          <a:ext cx="1819736" cy="217969"/>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750" tIns="165100" rIns="179750" bIns="165100" numCol="1" spcCol="1270" anchor="ctr" anchorCtr="0">
          <a:noAutofit/>
        </a:bodyPr>
        <a:lstStyle/>
        <a:p>
          <a:pPr marL="0" lvl="0" indent="0" algn="l" defTabSz="622300">
            <a:lnSpc>
              <a:spcPct val="90000"/>
            </a:lnSpc>
            <a:spcBef>
              <a:spcPct val="0"/>
            </a:spcBef>
            <a:spcAft>
              <a:spcPct val="35000"/>
            </a:spcAft>
            <a:buNone/>
          </a:pPr>
          <a:r>
            <a:rPr lang="en-GB" sz="1400" kern="1200"/>
            <a:t>01</a:t>
          </a:r>
        </a:p>
      </dsp:txBody>
      <dsp:txXfrm>
        <a:off x="5821" y="0"/>
        <a:ext cx="1819736" cy="217969"/>
      </dsp:txXfrm>
    </dsp:sp>
    <dsp:sp modelId="{9C5372CC-55F9-41A2-B2A6-1914F78C1795}">
      <dsp:nvSpPr>
        <dsp:cNvPr id="0" name=""/>
        <dsp:cNvSpPr/>
      </dsp:nvSpPr>
      <dsp:spPr>
        <a:xfrm>
          <a:off x="1971136" y="0"/>
          <a:ext cx="1819736" cy="544923"/>
        </a:xfrm>
        <a:prstGeom prst="rect">
          <a:avLst/>
        </a:prstGeom>
        <a:solidFill>
          <a:schemeClr val="accent2">
            <a:hueOff val="6681"/>
            <a:satOff val="-18932"/>
            <a:lumOff val="1177"/>
            <a:alphaOff val="0"/>
          </a:schemeClr>
        </a:solidFill>
        <a:ln w="19050" cap="rnd" cmpd="sng" algn="ctr">
          <a:solidFill>
            <a:schemeClr val="accent2">
              <a:hueOff val="6681"/>
              <a:satOff val="-18932"/>
              <a:lumOff val="117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750" tIns="0" rIns="179750" bIns="330200" numCol="1" spcCol="1270" anchor="t" anchorCtr="0">
          <a:noAutofit/>
        </a:bodyPr>
        <a:lstStyle/>
        <a:p>
          <a:pPr marL="0" lvl="0" indent="0" algn="l" defTabSz="488950">
            <a:lnSpc>
              <a:spcPct val="90000"/>
            </a:lnSpc>
            <a:spcBef>
              <a:spcPct val="0"/>
            </a:spcBef>
            <a:spcAft>
              <a:spcPct val="35000"/>
            </a:spcAft>
            <a:buFont typeface="+mj-lt"/>
            <a:buNone/>
          </a:pPr>
          <a:r>
            <a:rPr lang="en-GB" sz="1100" b="1" i="0" kern="1200" dirty="0"/>
            <a:t>Name oppression</a:t>
          </a:r>
          <a:endParaRPr lang="en-GB" sz="1100" b="0" i="0" kern="1200" dirty="0"/>
        </a:p>
      </dsp:txBody>
      <dsp:txXfrm>
        <a:off x="1971136" y="217969"/>
        <a:ext cx="1819736" cy="326953"/>
      </dsp:txXfrm>
    </dsp:sp>
    <dsp:sp modelId="{616804D4-7870-46A6-B2A0-2CE8219FB9BB}">
      <dsp:nvSpPr>
        <dsp:cNvPr id="0" name=""/>
        <dsp:cNvSpPr/>
      </dsp:nvSpPr>
      <dsp:spPr>
        <a:xfrm>
          <a:off x="1971136" y="0"/>
          <a:ext cx="1819736" cy="217969"/>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750" tIns="165100" rIns="179750" bIns="165100" numCol="1" spcCol="1270" anchor="ctr" anchorCtr="0">
          <a:noAutofit/>
        </a:bodyPr>
        <a:lstStyle/>
        <a:p>
          <a:pPr marL="0" lvl="0" indent="0" algn="l" defTabSz="622300">
            <a:lnSpc>
              <a:spcPct val="90000"/>
            </a:lnSpc>
            <a:spcBef>
              <a:spcPct val="0"/>
            </a:spcBef>
            <a:spcAft>
              <a:spcPct val="35000"/>
            </a:spcAft>
            <a:buNone/>
          </a:pPr>
          <a:r>
            <a:rPr lang="en-GB" sz="1400" kern="1200"/>
            <a:t>02</a:t>
          </a:r>
        </a:p>
      </dsp:txBody>
      <dsp:txXfrm>
        <a:off x="1971136" y="0"/>
        <a:ext cx="1819736" cy="217969"/>
      </dsp:txXfrm>
    </dsp:sp>
    <dsp:sp modelId="{C4A2D9FD-3FFA-4CBE-9E4F-004229F35DEC}">
      <dsp:nvSpPr>
        <dsp:cNvPr id="0" name=""/>
        <dsp:cNvSpPr/>
      </dsp:nvSpPr>
      <dsp:spPr>
        <a:xfrm>
          <a:off x="3936451" y="0"/>
          <a:ext cx="1819736" cy="544923"/>
        </a:xfrm>
        <a:prstGeom prst="rect">
          <a:avLst/>
        </a:prstGeom>
        <a:solidFill>
          <a:schemeClr val="accent2">
            <a:hueOff val="13361"/>
            <a:satOff val="-37863"/>
            <a:lumOff val="2353"/>
            <a:alphaOff val="0"/>
          </a:schemeClr>
        </a:solidFill>
        <a:ln w="19050" cap="rnd" cmpd="sng" algn="ctr">
          <a:solidFill>
            <a:schemeClr val="accent2">
              <a:hueOff val="13361"/>
              <a:satOff val="-37863"/>
              <a:lumOff val="235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750" tIns="0" rIns="179750" bIns="330200" numCol="1" spcCol="1270" anchor="t" anchorCtr="0">
          <a:noAutofit/>
        </a:bodyPr>
        <a:lstStyle/>
        <a:p>
          <a:pPr marL="0" lvl="0" indent="0" algn="l" defTabSz="488950">
            <a:lnSpc>
              <a:spcPct val="90000"/>
            </a:lnSpc>
            <a:spcBef>
              <a:spcPct val="0"/>
            </a:spcBef>
            <a:spcAft>
              <a:spcPct val="35000"/>
            </a:spcAft>
            <a:buFont typeface="+mj-lt"/>
            <a:buNone/>
          </a:pPr>
          <a:r>
            <a:rPr lang="en-GB" sz="1100" b="1" i="0" kern="1200" dirty="0"/>
            <a:t>Question what is normal</a:t>
          </a:r>
          <a:endParaRPr lang="en-GB" sz="1100" b="0" i="0" kern="1200" dirty="0"/>
        </a:p>
      </dsp:txBody>
      <dsp:txXfrm>
        <a:off x="3936451" y="217969"/>
        <a:ext cx="1819736" cy="326953"/>
      </dsp:txXfrm>
    </dsp:sp>
    <dsp:sp modelId="{06E3B730-F1E1-4C31-AA88-978153A3C3F4}">
      <dsp:nvSpPr>
        <dsp:cNvPr id="0" name=""/>
        <dsp:cNvSpPr/>
      </dsp:nvSpPr>
      <dsp:spPr>
        <a:xfrm>
          <a:off x="3936451" y="0"/>
          <a:ext cx="1819736" cy="217969"/>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750" tIns="165100" rIns="179750" bIns="165100" numCol="1" spcCol="1270" anchor="ctr" anchorCtr="0">
          <a:noAutofit/>
        </a:bodyPr>
        <a:lstStyle/>
        <a:p>
          <a:pPr marL="0" lvl="0" indent="0" algn="l" defTabSz="622300">
            <a:lnSpc>
              <a:spcPct val="90000"/>
            </a:lnSpc>
            <a:spcBef>
              <a:spcPct val="0"/>
            </a:spcBef>
            <a:spcAft>
              <a:spcPct val="35000"/>
            </a:spcAft>
            <a:buNone/>
          </a:pPr>
          <a:r>
            <a:rPr lang="en-GB" sz="1400" kern="1200"/>
            <a:t>03</a:t>
          </a:r>
        </a:p>
      </dsp:txBody>
      <dsp:txXfrm>
        <a:off x="3936451" y="0"/>
        <a:ext cx="1819736" cy="217969"/>
      </dsp:txXfrm>
    </dsp:sp>
    <dsp:sp modelId="{166E0798-03A4-4980-8A23-C4DD7503F72C}">
      <dsp:nvSpPr>
        <dsp:cNvPr id="0" name=""/>
        <dsp:cNvSpPr/>
      </dsp:nvSpPr>
      <dsp:spPr>
        <a:xfrm>
          <a:off x="5901767" y="0"/>
          <a:ext cx="1819736" cy="544923"/>
        </a:xfrm>
        <a:prstGeom prst="rect">
          <a:avLst/>
        </a:prstGeom>
        <a:solidFill>
          <a:schemeClr val="accent2">
            <a:hueOff val="20042"/>
            <a:satOff val="-56795"/>
            <a:lumOff val="3530"/>
            <a:alphaOff val="0"/>
          </a:schemeClr>
        </a:solidFill>
        <a:ln w="19050" cap="rnd" cmpd="sng" algn="ctr">
          <a:solidFill>
            <a:schemeClr val="accent2">
              <a:hueOff val="20042"/>
              <a:satOff val="-56795"/>
              <a:lumOff val="353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750" tIns="0" rIns="179750" bIns="330200" numCol="1" spcCol="1270" anchor="t" anchorCtr="0">
          <a:noAutofit/>
        </a:bodyPr>
        <a:lstStyle/>
        <a:p>
          <a:pPr marL="0" lvl="0" indent="0" algn="l" defTabSz="488950">
            <a:lnSpc>
              <a:spcPct val="90000"/>
            </a:lnSpc>
            <a:spcBef>
              <a:spcPct val="0"/>
            </a:spcBef>
            <a:spcAft>
              <a:spcPct val="35000"/>
            </a:spcAft>
            <a:buFont typeface="+mj-lt"/>
            <a:buNone/>
          </a:pPr>
          <a:r>
            <a:rPr lang="en-GB" sz="1100" b="1" i="0" kern="1200" dirty="0"/>
            <a:t>Encourage people to work together</a:t>
          </a:r>
          <a:endParaRPr lang="en-GB" sz="1100" b="0" i="0" kern="1200" dirty="0"/>
        </a:p>
      </dsp:txBody>
      <dsp:txXfrm>
        <a:off x="5901767" y="217969"/>
        <a:ext cx="1819736" cy="326953"/>
      </dsp:txXfrm>
    </dsp:sp>
    <dsp:sp modelId="{23E3F2DC-471A-4ADF-8B75-839FF901E4EC}">
      <dsp:nvSpPr>
        <dsp:cNvPr id="0" name=""/>
        <dsp:cNvSpPr/>
      </dsp:nvSpPr>
      <dsp:spPr>
        <a:xfrm>
          <a:off x="5901767" y="0"/>
          <a:ext cx="1819736" cy="217969"/>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750" tIns="165100" rIns="179750" bIns="165100" numCol="1" spcCol="1270" anchor="ctr" anchorCtr="0">
          <a:noAutofit/>
        </a:bodyPr>
        <a:lstStyle/>
        <a:p>
          <a:pPr marL="0" lvl="0" indent="0" algn="l" defTabSz="622300">
            <a:lnSpc>
              <a:spcPct val="90000"/>
            </a:lnSpc>
            <a:spcBef>
              <a:spcPct val="0"/>
            </a:spcBef>
            <a:spcAft>
              <a:spcPct val="35000"/>
            </a:spcAft>
            <a:buNone/>
          </a:pPr>
          <a:r>
            <a:rPr lang="en-GB" sz="1400" kern="1200"/>
            <a:t>04</a:t>
          </a:r>
        </a:p>
      </dsp:txBody>
      <dsp:txXfrm>
        <a:off x="5901767" y="0"/>
        <a:ext cx="1819736" cy="217969"/>
      </dsp:txXfrm>
    </dsp:sp>
    <dsp:sp modelId="{84367214-3ECC-4F22-A3F4-ED34B79F6CE9}">
      <dsp:nvSpPr>
        <dsp:cNvPr id="0" name=""/>
        <dsp:cNvSpPr/>
      </dsp:nvSpPr>
      <dsp:spPr>
        <a:xfrm>
          <a:off x="7867082" y="0"/>
          <a:ext cx="1819736" cy="544923"/>
        </a:xfrm>
        <a:prstGeom prst="rect">
          <a:avLst/>
        </a:prstGeom>
        <a:solidFill>
          <a:schemeClr val="accent2">
            <a:hueOff val="26723"/>
            <a:satOff val="-75726"/>
            <a:lumOff val="4706"/>
            <a:alphaOff val="0"/>
          </a:schemeClr>
        </a:solidFill>
        <a:ln w="19050" cap="rnd" cmpd="sng" algn="ctr">
          <a:solidFill>
            <a:schemeClr val="accent2">
              <a:hueOff val="26723"/>
              <a:satOff val="-75726"/>
              <a:lumOff val="470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750" tIns="0" rIns="179750" bIns="330200" numCol="1" spcCol="1270" anchor="t" anchorCtr="0">
          <a:noAutofit/>
        </a:bodyPr>
        <a:lstStyle/>
        <a:p>
          <a:pPr marL="0" lvl="0" indent="0" algn="l" defTabSz="488950">
            <a:lnSpc>
              <a:spcPct val="90000"/>
            </a:lnSpc>
            <a:spcBef>
              <a:spcPct val="0"/>
            </a:spcBef>
            <a:spcAft>
              <a:spcPct val="35000"/>
            </a:spcAft>
            <a:buFont typeface="+mj-lt"/>
            <a:buNone/>
          </a:pPr>
          <a:r>
            <a:rPr lang="en-GB" sz="1100" b="1" i="0" kern="1200" dirty="0"/>
            <a:t>Work at a range of levels</a:t>
          </a:r>
          <a:endParaRPr lang="en-GB" sz="1100" b="0" i="0" kern="1200" dirty="0"/>
        </a:p>
      </dsp:txBody>
      <dsp:txXfrm>
        <a:off x="7867082" y="217969"/>
        <a:ext cx="1819736" cy="326953"/>
      </dsp:txXfrm>
    </dsp:sp>
    <dsp:sp modelId="{24838AE7-B046-4BBA-BCF2-C99759442D15}">
      <dsp:nvSpPr>
        <dsp:cNvPr id="0" name=""/>
        <dsp:cNvSpPr/>
      </dsp:nvSpPr>
      <dsp:spPr>
        <a:xfrm>
          <a:off x="7867082" y="0"/>
          <a:ext cx="1819736" cy="217969"/>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750" tIns="165100" rIns="179750" bIns="165100" numCol="1" spcCol="1270" anchor="ctr" anchorCtr="0">
          <a:noAutofit/>
        </a:bodyPr>
        <a:lstStyle/>
        <a:p>
          <a:pPr marL="0" lvl="0" indent="0" algn="l" defTabSz="622300">
            <a:lnSpc>
              <a:spcPct val="90000"/>
            </a:lnSpc>
            <a:spcBef>
              <a:spcPct val="0"/>
            </a:spcBef>
            <a:spcAft>
              <a:spcPct val="35000"/>
            </a:spcAft>
            <a:buNone/>
          </a:pPr>
          <a:r>
            <a:rPr lang="en-GB" sz="1400" kern="1200"/>
            <a:t>05</a:t>
          </a:r>
        </a:p>
      </dsp:txBody>
      <dsp:txXfrm>
        <a:off x="7867082" y="0"/>
        <a:ext cx="1819736" cy="217969"/>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C4281D-C71B-4664-995C-7B7AB2EE42E2}">
      <dsp:nvSpPr>
        <dsp:cNvPr id="0" name=""/>
        <dsp:cNvSpPr/>
      </dsp:nvSpPr>
      <dsp:spPr>
        <a:xfrm>
          <a:off x="5821" y="0"/>
          <a:ext cx="1819736" cy="544923"/>
        </a:xfrm>
        <a:prstGeom prst="rect">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750" tIns="0" rIns="179750" bIns="330200" numCol="1" spcCol="1270" anchor="t" anchorCtr="0">
          <a:noAutofit/>
        </a:bodyPr>
        <a:lstStyle/>
        <a:p>
          <a:pPr marL="0" lvl="0" indent="0" algn="l" defTabSz="488950">
            <a:lnSpc>
              <a:spcPct val="90000"/>
            </a:lnSpc>
            <a:spcBef>
              <a:spcPct val="0"/>
            </a:spcBef>
            <a:spcAft>
              <a:spcPct val="35000"/>
            </a:spcAft>
            <a:buFont typeface="+mj-lt"/>
            <a:buNone/>
          </a:pPr>
          <a:r>
            <a:rPr lang="en-GB" sz="1100" b="1" i="0" kern="1200" dirty="0"/>
            <a:t>Build critical consciousness</a:t>
          </a:r>
          <a:r>
            <a:rPr lang="en-GB" sz="1100" b="0" i="0" kern="1200" dirty="0"/>
            <a:t> </a:t>
          </a:r>
          <a:endParaRPr lang="en-GB" sz="1100" kern="1200" dirty="0"/>
        </a:p>
      </dsp:txBody>
      <dsp:txXfrm>
        <a:off x="5821" y="217969"/>
        <a:ext cx="1819736" cy="326953"/>
      </dsp:txXfrm>
    </dsp:sp>
    <dsp:sp modelId="{BEDD5812-1115-4B8A-A19D-85AAFE354974}">
      <dsp:nvSpPr>
        <dsp:cNvPr id="0" name=""/>
        <dsp:cNvSpPr/>
      </dsp:nvSpPr>
      <dsp:spPr>
        <a:xfrm>
          <a:off x="5821" y="0"/>
          <a:ext cx="1819736" cy="217969"/>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750" tIns="165100" rIns="179750" bIns="165100" numCol="1" spcCol="1270" anchor="ctr" anchorCtr="0">
          <a:noAutofit/>
        </a:bodyPr>
        <a:lstStyle/>
        <a:p>
          <a:pPr marL="0" lvl="0" indent="0" algn="l" defTabSz="622300">
            <a:lnSpc>
              <a:spcPct val="90000"/>
            </a:lnSpc>
            <a:spcBef>
              <a:spcPct val="0"/>
            </a:spcBef>
            <a:spcAft>
              <a:spcPct val="35000"/>
            </a:spcAft>
            <a:buNone/>
          </a:pPr>
          <a:r>
            <a:rPr lang="en-GB" sz="1400" kern="1200"/>
            <a:t>01</a:t>
          </a:r>
        </a:p>
      </dsp:txBody>
      <dsp:txXfrm>
        <a:off x="5821" y="0"/>
        <a:ext cx="1819736" cy="217969"/>
      </dsp:txXfrm>
    </dsp:sp>
    <dsp:sp modelId="{9C5372CC-55F9-41A2-B2A6-1914F78C1795}">
      <dsp:nvSpPr>
        <dsp:cNvPr id="0" name=""/>
        <dsp:cNvSpPr/>
      </dsp:nvSpPr>
      <dsp:spPr>
        <a:xfrm>
          <a:off x="1971136" y="0"/>
          <a:ext cx="1819736" cy="544923"/>
        </a:xfrm>
        <a:prstGeom prst="rect">
          <a:avLst/>
        </a:prstGeom>
        <a:solidFill>
          <a:schemeClr val="accent2">
            <a:hueOff val="6681"/>
            <a:satOff val="-18932"/>
            <a:lumOff val="1177"/>
            <a:alphaOff val="0"/>
          </a:schemeClr>
        </a:solidFill>
        <a:ln w="19050" cap="rnd" cmpd="sng" algn="ctr">
          <a:solidFill>
            <a:schemeClr val="accent2">
              <a:hueOff val="6681"/>
              <a:satOff val="-18932"/>
              <a:lumOff val="117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750" tIns="0" rIns="179750" bIns="330200" numCol="1" spcCol="1270" anchor="t" anchorCtr="0">
          <a:noAutofit/>
        </a:bodyPr>
        <a:lstStyle/>
        <a:p>
          <a:pPr marL="0" lvl="0" indent="0" algn="l" defTabSz="488950">
            <a:lnSpc>
              <a:spcPct val="90000"/>
            </a:lnSpc>
            <a:spcBef>
              <a:spcPct val="0"/>
            </a:spcBef>
            <a:spcAft>
              <a:spcPct val="35000"/>
            </a:spcAft>
            <a:buFont typeface="+mj-lt"/>
            <a:buNone/>
          </a:pPr>
          <a:r>
            <a:rPr lang="en-GB" sz="1100" b="1" i="0" kern="1200" dirty="0"/>
            <a:t>Name oppression</a:t>
          </a:r>
          <a:endParaRPr lang="en-GB" sz="1100" b="0" i="0" kern="1200" dirty="0"/>
        </a:p>
      </dsp:txBody>
      <dsp:txXfrm>
        <a:off x="1971136" y="217969"/>
        <a:ext cx="1819736" cy="326953"/>
      </dsp:txXfrm>
    </dsp:sp>
    <dsp:sp modelId="{616804D4-7870-46A6-B2A0-2CE8219FB9BB}">
      <dsp:nvSpPr>
        <dsp:cNvPr id="0" name=""/>
        <dsp:cNvSpPr/>
      </dsp:nvSpPr>
      <dsp:spPr>
        <a:xfrm>
          <a:off x="1971136" y="0"/>
          <a:ext cx="1819736" cy="217969"/>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750" tIns="165100" rIns="179750" bIns="165100" numCol="1" spcCol="1270" anchor="ctr" anchorCtr="0">
          <a:noAutofit/>
        </a:bodyPr>
        <a:lstStyle/>
        <a:p>
          <a:pPr marL="0" lvl="0" indent="0" algn="l" defTabSz="622300">
            <a:lnSpc>
              <a:spcPct val="90000"/>
            </a:lnSpc>
            <a:spcBef>
              <a:spcPct val="0"/>
            </a:spcBef>
            <a:spcAft>
              <a:spcPct val="35000"/>
            </a:spcAft>
            <a:buNone/>
          </a:pPr>
          <a:r>
            <a:rPr lang="en-GB" sz="1400" kern="1200"/>
            <a:t>02</a:t>
          </a:r>
        </a:p>
      </dsp:txBody>
      <dsp:txXfrm>
        <a:off x="1971136" y="0"/>
        <a:ext cx="1819736" cy="217969"/>
      </dsp:txXfrm>
    </dsp:sp>
    <dsp:sp modelId="{C4A2D9FD-3FFA-4CBE-9E4F-004229F35DEC}">
      <dsp:nvSpPr>
        <dsp:cNvPr id="0" name=""/>
        <dsp:cNvSpPr/>
      </dsp:nvSpPr>
      <dsp:spPr>
        <a:xfrm>
          <a:off x="3936451" y="0"/>
          <a:ext cx="1819736" cy="544923"/>
        </a:xfrm>
        <a:prstGeom prst="rect">
          <a:avLst/>
        </a:prstGeom>
        <a:solidFill>
          <a:schemeClr val="accent2">
            <a:hueOff val="13361"/>
            <a:satOff val="-37863"/>
            <a:lumOff val="2353"/>
            <a:alphaOff val="0"/>
          </a:schemeClr>
        </a:solidFill>
        <a:ln w="19050" cap="rnd" cmpd="sng" algn="ctr">
          <a:solidFill>
            <a:schemeClr val="accent2">
              <a:hueOff val="13361"/>
              <a:satOff val="-37863"/>
              <a:lumOff val="235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750" tIns="0" rIns="179750" bIns="330200" numCol="1" spcCol="1270" anchor="t" anchorCtr="0">
          <a:noAutofit/>
        </a:bodyPr>
        <a:lstStyle/>
        <a:p>
          <a:pPr marL="0" lvl="0" indent="0" algn="l" defTabSz="488950">
            <a:lnSpc>
              <a:spcPct val="90000"/>
            </a:lnSpc>
            <a:spcBef>
              <a:spcPct val="0"/>
            </a:spcBef>
            <a:spcAft>
              <a:spcPct val="35000"/>
            </a:spcAft>
            <a:buFont typeface="+mj-lt"/>
            <a:buNone/>
          </a:pPr>
          <a:r>
            <a:rPr lang="en-GB" sz="1100" b="1" i="0" kern="1200" dirty="0"/>
            <a:t>Question what is normal</a:t>
          </a:r>
          <a:endParaRPr lang="en-GB" sz="1100" b="0" i="0" kern="1200" dirty="0"/>
        </a:p>
      </dsp:txBody>
      <dsp:txXfrm>
        <a:off x="3936451" y="217969"/>
        <a:ext cx="1819736" cy="326953"/>
      </dsp:txXfrm>
    </dsp:sp>
    <dsp:sp modelId="{06E3B730-F1E1-4C31-AA88-978153A3C3F4}">
      <dsp:nvSpPr>
        <dsp:cNvPr id="0" name=""/>
        <dsp:cNvSpPr/>
      </dsp:nvSpPr>
      <dsp:spPr>
        <a:xfrm>
          <a:off x="3936451" y="0"/>
          <a:ext cx="1819736" cy="217969"/>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750" tIns="165100" rIns="179750" bIns="165100" numCol="1" spcCol="1270" anchor="ctr" anchorCtr="0">
          <a:noAutofit/>
        </a:bodyPr>
        <a:lstStyle/>
        <a:p>
          <a:pPr marL="0" lvl="0" indent="0" algn="l" defTabSz="622300">
            <a:lnSpc>
              <a:spcPct val="90000"/>
            </a:lnSpc>
            <a:spcBef>
              <a:spcPct val="0"/>
            </a:spcBef>
            <a:spcAft>
              <a:spcPct val="35000"/>
            </a:spcAft>
            <a:buNone/>
          </a:pPr>
          <a:r>
            <a:rPr lang="en-GB" sz="1400" kern="1200"/>
            <a:t>03</a:t>
          </a:r>
        </a:p>
      </dsp:txBody>
      <dsp:txXfrm>
        <a:off x="3936451" y="0"/>
        <a:ext cx="1819736" cy="217969"/>
      </dsp:txXfrm>
    </dsp:sp>
    <dsp:sp modelId="{166E0798-03A4-4980-8A23-C4DD7503F72C}">
      <dsp:nvSpPr>
        <dsp:cNvPr id="0" name=""/>
        <dsp:cNvSpPr/>
      </dsp:nvSpPr>
      <dsp:spPr>
        <a:xfrm>
          <a:off x="5901767" y="0"/>
          <a:ext cx="1819736" cy="544923"/>
        </a:xfrm>
        <a:prstGeom prst="rect">
          <a:avLst/>
        </a:prstGeom>
        <a:solidFill>
          <a:schemeClr val="accent2">
            <a:hueOff val="20042"/>
            <a:satOff val="-56795"/>
            <a:lumOff val="3530"/>
            <a:alphaOff val="0"/>
          </a:schemeClr>
        </a:solidFill>
        <a:ln w="19050" cap="rnd" cmpd="sng" algn="ctr">
          <a:solidFill>
            <a:schemeClr val="accent2">
              <a:hueOff val="20042"/>
              <a:satOff val="-56795"/>
              <a:lumOff val="353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750" tIns="0" rIns="179750" bIns="330200" numCol="1" spcCol="1270" anchor="t" anchorCtr="0">
          <a:noAutofit/>
        </a:bodyPr>
        <a:lstStyle/>
        <a:p>
          <a:pPr marL="0" lvl="0" indent="0" algn="l" defTabSz="488950">
            <a:lnSpc>
              <a:spcPct val="90000"/>
            </a:lnSpc>
            <a:spcBef>
              <a:spcPct val="0"/>
            </a:spcBef>
            <a:spcAft>
              <a:spcPct val="35000"/>
            </a:spcAft>
            <a:buFont typeface="+mj-lt"/>
            <a:buNone/>
          </a:pPr>
          <a:r>
            <a:rPr lang="en-GB" sz="1100" b="1" i="0" kern="1200" dirty="0"/>
            <a:t>Encourage people to work together</a:t>
          </a:r>
          <a:endParaRPr lang="en-GB" sz="1100" b="0" i="0" kern="1200" dirty="0"/>
        </a:p>
      </dsp:txBody>
      <dsp:txXfrm>
        <a:off x="5901767" y="217969"/>
        <a:ext cx="1819736" cy="326953"/>
      </dsp:txXfrm>
    </dsp:sp>
    <dsp:sp modelId="{23E3F2DC-471A-4ADF-8B75-839FF901E4EC}">
      <dsp:nvSpPr>
        <dsp:cNvPr id="0" name=""/>
        <dsp:cNvSpPr/>
      </dsp:nvSpPr>
      <dsp:spPr>
        <a:xfrm>
          <a:off x="5901767" y="0"/>
          <a:ext cx="1819736" cy="217969"/>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750" tIns="165100" rIns="179750" bIns="165100" numCol="1" spcCol="1270" anchor="ctr" anchorCtr="0">
          <a:noAutofit/>
        </a:bodyPr>
        <a:lstStyle/>
        <a:p>
          <a:pPr marL="0" lvl="0" indent="0" algn="l" defTabSz="622300">
            <a:lnSpc>
              <a:spcPct val="90000"/>
            </a:lnSpc>
            <a:spcBef>
              <a:spcPct val="0"/>
            </a:spcBef>
            <a:spcAft>
              <a:spcPct val="35000"/>
            </a:spcAft>
            <a:buNone/>
          </a:pPr>
          <a:r>
            <a:rPr lang="en-GB" sz="1400" kern="1200"/>
            <a:t>04</a:t>
          </a:r>
        </a:p>
      </dsp:txBody>
      <dsp:txXfrm>
        <a:off x="5901767" y="0"/>
        <a:ext cx="1819736" cy="217969"/>
      </dsp:txXfrm>
    </dsp:sp>
    <dsp:sp modelId="{84367214-3ECC-4F22-A3F4-ED34B79F6CE9}">
      <dsp:nvSpPr>
        <dsp:cNvPr id="0" name=""/>
        <dsp:cNvSpPr/>
      </dsp:nvSpPr>
      <dsp:spPr>
        <a:xfrm>
          <a:off x="7867082" y="0"/>
          <a:ext cx="1819736" cy="544923"/>
        </a:xfrm>
        <a:prstGeom prst="rect">
          <a:avLst/>
        </a:prstGeom>
        <a:solidFill>
          <a:schemeClr val="accent2">
            <a:hueOff val="26723"/>
            <a:satOff val="-75726"/>
            <a:lumOff val="4706"/>
            <a:alphaOff val="0"/>
          </a:schemeClr>
        </a:solidFill>
        <a:ln w="19050" cap="rnd" cmpd="sng" algn="ctr">
          <a:solidFill>
            <a:schemeClr val="accent2">
              <a:hueOff val="26723"/>
              <a:satOff val="-75726"/>
              <a:lumOff val="470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750" tIns="0" rIns="179750" bIns="330200" numCol="1" spcCol="1270" anchor="t" anchorCtr="0">
          <a:noAutofit/>
        </a:bodyPr>
        <a:lstStyle/>
        <a:p>
          <a:pPr marL="0" lvl="0" indent="0" algn="l" defTabSz="488950">
            <a:lnSpc>
              <a:spcPct val="90000"/>
            </a:lnSpc>
            <a:spcBef>
              <a:spcPct val="0"/>
            </a:spcBef>
            <a:spcAft>
              <a:spcPct val="35000"/>
            </a:spcAft>
            <a:buFont typeface="+mj-lt"/>
            <a:buNone/>
          </a:pPr>
          <a:r>
            <a:rPr lang="en-GB" sz="1100" b="1" i="0" kern="1200" dirty="0"/>
            <a:t>Work at a range of levels</a:t>
          </a:r>
          <a:endParaRPr lang="en-GB" sz="1100" b="0" i="0" kern="1200" dirty="0"/>
        </a:p>
      </dsp:txBody>
      <dsp:txXfrm>
        <a:off x="7867082" y="217969"/>
        <a:ext cx="1819736" cy="326953"/>
      </dsp:txXfrm>
    </dsp:sp>
    <dsp:sp modelId="{24838AE7-B046-4BBA-BCF2-C99759442D15}">
      <dsp:nvSpPr>
        <dsp:cNvPr id="0" name=""/>
        <dsp:cNvSpPr/>
      </dsp:nvSpPr>
      <dsp:spPr>
        <a:xfrm>
          <a:off x="7867082" y="0"/>
          <a:ext cx="1819736" cy="217969"/>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750" tIns="165100" rIns="179750" bIns="165100" numCol="1" spcCol="1270" anchor="ctr" anchorCtr="0">
          <a:noAutofit/>
        </a:bodyPr>
        <a:lstStyle/>
        <a:p>
          <a:pPr marL="0" lvl="0" indent="0" algn="l" defTabSz="622300">
            <a:lnSpc>
              <a:spcPct val="90000"/>
            </a:lnSpc>
            <a:spcBef>
              <a:spcPct val="0"/>
            </a:spcBef>
            <a:spcAft>
              <a:spcPct val="35000"/>
            </a:spcAft>
            <a:buNone/>
          </a:pPr>
          <a:r>
            <a:rPr lang="en-GB" sz="1400" kern="1200"/>
            <a:t>05</a:t>
          </a:r>
        </a:p>
      </dsp:txBody>
      <dsp:txXfrm>
        <a:off x="7867082" y="0"/>
        <a:ext cx="1819736" cy="217969"/>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C4281D-C71B-4664-995C-7B7AB2EE42E2}">
      <dsp:nvSpPr>
        <dsp:cNvPr id="0" name=""/>
        <dsp:cNvSpPr/>
      </dsp:nvSpPr>
      <dsp:spPr>
        <a:xfrm>
          <a:off x="5821" y="0"/>
          <a:ext cx="1819736" cy="544923"/>
        </a:xfrm>
        <a:prstGeom prst="rect">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750" tIns="0" rIns="179750" bIns="330200" numCol="1" spcCol="1270" anchor="t" anchorCtr="0">
          <a:noAutofit/>
        </a:bodyPr>
        <a:lstStyle/>
        <a:p>
          <a:pPr marL="0" lvl="0" indent="0" algn="l" defTabSz="488950">
            <a:lnSpc>
              <a:spcPct val="90000"/>
            </a:lnSpc>
            <a:spcBef>
              <a:spcPct val="0"/>
            </a:spcBef>
            <a:spcAft>
              <a:spcPct val="35000"/>
            </a:spcAft>
            <a:buFont typeface="+mj-lt"/>
            <a:buNone/>
          </a:pPr>
          <a:r>
            <a:rPr lang="en-GB" sz="1100" b="1" i="0" kern="1200" dirty="0"/>
            <a:t>Build critical consciousness</a:t>
          </a:r>
          <a:r>
            <a:rPr lang="en-GB" sz="1100" b="0" i="0" kern="1200" dirty="0"/>
            <a:t> </a:t>
          </a:r>
          <a:endParaRPr lang="en-GB" sz="1100" kern="1200" dirty="0"/>
        </a:p>
      </dsp:txBody>
      <dsp:txXfrm>
        <a:off x="5821" y="217969"/>
        <a:ext cx="1819736" cy="326953"/>
      </dsp:txXfrm>
    </dsp:sp>
    <dsp:sp modelId="{BEDD5812-1115-4B8A-A19D-85AAFE354974}">
      <dsp:nvSpPr>
        <dsp:cNvPr id="0" name=""/>
        <dsp:cNvSpPr/>
      </dsp:nvSpPr>
      <dsp:spPr>
        <a:xfrm>
          <a:off x="5821" y="0"/>
          <a:ext cx="1819736" cy="217969"/>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750" tIns="165100" rIns="179750" bIns="165100" numCol="1" spcCol="1270" anchor="ctr" anchorCtr="0">
          <a:noAutofit/>
        </a:bodyPr>
        <a:lstStyle/>
        <a:p>
          <a:pPr marL="0" lvl="0" indent="0" algn="l" defTabSz="622300">
            <a:lnSpc>
              <a:spcPct val="90000"/>
            </a:lnSpc>
            <a:spcBef>
              <a:spcPct val="0"/>
            </a:spcBef>
            <a:spcAft>
              <a:spcPct val="35000"/>
            </a:spcAft>
            <a:buNone/>
          </a:pPr>
          <a:r>
            <a:rPr lang="en-GB" sz="1400" kern="1200"/>
            <a:t>01</a:t>
          </a:r>
        </a:p>
      </dsp:txBody>
      <dsp:txXfrm>
        <a:off x="5821" y="0"/>
        <a:ext cx="1819736" cy="217969"/>
      </dsp:txXfrm>
    </dsp:sp>
    <dsp:sp modelId="{9C5372CC-55F9-41A2-B2A6-1914F78C1795}">
      <dsp:nvSpPr>
        <dsp:cNvPr id="0" name=""/>
        <dsp:cNvSpPr/>
      </dsp:nvSpPr>
      <dsp:spPr>
        <a:xfrm>
          <a:off x="1971136" y="0"/>
          <a:ext cx="1819736" cy="544923"/>
        </a:xfrm>
        <a:prstGeom prst="rect">
          <a:avLst/>
        </a:prstGeom>
        <a:solidFill>
          <a:schemeClr val="accent2">
            <a:hueOff val="6681"/>
            <a:satOff val="-18932"/>
            <a:lumOff val="1177"/>
            <a:alphaOff val="0"/>
          </a:schemeClr>
        </a:solidFill>
        <a:ln w="19050" cap="rnd" cmpd="sng" algn="ctr">
          <a:solidFill>
            <a:schemeClr val="accent2">
              <a:hueOff val="6681"/>
              <a:satOff val="-18932"/>
              <a:lumOff val="117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750" tIns="0" rIns="179750" bIns="330200" numCol="1" spcCol="1270" anchor="t" anchorCtr="0">
          <a:noAutofit/>
        </a:bodyPr>
        <a:lstStyle/>
        <a:p>
          <a:pPr marL="0" lvl="0" indent="0" algn="l" defTabSz="488950">
            <a:lnSpc>
              <a:spcPct val="90000"/>
            </a:lnSpc>
            <a:spcBef>
              <a:spcPct val="0"/>
            </a:spcBef>
            <a:spcAft>
              <a:spcPct val="35000"/>
            </a:spcAft>
            <a:buFont typeface="+mj-lt"/>
            <a:buNone/>
          </a:pPr>
          <a:r>
            <a:rPr lang="en-GB" sz="1100" b="1" i="0" kern="1200" dirty="0"/>
            <a:t>Name oppression</a:t>
          </a:r>
          <a:endParaRPr lang="en-GB" sz="1100" b="0" i="0" kern="1200" dirty="0"/>
        </a:p>
      </dsp:txBody>
      <dsp:txXfrm>
        <a:off x="1971136" y="217969"/>
        <a:ext cx="1819736" cy="326953"/>
      </dsp:txXfrm>
    </dsp:sp>
    <dsp:sp modelId="{616804D4-7870-46A6-B2A0-2CE8219FB9BB}">
      <dsp:nvSpPr>
        <dsp:cNvPr id="0" name=""/>
        <dsp:cNvSpPr/>
      </dsp:nvSpPr>
      <dsp:spPr>
        <a:xfrm>
          <a:off x="1971136" y="0"/>
          <a:ext cx="1819736" cy="217969"/>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750" tIns="165100" rIns="179750" bIns="165100" numCol="1" spcCol="1270" anchor="ctr" anchorCtr="0">
          <a:noAutofit/>
        </a:bodyPr>
        <a:lstStyle/>
        <a:p>
          <a:pPr marL="0" lvl="0" indent="0" algn="l" defTabSz="622300">
            <a:lnSpc>
              <a:spcPct val="90000"/>
            </a:lnSpc>
            <a:spcBef>
              <a:spcPct val="0"/>
            </a:spcBef>
            <a:spcAft>
              <a:spcPct val="35000"/>
            </a:spcAft>
            <a:buNone/>
          </a:pPr>
          <a:r>
            <a:rPr lang="en-GB" sz="1400" kern="1200"/>
            <a:t>02</a:t>
          </a:r>
        </a:p>
      </dsp:txBody>
      <dsp:txXfrm>
        <a:off x="1971136" y="0"/>
        <a:ext cx="1819736" cy="217969"/>
      </dsp:txXfrm>
    </dsp:sp>
    <dsp:sp modelId="{C4A2D9FD-3FFA-4CBE-9E4F-004229F35DEC}">
      <dsp:nvSpPr>
        <dsp:cNvPr id="0" name=""/>
        <dsp:cNvSpPr/>
      </dsp:nvSpPr>
      <dsp:spPr>
        <a:xfrm>
          <a:off x="3936451" y="0"/>
          <a:ext cx="1819736" cy="544923"/>
        </a:xfrm>
        <a:prstGeom prst="rect">
          <a:avLst/>
        </a:prstGeom>
        <a:solidFill>
          <a:schemeClr val="accent2">
            <a:hueOff val="13361"/>
            <a:satOff val="-37863"/>
            <a:lumOff val="2353"/>
            <a:alphaOff val="0"/>
          </a:schemeClr>
        </a:solidFill>
        <a:ln w="19050" cap="rnd" cmpd="sng" algn="ctr">
          <a:solidFill>
            <a:schemeClr val="accent2">
              <a:hueOff val="13361"/>
              <a:satOff val="-37863"/>
              <a:lumOff val="235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750" tIns="0" rIns="179750" bIns="330200" numCol="1" spcCol="1270" anchor="t" anchorCtr="0">
          <a:noAutofit/>
        </a:bodyPr>
        <a:lstStyle/>
        <a:p>
          <a:pPr marL="0" lvl="0" indent="0" algn="l" defTabSz="488950">
            <a:lnSpc>
              <a:spcPct val="90000"/>
            </a:lnSpc>
            <a:spcBef>
              <a:spcPct val="0"/>
            </a:spcBef>
            <a:spcAft>
              <a:spcPct val="35000"/>
            </a:spcAft>
            <a:buFont typeface="+mj-lt"/>
            <a:buNone/>
          </a:pPr>
          <a:r>
            <a:rPr lang="en-GB" sz="1100" b="1" i="0" kern="1200" dirty="0"/>
            <a:t>Question what is normal</a:t>
          </a:r>
          <a:endParaRPr lang="en-GB" sz="1100" b="0" i="0" kern="1200" dirty="0"/>
        </a:p>
      </dsp:txBody>
      <dsp:txXfrm>
        <a:off x="3936451" y="217969"/>
        <a:ext cx="1819736" cy="326953"/>
      </dsp:txXfrm>
    </dsp:sp>
    <dsp:sp modelId="{06E3B730-F1E1-4C31-AA88-978153A3C3F4}">
      <dsp:nvSpPr>
        <dsp:cNvPr id="0" name=""/>
        <dsp:cNvSpPr/>
      </dsp:nvSpPr>
      <dsp:spPr>
        <a:xfrm>
          <a:off x="3936451" y="0"/>
          <a:ext cx="1819736" cy="217969"/>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750" tIns="165100" rIns="179750" bIns="165100" numCol="1" spcCol="1270" anchor="ctr" anchorCtr="0">
          <a:noAutofit/>
        </a:bodyPr>
        <a:lstStyle/>
        <a:p>
          <a:pPr marL="0" lvl="0" indent="0" algn="l" defTabSz="622300">
            <a:lnSpc>
              <a:spcPct val="90000"/>
            </a:lnSpc>
            <a:spcBef>
              <a:spcPct val="0"/>
            </a:spcBef>
            <a:spcAft>
              <a:spcPct val="35000"/>
            </a:spcAft>
            <a:buNone/>
          </a:pPr>
          <a:r>
            <a:rPr lang="en-GB" sz="1400" kern="1200"/>
            <a:t>03</a:t>
          </a:r>
        </a:p>
      </dsp:txBody>
      <dsp:txXfrm>
        <a:off x="3936451" y="0"/>
        <a:ext cx="1819736" cy="217969"/>
      </dsp:txXfrm>
    </dsp:sp>
    <dsp:sp modelId="{166E0798-03A4-4980-8A23-C4DD7503F72C}">
      <dsp:nvSpPr>
        <dsp:cNvPr id="0" name=""/>
        <dsp:cNvSpPr/>
      </dsp:nvSpPr>
      <dsp:spPr>
        <a:xfrm>
          <a:off x="5901767" y="0"/>
          <a:ext cx="1819736" cy="544923"/>
        </a:xfrm>
        <a:prstGeom prst="rect">
          <a:avLst/>
        </a:prstGeom>
        <a:solidFill>
          <a:schemeClr val="accent2">
            <a:hueOff val="20042"/>
            <a:satOff val="-56795"/>
            <a:lumOff val="3530"/>
            <a:alphaOff val="0"/>
          </a:schemeClr>
        </a:solidFill>
        <a:ln w="19050" cap="rnd" cmpd="sng" algn="ctr">
          <a:solidFill>
            <a:schemeClr val="accent2">
              <a:hueOff val="20042"/>
              <a:satOff val="-56795"/>
              <a:lumOff val="353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750" tIns="0" rIns="179750" bIns="330200" numCol="1" spcCol="1270" anchor="t" anchorCtr="0">
          <a:noAutofit/>
        </a:bodyPr>
        <a:lstStyle/>
        <a:p>
          <a:pPr marL="0" lvl="0" indent="0" algn="l" defTabSz="488950">
            <a:lnSpc>
              <a:spcPct val="90000"/>
            </a:lnSpc>
            <a:spcBef>
              <a:spcPct val="0"/>
            </a:spcBef>
            <a:spcAft>
              <a:spcPct val="35000"/>
            </a:spcAft>
            <a:buFont typeface="+mj-lt"/>
            <a:buNone/>
          </a:pPr>
          <a:r>
            <a:rPr lang="en-GB" sz="1100" b="1" i="0" kern="1200" dirty="0"/>
            <a:t>Encourage people to work together</a:t>
          </a:r>
          <a:endParaRPr lang="en-GB" sz="1100" b="0" i="0" kern="1200" dirty="0"/>
        </a:p>
      </dsp:txBody>
      <dsp:txXfrm>
        <a:off x="5901767" y="217969"/>
        <a:ext cx="1819736" cy="326953"/>
      </dsp:txXfrm>
    </dsp:sp>
    <dsp:sp modelId="{23E3F2DC-471A-4ADF-8B75-839FF901E4EC}">
      <dsp:nvSpPr>
        <dsp:cNvPr id="0" name=""/>
        <dsp:cNvSpPr/>
      </dsp:nvSpPr>
      <dsp:spPr>
        <a:xfrm>
          <a:off x="5901767" y="0"/>
          <a:ext cx="1819736" cy="217969"/>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750" tIns="165100" rIns="179750" bIns="165100" numCol="1" spcCol="1270" anchor="ctr" anchorCtr="0">
          <a:noAutofit/>
        </a:bodyPr>
        <a:lstStyle/>
        <a:p>
          <a:pPr marL="0" lvl="0" indent="0" algn="l" defTabSz="622300">
            <a:lnSpc>
              <a:spcPct val="90000"/>
            </a:lnSpc>
            <a:spcBef>
              <a:spcPct val="0"/>
            </a:spcBef>
            <a:spcAft>
              <a:spcPct val="35000"/>
            </a:spcAft>
            <a:buNone/>
          </a:pPr>
          <a:r>
            <a:rPr lang="en-GB" sz="1400" kern="1200"/>
            <a:t>04</a:t>
          </a:r>
        </a:p>
      </dsp:txBody>
      <dsp:txXfrm>
        <a:off x="5901767" y="0"/>
        <a:ext cx="1819736" cy="217969"/>
      </dsp:txXfrm>
    </dsp:sp>
    <dsp:sp modelId="{84367214-3ECC-4F22-A3F4-ED34B79F6CE9}">
      <dsp:nvSpPr>
        <dsp:cNvPr id="0" name=""/>
        <dsp:cNvSpPr/>
      </dsp:nvSpPr>
      <dsp:spPr>
        <a:xfrm>
          <a:off x="7867082" y="0"/>
          <a:ext cx="1819736" cy="544923"/>
        </a:xfrm>
        <a:prstGeom prst="rect">
          <a:avLst/>
        </a:prstGeom>
        <a:solidFill>
          <a:schemeClr val="accent2">
            <a:hueOff val="26723"/>
            <a:satOff val="-75726"/>
            <a:lumOff val="4706"/>
            <a:alphaOff val="0"/>
          </a:schemeClr>
        </a:solidFill>
        <a:ln w="19050" cap="rnd" cmpd="sng" algn="ctr">
          <a:solidFill>
            <a:schemeClr val="accent2">
              <a:hueOff val="26723"/>
              <a:satOff val="-75726"/>
              <a:lumOff val="470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750" tIns="0" rIns="179750" bIns="330200" numCol="1" spcCol="1270" anchor="t" anchorCtr="0">
          <a:noAutofit/>
        </a:bodyPr>
        <a:lstStyle/>
        <a:p>
          <a:pPr marL="0" lvl="0" indent="0" algn="l" defTabSz="488950">
            <a:lnSpc>
              <a:spcPct val="90000"/>
            </a:lnSpc>
            <a:spcBef>
              <a:spcPct val="0"/>
            </a:spcBef>
            <a:spcAft>
              <a:spcPct val="35000"/>
            </a:spcAft>
            <a:buFont typeface="+mj-lt"/>
            <a:buNone/>
          </a:pPr>
          <a:r>
            <a:rPr lang="en-GB" sz="1100" b="1" i="0" kern="1200" dirty="0"/>
            <a:t>Work at a range of levels</a:t>
          </a:r>
          <a:endParaRPr lang="en-GB" sz="1100" b="0" i="0" kern="1200" dirty="0"/>
        </a:p>
      </dsp:txBody>
      <dsp:txXfrm>
        <a:off x="7867082" y="217969"/>
        <a:ext cx="1819736" cy="326953"/>
      </dsp:txXfrm>
    </dsp:sp>
    <dsp:sp modelId="{24838AE7-B046-4BBA-BCF2-C99759442D15}">
      <dsp:nvSpPr>
        <dsp:cNvPr id="0" name=""/>
        <dsp:cNvSpPr/>
      </dsp:nvSpPr>
      <dsp:spPr>
        <a:xfrm>
          <a:off x="7867082" y="0"/>
          <a:ext cx="1819736" cy="217969"/>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750" tIns="165100" rIns="179750" bIns="165100" numCol="1" spcCol="1270" anchor="ctr" anchorCtr="0">
          <a:noAutofit/>
        </a:bodyPr>
        <a:lstStyle/>
        <a:p>
          <a:pPr marL="0" lvl="0" indent="0" algn="l" defTabSz="622300">
            <a:lnSpc>
              <a:spcPct val="90000"/>
            </a:lnSpc>
            <a:spcBef>
              <a:spcPct val="0"/>
            </a:spcBef>
            <a:spcAft>
              <a:spcPct val="35000"/>
            </a:spcAft>
            <a:buNone/>
          </a:pPr>
          <a:r>
            <a:rPr lang="en-GB" sz="1400" kern="1200"/>
            <a:t>05</a:t>
          </a:r>
        </a:p>
      </dsp:txBody>
      <dsp:txXfrm>
        <a:off x="7867082" y="0"/>
        <a:ext cx="1819736" cy="217969"/>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C4281D-C71B-4664-995C-7B7AB2EE42E2}">
      <dsp:nvSpPr>
        <dsp:cNvPr id="0" name=""/>
        <dsp:cNvSpPr/>
      </dsp:nvSpPr>
      <dsp:spPr>
        <a:xfrm>
          <a:off x="5821" y="0"/>
          <a:ext cx="1819736" cy="544923"/>
        </a:xfrm>
        <a:prstGeom prst="rect">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750" tIns="0" rIns="179750" bIns="330200" numCol="1" spcCol="1270" anchor="t" anchorCtr="0">
          <a:noAutofit/>
        </a:bodyPr>
        <a:lstStyle/>
        <a:p>
          <a:pPr marL="0" lvl="0" indent="0" algn="l" defTabSz="488950">
            <a:lnSpc>
              <a:spcPct val="90000"/>
            </a:lnSpc>
            <a:spcBef>
              <a:spcPct val="0"/>
            </a:spcBef>
            <a:spcAft>
              <a:spcPct val="35000"/>
            </a:spcAft>
            <a:buFont typeface="+mj-lt"/>
            <a:buNone/>
          </a:pPr>
          <a:r>
            <a:rPr lang="en-GB" sz="1100" b="1" i="0" kern="1200" dirty="0"/>
            <a:t>Build critical consciousness</a:t>
          </a:r>
          <a:r>
            <a:rPr lang="en-GB" sz="1100" b="0" i="0" kern="1200" dirty="0"/>
            <a:t> </a:t>
          </a:r>
          <a:endParaRPr lang="en-GB" sz="1100" kern="1200" dirty="0"/>
        </a:p>
      </dsp:txBody>
      <dsp:txXfrm>
        <a:off x="5821" y="217969"/>
        <a:ext cx="1819736" cy="326953"/>
      </dsp:txXfrm>
    </dsp:sp>
    <dsp:sp modelId="{BEDD5812-1115-4B8A-A19D-85AAFE354974}">
      <dsp:nvSpPr>
        <dsp:cNvPr id="0" name=""/>
        <dsp:cNvSpPr/>
      </dsp:nvSpPr>
      <dsp:spPr>
        <a:xfrm>
          <a:off x="5821" y="0"/>
          <a:ext cx="1819736" cy="217969"/>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750" tIns="165100" rIns="179750" bIns="165100" numCol="1" spcCol="1270" anchor="ctr" anchorCtr="0">
          <a:noAutofit/>
        </a:bodyPr>
        <a:lstStyle/>
        <a:p>
          <a:pPr marL="0" lvl="0" indent="0" algn="l" defTabSz="622300">
            <a:lnSpc>
              <a:spcPct val="90000"/>
            </a:lnSpc>
            <a:spcBef>
              <a:spcPct val="0"/>
            </a:spcBef>
            <a:spcAft>
              <a:spcPct val="35000"/>
            </a:spcAft>
            <a:buNone/>
          </a:pPr>
          <a:r>
            <a:rPr lang="en-GB" sz="1400" kern="1200"/>
            <a:t>01</a:t>
          </a:r>
        </a:p>
      </dsp:txBody>
      <dsp:txXfrm>
        <a:off x="5821" y="0"/>
        <a:ext cx="1819736" cy="217969"/>
      </dsp:txXfrm>
    </dsp:sp>
    <dsp:sp modelId="{9C5372CC-55F9-41A2-B2A6-1914F78C1795}">
      <dsp:nvSpPr>
        <dsp:cNvPr id="0" name=""/>
        <dsp:cNvSpPr/>
      </dsp:nvSpPr>
      <dsp:spPr>
        <a:xfrm>
          <a:off x="1971136" y="0"/>
          <a:ext cx="1819736" cy="544923"/>
        </a:xfrm>
        <a:prstGeom prst="rect">
          <a:avLst/>
        </a:prstGeom>
        <a:solidFill>
          <a:schemeClr val="accent2">
            <a:hueOff val="6681"/>
            <a:satOff val="-18932"/>
            <a:lumOff val="1177"/>
            <a:alphaOff val="0"/>
          </a:schemeClr>
        </a:solidFill>
        <a:ln w="19050" cap="rnd" cmpd="sng" algn="ctr">
          <a:solidFill>
            <a:schemeClr val="accent2">
              <a:hueOff val="6681"/>
              <a:satOff val="-18932"/>
              <a:lumOff val="117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750" tIns="0" rIns="179750" bIns="330200" numCol="1" spcCol="1270" anchor="t" anchorCtr="0">
          <a:noAutofit/>
        </a:bodyPr>
        <a:lstStyle/>
        <a:p>
          <a:pPr marL="0" lvl="0" indent="0" algn="l" defTabSz="488950">
            <a:lnSpc>
              <a:spcPct val="90000"/>
            </a:lnSpc>
            <a:spcBef>
              <a:spcPct val="0"/>
            </a:spcBef>
            <a:spcAft>
              <a:spcPct val="35000"/>
            </a:spcAft>
            <a:buFont typeface="+mj-lt"/>
            <a:buNone/>
          </a:pPr>
          <a:r>
            <a:rPr lang="en-GB" sz="1100" b="1" i="0" kern="1200" dirty="0"/>
            <a:t>Name oppression</a:t>
          </a:r>
          <a:endParaRPr lang="en-GB" sz="1100" b="0" i="0" kern="1200" dirty="0"/>
        </a:p>
      </dsp:txBody>
      <dsp:txXfrm>
        <a:off x="1971136" y="217969"/>
        <a:ext cx="1819736" cy="326953"/>
      </dsp:txXfrm>
    </dsp:sp>
    <dsp:sp modelId="{616804D4-7870-46A6-B2A0-2CE8219FB9BB}">
      <dsp:nvSpPr>
        <dsp:cNvPr id="0" name=""/>
        <dsp:cNvSpPr/>
      </dsp:nvSpPr>
      <dsp:spPr>
        <a:xfrm>
          <a:off x="1971136" y="0"/>
          <a:ext cx="1819736" cy="217969"/>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750" tIns="165100" rIns="179750" bIns="165100" numCol="1" spcCol="1270" anchor="ctr" anchorCtr="0">
          <a:noAutofit/>
        </a:bodyPr>
        <a:lstStyle/>
        <a:p>
          <a:pPr marL="0" lvl="0" indent="0" algn="l" defTabSz="622300">
            <a:lnSpc>
              <a:spcPct val="90000"/>
            </a:lnSpc>
            <a:spcBef>
              <a:spcPct val="0"/>
            </a:spcBef>
            <a:spcAft>
              <a:spcPct val="35000"/>
            </a:spcAft>
            <a:buNone/>
          </a:pPr>
          <a:r>
            <a:rPr lang="en-GB" sz="1400" kern="1200"/>
            <a:t>02</a:t>
          </a:r>
        </a:p>
      </dsp:txBody>
      <dsp:txXfrm>
        <a:off x="1971136" y="0"/>
        <a:ext cx="1819736" cy="217969"/>
      </dsp:txXfrm>
    </dsp:sp>
    <dsp:sp modelId="{C4A2D9FD-3FFA-4CBE-9E4F-004229F35DEC}">
      <dsp:nvSpPr>
        <dsp:cNvPr id="0" name=""/>
        <dsp:cNvSpPr/>
      </dsp:nvSpPr>
      <dsp:spPr>
        <a:xfrm>
          <a:off x="3936451" y="0"/>
          <a:ext cx="1819736" cy="544923"/>
        </a:xfrm>
        <a:prstGeom prst="rect">
          <a:avLst/>
        </a:prstGeom>
        <a:solidFill>
          <a:schemeClr val="accent2">
            <a:hueOff val="13361"/>
            <a:satOff val="-37863"/>
            <a:lumOff val="2353"/>
            <a:alphaOff val="0"/>
          </a:schemeClr>
        </a:solidFill>
        <a:ln w="19050" cap="rnd" cmpd="sng" algn="ctr">
          <a:solidFill>
            <a:schemeClr val="accent2">
              <a:hueOff val="13361"/>
              <a:satOff val="-37863"/>
              <a:lumOff val="235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750" tIns="0" rIns="179750" bIns="330200" numCol="1" spcCol="1270" anchor="t" anchorCtr="0">
          <a:noAutofit/>
        </a:bodyPr>
        <a:lstStyle/>
        <a:p>
          <a:pPr marL="0" lvl="0" indent="0" algn="l" defTabSz="488950">
            <a:lnSpc>
              <a:spcPct val="90000"/>
            </a:lnSpc>
            <a:spcBef>
              <a:spcPct val="0"/>
            </a:spcBef>
            <a:spcAft>
              <a:spcPct val="35000"/>
            </a:spcAft>
            <a:buFont typeface="+mj-lt"/>
            <a:buNone/>
          </a:pPr>
          <a:r>
            <a:rPr lang="en-GB" sz="1100" b="1" i="0" kern="1200" dirty="0"/>
            <a:t>Question what is normal</a:t>
          </a:r>
          <a:endParaRPr lang="en-GB" sz="1100" b="0" i="0" kern="1200" dirty="0"/>
        </a:p>
      </dsp:txBody>
      <dsp:txXfrm>
        <a:off x="3936451" y="217969"/>
        <a:ext cx="1819736" cy="326953"/>
      </dsp:txXfrm>
    </dsp:sp>
    <dsp:sp modelId="{06E3B730-F1E1-4C31-AA88-978153A3C3F4}">
      <dsp:nvSpPr>
        <dsp:cNvPr id="0" name=""/>
        <dsp:cNvSpPr/>
      </dsp:nvSpPr>
      <dsp:spPr>
        <a:xfrm>
          <a:off x="3936451" y="0"/>
          <a:ext cx="1819736" cy="217969"/>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750" tIns="165100" rIns="179750" bIns="165100" numCol="1" spcCol="1270" anchor="ctr" anchorCtr="0">
          <a:noAutofit/>
        </a:bodyPr>
        <a:lstStyle/>
        <a:p>
          <a:pPr marL="0" lvl="0" indent="0" algn="l" defTabSz="622300">
            <a:lnSpc>
              <a:spcPct val="90000"/>
            </a:lnSpc>
            <a:spcBef>
              <a:spcPct val="0"/>
            </a:spcBef>
            <a:spcAft>
              <a:spcPct val="35000"/>
            </a:spcAft>
            <a:buNone/>
          </a:pPr>
          <a:r>
            <a:rPr lang="en-GB" sz="1400" kern="1200"/>
            <a:t>03</a:t>
          </a:r>
        </a:p>
      </dsp:txBody>
      <dsp:txXfrm>
        <a:off x="3936451" y="0"/>
        <a:ext cx="1819736" cy="217969"/>
      </dsp:txXfrm>
    </dsp:sp>
    <dsp:sp modelId="{166E0798-03A4-4980-8A23-C4DD7503F72C}">
      <dsp:nvSpPr>
        <dsp:cNvPr id="0" name=""/>
        <dsp:cNvSpPr/>
      </dsp:nvSpPr>
      <dsp:spPr>
        <a:xfrm>
          <a:off x="5901767" y="0"/>
          <a:ext cx="1819736" cy="544923"/>
        </a:xfrm>
        <a:prstGeom prst="rect">
          <a:avLst/>
        </a:prstGeom>
        <a:solidFill>
          <a:schemeClr val="accent2">
            <a:hueOff val="20042"/>
            <a:satOff val="-56795"/>
            <a:lumOff val="3530"/>
            <a:alphaOff val="0"/>
          </a:schemeClr>
        </a:solidFill>
        <a:ln w="19050" cap="rnd" cmpd="sng" algn="ctr">
          <a:solidFill>
            <a:schemeClr val="accent2">
              <a:hueOff val="20042"/>
              <a:satOff val="-56795"/>
              <a:lumOff val="353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750" tIns="0" rIns="179750" bIns="330200" numCol="1" spcCol="1270" anchor="t" anchorCtr="0">
          <a:noAutofit/>
        </a:bodyPr>
        <a:lstStyle/>
        <a:p>
          <a:pPr marL="0" lvl="0" indent="0" algn="l" defTabSz="488950">
            <a:lnSpc>
              <a:spcPct val="90000"/>
            </a:lnSpc>
            <a:spcBef>
              <a:spcPct val="0"/>
            </a:spcBef>
            <a:spcAft>
              <a:spcPct val="35000"/>
            </a:spcAft>
            <a:buFont typeface="+mj-lt"/>
            <a:buNone/>
          </a:pPr>
          <a:r>
            <a:rPr lang="en-GB" sz="1100" b="1" i="0" kern="1200" dirty="0"/>
            <a:t>Encourage people to work together</a:t>
          </a:r>
          <a:endParaRPr lang="en-GB" sz="1100" b="0" i="0" kern="1200" dirty="0"/>
        </a:p>
      </dsp:txBody>
      <dsp:txXfrm>
        <a:off x="5901767" y="217969"/>
        <a:ext cx="1819736" cy="326953"/>
      </dsp:txXfrm>
    </dsp:sp>
    <dsp:sp modelId="{23E3F2DC-471A-4ADF-8B75-839FF901E4EC}">
      <dsp:nvSpPr>
        <dsp:cNvPr id="0" name=""/>
        <dsp:cNvSpPr/>
      </dsp:nvSpPr>
      <dsp:spPr>
        <a:xfrm>
          <a:off x="5901767" y="0"/>
          <a:ext cx="1819736" cy="217969"/>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750" tIns="165100" rIns="179750" bIns="165100" numCol="1" spcCol="1270" anchor="ctr" anchorCtr="0">
          <a:noAutofit/>
        </a:bodyPr>
        <a:lstStyle/>
        <a:p>
          <a:pPr marL="0" lvl="0" indent="0" algn="l" defTabSz="622300">
            <a:lnSpc>
              <a:spcPct val="90000"/>
            </a:lnSpc>
            <a:spcBef>
              <a:spcPct val="0"/>
            </a:spcBef>
            <a:spcAft>
              <a:spcPct val="35000"/>
            </a:spcAft>
            <a:buNone/>
          </a:pPr>
          <a:r>
            <a:rPr lang="en-GB" sz="1400" kern="1200"/>
            <a:t>04</a:t>
          </a:r>
        </a:p>
      </dsp:txBody>
      <dsp:txXfrm>
        <a:off x="5901767" y="0"/>
        <a:ext cx="1819736" cy="217969"/>
      </dsp:txXfrm>
    </dsp:sp>
    <dsp:sp modelId="{84367214-3ECC-4F22-A3F4-ED34B79F6CE9}">
      <dsp:nvSpPr>
        <dsp:cNvPr id="0" name=""/>
        <dsp:cNvSpPr/>
      </dsp:nvSpPr>
      <dsp:spPr>
        <a:xfrm>
          <a:off x="7867082" y="0"/>
          <a:ext cx="1819736" cy="544923"/>
        </a:xfrm>
        <a:prstGeom prst="rect">
          <a:avLst/>
        </a:prstGeom>
        <a:solidFill>
          <a:schemeClr val="accent2">
            <a:hueOff val="26723"/>
            <a:satOff val="-75726"/>
            <a:lumOff val="4706"/>
            <a:alphaOff val="0"/>
          </a:schemeClr>
        </a:solidFill>
        <a:ln w="19050" cap="rnd" cmpd="sng" algn="ctr">
          <a:solidFill>
            <a:schemeClr val="accent2">
              <a:hueOff val="26723"/>
              <a:satOff val="-75726"/>
              <a:lumOff val="470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750" tIns="0" rIns="179750" bIns="330200" numCol="1" spcCol="1270" anchor="t" anchorCtr="0">
          <a:noAutofit/>
        </a:bodyPr>
        <a:lstStyle/>
        <a:p>
          <a:pPr marL="0" lvl="0" indent="0" algn="l" defTabSz="488950">
            <a:lnSpc>
              <a:spcPct val="90000"/>
            </a:lnSpc>
            <a:spcBef>
              <a:spcPct val="0"/>
            </a:spcBef>
            <a:spcAft>
              <a:spcPct val="35000"/>
            </a:spcAft>
            <a:buFont typeface="+mj-lt"/>
            <a:buNone/>
          </a:pPr>
          <a:r>
            <a:rPr lang="en-GB" sz="1100" b="1" i="0" kern="1200" dirty="0"/>
            <a:t>Work at a range of levels</a:t>
          </a:r>
          <a:endParaRPr lang="en-GB" sz="1100" b="0" i="0" kern="1200" dirty="0"/>
        </a:p>
      </dsp:txBody>
      <dsp:txXfrm>
        <a:off x="7867082" y="217969"/>
        <a:ext cx="1819736" cy="326953"/>
      </dsp:txXfrm>
    </dsp:sp>
    <dsp:sp modelId="{24838AE7-B046-4BBA-BCF2-C99759442D15}">
      <dsp:nvSpPr>
        <dsp:cNvPr id="0" name=""/>
        <dsp:cNvSpPr/>
      </dsp:nvSpPr>
      <dsp:spPr>
        <a:xfrm>
          <a:off x="7867082" y="0"/>
          <a:ext cx="1819736" cy="217969"/>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750" tIns="165100" rIns="179750" bIns="165100" numCol="1" spcCol="1270" anchor="ctr" anchorCtr="0">
          <a:noAutofit/>
        </a:bodyPr>
        <a:lstStyle/>
        <a:p>
          <a:pPr marL="0" lvl="0" indent="0" algn="l" defTabSz="622300">
            <a:lnSpc>
              <a:spcPct val="90000"/>
            </a:lnSpc>
            <a:spcBef>
              <a:spcPct val="0"/>
            </a:spcBef>
            <a:spcAft>
              <a:spcPct val="35000"/>
            </a:spcAft>
            <a:buNone/>
          </a:pPr>
          <a:r>
            <a:rPr lang="en-GB" sz="1400" kern="1200"/>
            <a:t>05</a:t>
          </a:r>
        </a:p>
      </dsp:txBody>
      <dsp:txXfrm>
        <a:off x="7867082" y="0"/>
        <a:ext cx="1819736" cy="21796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17/3/layout/HorizontalPathTimeline">
  <dgm:title val="Horizontal Path Timeline"/>
  <dgm:desc val="Use to show a list of events in chronological order. The rectangular shape contains the description while the date is shown near the circular dot along the time line. It's the perfect SmartArt for displaying large amount of text with a short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refType="h" fact="0.04"/>
      <dgm:constr type="ctrY" for="ch" forName="divider" refType="h" fact="0.5"/>
      <dgm:constr type="l" for="ch" forName="divider"/>
      <dgm:constr type="w" for="ch" forName="nodes" refType="w"/>
      <dgm:constr type="h" for="ch" forName="nodes" refType="h"/>
    </dgm:constrLst>
    <dgm:layoutNode name="divider" styleLbl="node1">
      <dgm:alg type="sp"/>
      <dgm:shape xmlns:r="http://schemas.openxmlformats.org/officeDocument/2006/relationships" type="rect" r:blip="" zOrderOff="2">
        <dgm:adjLst/>
      </dgm:shap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
                <dgm:constr type="l" for="ch" forName="L1TextContainer" refType="w" fact="0.1"/>
                <dgm:constr type="t" for="ch" forName="L1TextContainer" refType="h" fact="0.537"/>
                <dgm:constr type="h" for="ch" forName="L1TextContainer" refType="h" fact="0.113"/>
                <dgm:constr type="w" for="ch" forName="L2TextContainerWrapper" refType="w" fact="0.88"/>
                <dgm:constr type="h" for="ch" forName="L2TextContainerWrapper" refType="h" fact="0.31"/>
                <dgm:constr type="b" for="ch" forName="L2TextContainerWrapper" refType="h" fact="0.31"/>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31"/>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
                <dgm:constr type="l" for="ch" forName="L1TextContainer" refType="w" fact="0.1"/>
                <dgm:constr type="t" for="ch" forName="L1TextContainer" refType="h" fact="0.35"/>
                <dgm:constr type="h" for="ch" forName="L1TextContainer" refType="h" fact="0.113"/>
                <dgm:constr type="w" for="ch" forName="L2TextContainerWrapper" refType="w" fact="0.88"/>
                <dgm:constr type="h" for="ch" forName="L2TextContainerWrapper" refType="h" fact="0.31"/>
                <dgm:constr type="t" for="ch" forName="L2TextContainerWrapper" refType="h" fact="0.69"/>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52"/>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styleLbl="bgAccFollowNode1">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45"/>
                  <dgm:constr type="b" for="ch" forName="L2TextContainer" refType="h"/>
                  <dgm:constr type="h" for="ch" forName="FlexibleEmptyPlaceHolder" refType="h" fact="0.55"/>
                </dgm:constrLst>
              </dgm:if>
              <dgm:else name="CaseForPlacingL2TextContaineBelowDivider">
                <dgm:constrLst>
                  <dgm:constr type="h" for="ch" forName="L2TextContainer" refType="h" fact="0.45"/>
                  <dgm:constr type="h" for="ch" forName="FlexibleEmptyPlaceHolder" refType="h" fact="0.55"/>
                  <dgm:constr type="b" for="ch" forName="FlexibleEmptyPlaceHolder" refType="h"/>
                </dgm:constrLst>
              </dgm:else>
            </dgm:choose>
            <dgm:layoutNode name="L2TextContainer" styleLbl="bgAccFollowNode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ect" r:blip="">
                <dgm:adjLst/>
              </dgm:shape>
              <dgm:presOf axis="des" ptType="node"/>
              <dgm:constrLst>
                <dgm:constr type="lMarg" refType="primFontSz" fact="0.75"/>
                <dgm:constr type="rMarg" refType="primFontSz" fact="0.75"/>
                <dgm:constr type="tMarg" refType="primFontSz" fact="0.75"/>
                <dgm:constr type="bMarg" refType="primFontSz" fact="0.75"/>
              </dgm:constrLst>
              <dgm:ruleLst>
                <dgm:rule type="h" val="INF" fact="NaN" max="NaN"/>
                <dgm:rule type="primFontSz" val="11" fact="NaN" max="NaN"/>
                <dgm:rule type="secFontSz" val="9"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alignNode1" moveWith="L2TextContainer">
            <dgm:alg type="sp"/>
            <dgm:shape xmlns:r="http://schemas.openxmlformats.org/officeDocument/2006/relationships" type="line" r:blip="" zOrderOff="-1">
              <dgm:adjLst/>
              <dgm:extLst>
                <a:ext uri="{B698B0E9-8C71-41B9-8309-B3DCBF30829C}">
                  <dgm1612:spPr xmlns:dgm1612="http://schemas.microsoft.com/office/drawing/2016/12/diagram">
                    <a:ln w="6350">
                      <a:prstDash val="dash"/>
                    </a:ln>
                  </dgm1612:spPr>
                </a:ext>
              </dgm:extLst>
            </dgm:shape>
            <dgm:presOf/>
            <dgm:constrLst/>
          </dgm:layoutNode>
          <dgm:layoutNode name="ConnectorPoint" styleLbl="fgAcc1" moveWith="L2TextContainer">
            <dgm:alg type="sp"/>
            <dgm:shape xmlns:r="http://schemas.openxmlformats.org/officeDocument/2006/relationships" type="ellipse" r:blip="" zOrderOff="10">
              <dgm:adjLst/>
              <dgm:extLst>
                <a:ext uri="{B698B0E9-8C71-41B9-8309-B3DCBF30829C}">
                  <dgm1612:spPr xmlns:dgm1612="http://schemas.microsoft.com/office/drawing/2016/12/diagram">
                    <a:ln>
                      <a:noFill/>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7.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9.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10.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1.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12.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13.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15.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16.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17.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18.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3D1EFC6-2C19-4B3B-9291-D4B1DE1F3D5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a:extLst>
              <a:ext uri="{FF2B5EF4-FFF2-40B4-BE49-F238E27FC236}">
                <a16:creationId xmlns:a16="http://schemas.microsoft.com/office/drawing/2014/main" id="{0A9BB3A1-20BF-4151-903D-6A00931973F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DB51F0D-C81F-43FE-AB0D-0D6D68F701C4}" type="datetimeFigureOut">
              <a:rPr lang="nb-NO" smtClean="0"/>
              <a:t>25.01.2020</a:t>
            </a:fld>
            <a:endParaRPr lang="nb-NO"/>
          </a:p>
        </p:txBody>
      </p:sp>
      <p:sp>
        <p:nvSpPr>
          <p:cNvPr id="4" name="Footer Placeholder 3">
            <a:extLst>
              <a:ext uri="{FF2B5EF4-FFF2-40B4-BE49-F238E27FC236}">
                <a16:creationId xmlns:a16="http://schemas.microsoft.com/office/drawing/2014/main" id="{5A7C8058-B3FF-4D8F-AA66-D4E7230A0F5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5" name="Slide Number Placeholder 4">
            <a:extLst>
              <a:ext uri="{FF2B5EF4-FFF2-40B4-BE49-F238E27FC236}">
                <a16:creationId xmlns:a16="http://schemas.microsoft.com/office/drawing/2014/main" id="{019C6FBA-2DED-47EE-8241-27B311BEA5F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6334F48-5963-44C3-9CEB-BBA0F09DCA52}" type="slidenum">
              <a:rPr lang="nb-NO" smtClean="0"/>
              <a:t>‹#›</a:t>
            </a:fld>
            <a:endParaRPr lang="nb-NO"/>
          </a:p>
        </p:txBody>
      </p:sp>
    </p:spTree>
    <p:extLst>
      <p:ext uri="{BB962C8B-B14F-4D97-AF65-F5344CB8AC3E}">
        <p14:creationId xmlns:p14="http://schemas.microsoft.com/office/powerpoint/2010/main" val="26251127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979DA4-9301-4FD6-B9B2-3D8029D1BC36}" type="datetimeFigureOut">
              <a:rPr lang="nb-NO" smtClean="0"/>
              <a:t>25.01.2020</a:t>
            </a:fld>
            <a:endParaRPr lang="nb-N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4A15D0-1550-415A-9991-3D06005E73EA}" type="slidenum">
              <a:rPr lang="nb-NO" smtClean="0"/>
              <a:t>‹#›</a:t>
            </a:fld>
            <a:endParaRPr lang="nb-NO"/>
          </a:p>
        </p:txBody>
      </p:sp>
    </p:spTree>
    <p:extLst>
      <p:ext uri="{BB962C8B-B14F-4D97-AF65-F5344CB8AC3E}">
        <p14:creationId xmlns:p14="http://schemas.microsoft.com/office/powerpoint/2010/main" val="24156702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Rie</a:t>
            </a:r>
          </a:p>
        </p:txBody>
      </p:sp>
      <p:sp>
        <p:nvSpPr>
          <p:cNvPr id="4" name="Slide Number Placeholder 3"/>
          <p:cNvSpPr>
            <a:spLocks noGrp="1"/>
          </p:cNvSpPr>
          <p:nvPr>
            <p:ph type="sldNum" sz="quarter" idx="10"/>
          </p:nvPr>
        </p:nvSpPr>
        <p:spPr/>
        <p:txBody>
          <a:bodyPr/>
          <a:lstStyle/>
          <a:p>
            <a:fld id="{5CC1C489-CFAA-4246-9C33-AC002DAD2A2E}" type="slidenum">
              <a:rPr lang="en-GB" smtClean="0"/>
              <a:t>3</a:t>
            </a:fld>
            <a:endParaRPr lang="en-GB"/>
          </a:p>
        </p:txBody>
      </p:sp>
    </p:spTree>
    <p:extLst>
      <p:ext uri="{BB962C8B-B14F-4D97-AF65-F5344CB8AC3E}">
        <p14:creationId xmlns:p14="http://schemas.microsoft.com/office/powerpoint/2010/main" val="14046866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Rie</a:t>
            </a:r>
            <a:endParaRPr lang="en-GB" dirty="0"/>
          </a:p>
        </p:txBody>
      </p:sp>
      <p:sp>
        <p:nvSpPr>
          <p:cNvPr id="4" name="Slide Number Placeholder 3"/>
          <p:cNvSpPr>
            <a:spLocks noGrp="1"/>
          </p:cNvSpPr>
          <p:nvPr>
            <p:ph type="sldNum" sz="quarter" idx="5"/>
          </p:nvPr>
        </p:nvSpPr>
        <p:spPr/>
        <p:txBody>
          <a:bodyPr/>
          <a:lstStyle/>
          <a:p>
            <a:fld id="{F5725714-764E-454E-B5BE-B60E19FBB410}" type="slidenum">
              <a:rPr lang="en-GB" smtClean="0"/>
              <a:t>8</a:t>
            </a:fld>
            <a:endParaRPr lang="en-GB"/>
          </a:p>
        </p:txBody>
      </p:sp>
    </p:spTree>
    <p:extLst>
      <p:ext uri="{BB962C8B-B14F-4D97-AF65-F5344CB8AC3E}">
        <p14:creationId xmlns:p14="http://schemas.microsoft.com/office/powerpoint/2010/main" val="29189748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Rie</a:t>
            </a:r>
          </a:p>
        </p:txBody>
      </p:sp>
      <p:sp>
        <p:nvSpPr>
          <p:cNvPr id="4" name="Slide Number Placeholder 3"/>
          <p:cNvSpPr>
            <a:spLocks noGrp="1"/>
          </p:cNvSpPr>
          <p:nvPr>
            <p:ph type="sldNum" sz="quarter" idx="10"/>
          </p:nvPr>
        </p:nvSpPr>
        <p:spPr/>
        <p:txBody>
          <a:bodyPr/>
          <a:lstStyle/>
          <a:p>
            <a:fld id="{5CC1C489-CFAA-4246-9C33-AC002DAD2A2E}" type="slidenum">
              <a:rPr lang="en-GB" smtClean="0"/>
              <a:t>9</a:t>
            </a:fld>
            <a:endParaRPr lang="en-GB"/>
          </a:p>
        </p:txBody>
      </p:sp>
    </p:spTree>
    <p:extLst>
      <p:ext uri="{BB962C8B-B14F-4D97-AF65-F5344CB8AC3E}">
        <p14:creationId xmlns:p14="http://schemas.microsoft.com/office/powerpoint/2010/main" val="19438878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Tristram</a:t>
            </a:r>
            <a:endParaRPr lang="en-GB" dirty="0"/>
          </a:p>
        </p:txBody>
      </p:sp>
      <p:sp>
        <p:nvSpPr>
          <p:cNvPr id="4" name="Slide Number Placeholder 3"/>
          <p:cNvSpPr>
            <a:spLocks noGrp="1"/>
          </p:cNvSpPr>
          <p:nvPr>
            <p:ph type="sldNum" sz="quarter" idx="5"/>
          </p:nvPr>
        </p:nvSpPr>
        <p:spPr/>
        <p:txBody>
          <a:bodyPr/>
          <a:lstStyle/>
          <a:p>
            <a:fld id="{F5725714-764E-454E-B5BE-B60E19FBB410}" type="slidenum">
              <a:rPr lang="en-GB" smtClean="0"/>
              <a:t>10</a:t>
            </a:fld>
            <a:endParaRPr lang="en-GB"/>
          </a:p>
        </p:txBody>
      </p:sp>
    </p:spTree>
    <p:extLst>
      <p:ext uri="{BB962C8B-B14F-4D97-AF65-F5344CB8AC3E}">
        <p14:creationId xmlns:p14="http://schemas.microsoft.com/office/powerpoint/2010/main" val="19232601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Tristram</a:t>
            </a:r>
            <a:endParaRPr lang="en-GB" dirty="0"/>
          </a:p>
        </p:txBody>
      </p:sp>
      <p:sp>
        <p:nvSpPr>
          <p:cNvPr id="4" name="Slide Number Placeholder 3"/>
          <p:cNvSpPr>
            <a:spLocks noGrp="1"/>
          </p:cNvSpPr>
          <p:nvPr>
            <p:ph type="sldNum" sz="quarter" idx="5"/>
          </p:nvPr>
        </p:nvSpPr>
        <p:spPr/>
        <p:txBody>
          <a:bodyPr/>
          <a:lstStyle/>
          <a:p>
            <a:fld id="{F5725714-764E-454E-B5BE-B60E19FBB410}" type="slidenum">
              <a:rPr lang="en-GB" smtClean="0"/>
              <a:t>13</a:t>
            </a:fld>
            <a:endParaRPr lang="en-GB"/>
          </a:p>
        </p:txBody>
      </p:sp>
    </p:spTree>
    <p:extLst>
      <p:ext uri="{BB962C8B-B14F-4D97-AF65-F5344CB8AC3E}">
        <p14:creationId xmlns:p14="http://schemas.microsoft.com/office/powerpoint/2010/main" val="32172634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Ronald</a:t>
            </a:r>
          </a:p>
        </p:txBody>
      </p:sp>
      <p:sp>
        <p:nvSpPr>
          <p:cNvPr id="4" name="Slide Number Placeholder 3"/>
          <p:cNvSpPr>
            <a:spLocks noGrp="1"/>
          </p:cNvSpPr>
          <p:nvPr>
            <p:ph type="sldNum" sz="quarter" idx="10"/>
          </p:nvPr>
        </p:nvSpPr>
        <p:spPr/>
        <p:txBody>
          <a:bodyPr/>
          <a:lstStyle/>
          <a:p>
            <a:fld id="{5CC1C489-CFAA-4246-9C33-AC002DAD2A2E}" type="slidenum">
              <a:rPr lang="en-GB" smtClean="0"/>
              <a:t>15</a:t>
            </a:fld>
            <a:endParaRPr lang="en-GB"/>
          </a:p>
        </p:txBody>
      </p:sp>
    </p:spTree>
    <p:extLst>
      <p:ext uri="{BB962C8B-B14F-4D97-AF65-F5344CB8AC3E}">
        <p14:creationId xmlns:p14="http://schemas.microsoft.com/office/powerpoint/2010/main" val="27926800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Ronald</a:t>
            </a:r>
          </a:p>
        </p:txBody>
      </p:sp>
      <p:sp>
        <p:nvSpPr>
          <p:cNvPr id="4" name="Slide Number Placeholder 3"/>
          <p:cNvSpPr>
            <a:spLocks noGrp="1"/>
          </p:cNvSpPr>
          <p:nvPr>
            <p:ph type="sldNum" sz="quarter" idx="10"/>
          </p:nvPr>
        </p:nvSpPr>
        <p:spPr/>
        <p:txBody>
          <a:bodyPr/>
          <a:lstStyle/>
          <a:p>
            <a:fld id="{5CC1C489-CFAA-4246-9C33-AC002DAD2A2E}" type="slidenum">
              <a:rPr lang="en-GB" smtClean="0"/>
              <a:t>16</a:t>
            </a:fld>
            <a:endParaRPr lang="en-GB"/>
          </a:p>
        </p:txBody>
      </p:sp>
    </p:spTree>
    <p:extLst>
      <p:ext uri="{BB962C8B-B14F-4D97-AF65-F5344CB8AC3E}">
        <p14:creationId xmlns:p14="http://schemas.microsoft.com/office/powerpoint/2010/main" val="4349072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Tristram</a:t>
            </a:r>
            <a:endParaRPr lang="en-GB" dirty="0"/>
          </a:p>
        </p:txBody>
      </p:sp>
      <p:sp>
        <p:nvSpPr>
          <p:cNvPr id="4" name="Slide Number Placeholder 3"/>
          <p:cNvSpPr>
            <a:spLocks noGrp="1"/>
          </p:cNvSpPr>
          <p:nvPr>
            <p:ph type="sldNum" sz="quarter" idx="5"/>
          </p:nvPr>
        </p:nvSpPr>
        <p:spPr/>
        <p:txBody>
          <a:bodyPr/>
          <a:lstStyle/>
          <a:p>
            <a:fld id="{F5725714-764E-454E-B5BE-B60E19FBB410}" type="slidenum">
              <a:rPr lang="en-GB" smtClean="0"/>
              <a:t>18</a:t>
            </a:fld>
            <a:endParaRPr lang="en-GB"/>
          </a:p>
        </p:txBody>
      </p:sp>
    </p:spTree>
    <p:extLst>
      <p:ext uri="{BB962C8B-B14F-4D97-AF65-F5344CB8AC3E}">
        <p14:creationId xmlns:p14="http://schemas.microsoft.com/office/powerpoint/2010/main" val="17705383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Tristram</a:t>
            </a:r>
          </a:p>
        </p:txBody>
      </p:sp>
      <p:sp>
        <p:nvSpPr>
          <p:cNvPr id="4" name="Slide Number Placeholder 3"/>
          <p:cNvSpPr>
            <a:spLocks noGrp="1"/>
          </p:cNvSpPr>
          <p:nvPr>
            <p:ph type="sldNum" sz="quarter" idx="10"/>
          </p:nvPr>
        </p:nvSpPr>
        <p:spPr/>
        <p:txBody>
          <a:bodyPr/>
          <a:lstStyle/>
          <a:p>
            <a:fld id="{5CC1C489-CFAA-4246-9C33-AC002DAD2A2E}" type="slidenum">
              <a:rPr lang="en-GB" smtClean="0"/>
              <a:t>23</a:t>
            </a:fld>
            <a:endParaRPr lang="en-GB"/>
          </a:p>
        </p:txBody>
      </p:sp>
    </p:spTree>
    <p:extLst>
      <p:ext uri="{BB962C8B-B14F-4D97-AF65-F5344CB8AC3E}">
        <p14:creationId xmlns:p14="http://schemas.microsoft.com/office/powerpoint/2010/main" val="38822876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Tristram</a:t>
            </a:r>
            <a:endParaRPr lang="en-GB" dirty="0"/>
          </a:p>
        </p:txBody>
      </p:sp>
      <p:sp>
        <p:nvSpPr>
          <p:cNvPr id="4" name="Slide Number Placeholder 3"/>
          <p:cNvSpPr>
            <a:spLocks noGrp="1"/>
          </p:cNvSpPr>
          <p:nvPr>
            <p:ph type="sldNum" sz="quarter" idx="5"/>
          </p:nvPr>
        </p:nvSpPr>
        <p:spPr/>
        <p:txBody>
          <a:bodyPr/>
          <a:lstStyle/>
          <a:p>
            <a:fld id="{F5725714-764E-454E-B5BE-B60E19FBB410}" type="slidenum">
              <a:rPr lang="en-GB" smtClean="0"/>
              <a:t>27</a:t>
            </a:fld>
            <a:endParaRPr lang="en-GB"/>
          </a:p>
        </p:txBody>
      </p:sp>
    </p:spTree>
    <p:extLst>
      <p:ext uri="{BB962C8B-B14F-4D97-AF65-F5344CB8AC3E}">
        <p14:creationId xmlns:p14="http://schemas.microsoft.com/office/powerpoint/2010/main" val="5744724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12192000" cy="6858000"/>
            <a:chOff x="0" y="0"/>
            <a:chExt cx="12192000" cy="6858000"/>
          </a:xfrm>
        </p:grpSpPr>
        <p:sp>
          <p:nvSpPr>
            <p:cNvPr id="8" name="Rectangle 7"/>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Oval 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76279" y="1792223"/>
            <a:ext cx="990599" cy="304799"/>
          </a:xfrm>
        </p:spPr>
        <p:txBody>
          <a:bodyPr anchor="t"/>
          <a:lstStyle>
            <a:lvl1pPr algn="l">
              <a:defRPr b="0" i="0">
                <a:solidFill>
                  <a:schemeClr val="bg1"/>
                </a:solidFill>
              </a:defRPr>
            </a:lvl1pPr>
          </a:lstStyle>
          <a:p>
            <a:fld id="{5923F103-BC34-4FE4-A40E-EDDEECFDA5D0}" type="datetimeFigureOut">
              <a:rPr lang="en-US" smtClean="0"/>
              <a:pPr/>
              <a:t>1/25/2020</a:t>
            </a:fld>
            <a:endParaRPr lang="en-US" dirty="0"/>
          </a:p>
        </p:txBody>
      </p:sp>
      <p:sp>
        <p:nvSpPr>
          <p:cNvPr id="5" name="Footer Placeholder 4"/>
          <p:cNvSpPr>
            <a:spLocks noGrp="1"/>
          </p:cNvSpPr>
          <p:nvPr>
            <p:ph type="ftr" sz="quarter" idx="11"/>
          </p:nvPr>
        </p:nvSpPr>
        <p:spPr bwMode="gray">
          <a:xfrm rot="5400000">
            <a:off x="8963575" y="3226820"/>
            <a:ext cx="3859795" cy="304801"/>
          </a:xfrm>
        </p:spPr>
        <p:txBody>
          <a:bodyPr anchor="b"/>
          <a:lstStyle>
            <a:lvl1pPr>
              <a:defRPr b="0" i="0">
                <a:solidFill>
                  <a:schemeClr val="bg1"/>
                </a:solidFill>
              </a:defRPr>
            </a:lvl1pPr>
          </a:lstStyle>
          <a:p>
            <a:r>
              <a:rPr lang="en-US"/>
              <a:t>
              </a:t>
            </a:r>
            <a:endParaRPr lang="en-US" dirty="0"/>
          </a:p>
        </p:txBody>
      </p:sp>
      <p:sp>
        <p:nvSpPr>
          <p:cNvPr id="17" name="Rectangle 16"/>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79042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smtClean="0"/>
              <a:t>1/25/2020</a:t>
            </a:fld>
            <a:endParaRPr lang="en-US" dirty="0"/>
          </a:p>
        </p:txBody>
      </p:sp>
      <p:sp>
        <p:nvSpPr>
          <p:cNvPr id="5" name="Footer Placeholder 4"/>
          <p:cNvSpPr>
            <a:spLocks noGrp="1"/>
          </p:cNvSpPr>
          <p:nvPr>
            <p:ph type="ftr" sz="quarter" idx="11"/>
          </p:nvPr>
        </p:nvSpPr>
        <p:spPr/>
        <p:txBody>
          <a:bodyPr/>
          <a:lstStyle/>
          <a:p>
            <a:endParaRPr lang="nb-NO" dirty="0"/>
          </a:p>
        </p:txBody>
      </p:sp>
      <p:sp>
        <p:nvSpPr>
          <p:cNvPr id="6" name="Slide Number Placeholder 5"/>
          <p:cNvSpPr>
            <a:spLocks noGrp="1"/>
          </p:cNvSpPr>
          <p:nvPr>
            <p:ph type="sldNum" sz="quarter" idx="12"/>
          </p:nvPr>
        </p:nvSpPr>
        <p:spPr/>
        <p:txBody>
          <a:bodyPr/>
          <a:lstStyle/>
          <a:p>
            <a:fld id="{0E4A6A86-FC23-40CA-8743-A283DC17AB73}" type="slidenum">
              <a:rPr lang="nb-NO" smtClean="0"/>
              <a:t>‹#›</a:t>
            </a:fld>
            <a:endParaRPr lang="nb-NO"/>
          </a:p>
        </p:txBody>
      </p:sp>
    </p:spTree>
    <p:extLst>
      <p:ext uri="{BB962C8B-B14F-4D97-AF65-F5344CB8AC3E}">
        <p14:creationId xmlns:p14="http://schemas.microsoft.com/office/powerpoint/2010/main" val="2351786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4"/>
            <a:ext cx="4351023" cy="2283823"/>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smtClean="0"/>
              <a:t>1/25/2020</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761604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1368" y="2603500"/>
            <a:ext cx="4828744"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1" y="2603500"/>
            <a:ext cx="4825159" cy="3377705"/>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smtClean="0"/>
              <a:t>1/25/2020</a:t>
            </a:fld>
            <a:endParaRPr lang="en-US" dirty="0"/>
          </a:p>
        </p:txBody>
      </p:sp>
      <p:sp>
        <p:nvSpPr>
          <p:cNvPr id="6" name="Footer Placeholder 5"/>
          <p:cNvSpPr>
            <a:spLocks noGrp="1"/>
          </p:cNvSpPr>
          <p:nvPr>
            <p:ph type="ftr" sz="quarter" idx="11"/>
          </p:nvPr>
        </p:nvSpPr>
        <p:spPr/>
        <p:txBody>
          <a:bodyPr/>
          <a:lstStyle/>
          <a:p>
            <a:endParaRPr lang="nb-NO" dirty="0"/>
          </a:p>
        </p:txBody>
      </p:sp>
      <p:sp>
        <p:nvSpPr>
          <p:cNvPr id="7" name="Slide Number Placeholder 6"/>
          <p:cNvSpPr>
            <a:spLocks noGrp="1"/>
          </p:cNvSpPr>
          <p:nvPr>
            <p:ph type="sldNum" sz="quarter" idx="12"/>
          </p:nvPr>
        </p:nvSpPr>
        <p:spPr/>
        <p:txBody>
          <a:bodyPr/>
          <a:lstStyle/>
          <a:p>
            <a:fld id="{0E4A6A86-FC23-40CA-8743-A283DC17AB73}" type="slidenum">
              <a:rPr lang="nb-NO" smtClean="0"/>
              <a:t>‹#›</a:t>
            </a:fld>
            <a:endParaRPr lang="nb-NO"/>
          </a:p>
        </p:txBody>
      </p:sp>
    </p:spTree>
    <p:extLst>
      <p:ext uri="{BB962C8B-B14F-4D97-AF65-F5344CB8AC3E}">
        <p14:creationId xmlns:p14="http://schemas.microsoft.com/office/powerpoint/2010/main" val="20752579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36063"/>
            <a:ext cx="48251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212326"/>
            <a:ext cx="4825158" cy="280747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1" y="2603499"/>
            <a:ext cx="4825160" cy="608825"/>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212327"/>
            <a:ext cx="4825159" cy="280747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smtClean="0"/>
              <a:t>1/25/2020</a:t>
            </a:fld>
            <a:endParaRPr lang="en-US" dirty="0"/>
          </a:p>
        </p:txBody>
      </p:sp>
      <p:sp>
        <p:nvSpPr>
          <p:cNvPr id="8" name="Footer Placeholder 7"/>
          <p:cNvSpPr>
            <a:spLocks noGrp="1"/>
          </p:cNvSpPr>
          <p:nvPr>
            <p:ph type="ftr" sz="quarter" idx="11"/>
          </p:nvPr>
        </p:nvSpPr>
        <p:spPr/>
        <p:txBody>
          <a:bodyPr/>
          <a:lstStyle/>
          <a:p>
            <a:endParaRPr lang="nb-NO" dirty="0"/>
          </a:p>
        </p:txBody>
      </p:sp>
      <p:sp>
        <p:nvSpPr>
          <p:cNvPr id="9" name="Slide Number Placeholder 8"/>
          <p:cNvSpPr>
            <a:spLocks noGrp="1"/>
          </p:cNvSpPr>
          <p:nvPr>
            <p:ph type="sldNum" sz="quarter" idx="12"/>
          </p:nvPr>
        </p:nvSpPr>
        <p:spPr/>
        <p:txBody>
          <a:bodyPr/>
          <a:lstStyle/>
          <a:p>
            <a:fld id="{0E4A6A86-FC23-40CA-8743-A283DC17AB73}" type="slidenum">
              <a:rPr lang="nb-NO" smtClean="0"/>
              <a:t>‹#›</a:t>
            </a:fld>
            <a:endParaRPr lang="nb-NO"/>
          </a:p>
        </p:txBody>
      </p:sp>
    </p:spTree>
    <p:extLst>
      <p:ext uri="{BB962C8B-B14F-4D97-AF65-F5344CB8AC3E}">
        <p14:creationId xmlns:p14="http://schemas.microsoft.com/office/powerpoint/2010/main" val="6055168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smtClean="0"/>
              <a:t>1/25/2020</a:t>
            </a:fld>
            <a:endParaRPr lang="en-US" dirty="0"/>
          </a:p>
        </p:txBody>
      </p:sp>
      <p:sp>
        <p:nvSpPr>
          <p:cNvPr id="4" name="Footer Placeholder 3"/>
          <p:cNvSpPr>
            <a:spLocks noGrp="1"/>
          </p:cNvSpPr>
          <p:nvPr>
            <p:ph type="ftr" sz="quarter" idx="11"/>
          </p:nvPr>
        </p:nvSpPr>
        <p:spPr/>
        <p:txBody>
          <a:bodyPr/>
          <a:lstStyle/>
          <a:p>
            <a:endParaRPr lang="nb-NO" dirty="0"/>
          </a:p>
        </p:txBody>
      </p:sp>
      <p:sp>
        <p:nvSpPr>
          <p:cNvPr id="5" name="Slide Number Placeholder 4"/>
          <p:cNvSpPr>
            <a:spLocks noGrp="1"/>
          </p:cNvSpPr>
          <p:nvPr>
            <p:ph type="sldNum" sz="quarter" idx="12"/>
          </p:nvPr>
        </p:nvSpPr>
        <p:spPr/>
        <p:txBody>
          <a:bodyPr/>
          <a:lstStyle/>
          <a:p>
            <a:fld id="{0E4A6A86-FC23-40CA-8743-A283DC17AB73}" type="slidenum">
              <a:rPr lang="nb-NO" smtClean="0"/>
              <a:t>‹#›</a:t>
            </a:fld>
            <a:endParaRPr lang="nb-NO"/>
          </a:p>
        </p:txBody>
      </p:sp>
    </p:spTree>
    <p:extLst>
      <p:ext uri="{BB962C8B-B14F-4D97-AF65-F5344CB8AC3E}">
        <p14:creationId xmlns:p14="http://schemas.microsoft.com/office/powerpoint/2010/main" val="38898830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smtClean="0"/>
              <a:t>1/25/2020</a:t>
            </a:fld>
            <a:endParaRPr lang="en-US" dirty="0"/>
          </a:p>
        </p:txBody>
      </p:sp>
      <p:sp>
        <p:nvSpPr>
          <p:cNvPr id="3" name="Footer Placeholder 2"/>
          <p:cNvSpPr>
            <a:spLocks noGrp="1"/>
          </p:cNvSpPr>
          <p:nvPr>
            <p:ph type="ftr" sz="quarter" idx="11"/>
          </p:nvPr>
        </p:nvSpPr>
        <p:spPr/>
        <p:txBody>
          <a:bodyPr/>
          <a:lstStyle/>
          <a:p>
            <a:endParaRPr lang="nb-NO" dirty="0"/>
          </a:p>
        </p:txBody>
      </p:sp>
      <p:sp>
        <p:nvSpPr>
          <p:cNvPr id="6" name="Rectangle 5"/>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0E4A6A86-FC23-40CA-8743-A283DC17AB73}" type="slidenum">
              <a:rPr lang="nb-NO" smtClean="0"/>
              <a:t>‹#›</a:t>
            </a:fld>
            <a:endParaRPr lang="nb-NO"/>
          </a:p>
        </p:txBody>
      </p:sp>
    </p:spTree>
    <p:extLst>
      <p:ext uri="{BB962C8B-B14F-4D97-AF65-F5344CB8AC3E}">
        <p14:creationId xmlns:p14="http://schemas.microsoft.com/office/powerpoint/2010/main" val="3100893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1" name="Group 10"/>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5" y="3129280"/>
            <a:ext cx="2793158" cy="289559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smtClean="0"/>
              <a:t>1/25/2020</a:t>
            </a:fld>
            <a:endParaRPr lang="en-US" dirty="0"/>
          </a:p>
        </p:txBody>
      </p:sp>
      <p:sp>
        <p:nvSpPr>
          <p:cNvPr id="6" name="Footer Placeholder 5"/>
          <p:cNvSpPr>
            <a:spLocks noGrp="1"/>
          </p:cNvSpPr>
          <p:nvPr>
            <p:ph type="ftr" sz="quarter" idx="11"/>
          </p:nvPr>
        </p:nvSpPr>
        <p:spPr/>
        <p:txBody>
          <a:bodyPr/>
          <a:lstStyle/>
          <a:p>
            <a:endParaRPr lang="nb-NO" dirty="0"/>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0E4A6A86-FC23-40CA-8743-A283DC17AB73}" type="slidenum">
              <a:rPr lang="nb-NO" smtClean="0"/>
              <a:t>‹#›</a:t>
            </a:fld>
            <a:endParaRPr lang="nb-NO"/>
          </a:p>
        </p:txBody>
      </p:sp>
    </p:spTree>
    <p:extLst>
      <p:ext uri="{BB962C8B-B14F-4D97-AF65-F5344CB8AC3E}">
        <p14:creationId xmlns:p14="http://schemas.microsoft.com/office/powerpoint/2010/main" val="25793192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8" name="Rectangle 7"/>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59" cy="173566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2" y="1143000"/>
            <a:ext cx="3227192"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smtClean="0"/>
              <a:t>1/25/2020</a:t>
            </a:fld>
            <a:endParaRPr lang="en-US" dirty="0"/>
          </a:p>
        </p:txBody>
      </p:sp>
      <p:sp>
        <p:nvSpPr>
          <p:cNvPr id="6" name="Footer Placeholder 5"/>
          <p:cNvSpPr>
            <a:spLocks noGrp="1"/>
          </p:cNvSpPr>
          <p:nvPr>
            <p:ph type="ftr" sz="quarter" idx="11"/>
          </p:nvPr>
        </p:nvSpPr>
        <p:spPr/>
        <p:txBody>
          <a:bodyPr/>
          <a:lstStyle/>
          <a:p>
            <a:endParaRPr lang="nb-NO" dirty="0"/>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0E4A6A86-FC23-40CA-8743-A283DC17AB73}" type="slidenum">
              <a:rPr lang="nb-NO" smtClean="0"/>
              <a:t>‹#›</a:t>
            </a:fld>
            <a:endParaRPr lang="nb-NO"/>
          </a:p>
        </p:txBody>
      </p:sp>
    </p:spTree>
    <p:extLst>
      <p:ext uri="{BB962C8B-B14F-4D97-AF65-F5344CB8AC3E}">
        <p14:creationId xmlns:p14="http://schemas.microsoft.com/office/powerpoint/2010/main" val="25177400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5945"/>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6" y="5532683"/>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3A1CC3-2375-41D4-9E03-427CAF2A4C1A}" type="datetimeFigureOut">
              <a:rPr lang="en-US" smtClean="0"/>
              <a:t>1/25/2020</a:t>
            </a:fld>
            <a:endParaRPr lang="en-US" dirty="0"/>
          </a:p>
        </p:txBody>
      </p:sp>
      <p:sp>
        <p:nvSpPr>
          <p:cNvPr id="6" name="Footer Placeholder 5"/>
          <p:cNvSpPr>
            <a:spLocks noGrp="1"/>
          </p:cNvSpPr>
          <p:nvPr>
            <p:ph type="ftr" sz="quarter" idx="11"/>
          </p:nvPr>
        </p:nvSpPr>
        <p:spPr/>
        <p:txBody>
          <a:bodyPr/>
          <a:lstStyle/>
          <a:p>
            <a:endParaRPr lang="nb-NO" dirty="0"/>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0E4A6A86-FC23-40CA-8743-A283DC17AB73}" type="slidenum">
              <a:rPr lang="nb-NO" smtClean="0"/>
              <a:t>‹#›</a:t>
            </a:fld>
            <a:endParaRPr lang="nb-NO"/>
          </a:p>
        </p:txBody>
      </p:sp>
    </p:spTree>
    <p:extLst>
      <p:ext uri="{BB962C8B-B14F-4D97-AF65-F5344CB8AC3E}">
        <p14:creationId xmlns:p14="http://schemas.microsoft.com/office/powerpoint/2010/main" val="8157070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nchor="ct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FF16868-8199-4C2C-A5B1-63AEE139F88E}" type="datetimeFigureOut">
              <a:rPr lang="en-US" smtClean="0"/>
              <a:t>1/25/2020</a:t>
            </a:fld>
            <a:endParaRPr lang="en-US" dirty="0"/>
          </a:p>
        </p:txBody>
      </p:sp>
      <p:sp>
        <p:nvSpPr>
          <p:cNvPr id="5" name="Footer Placeholder 4"/>
          <p:cNvSpPr>
            <a:spLocks noGrp="1"/>
          </p:cNvSpPr>
          <p:nvPr>
            <p:ph type="ftr" sz="quarter" idx="11"/>
          </p:nvPr>
        </p:nvSpPr>
        <p:spPr/>
        <p:txBody>
          <a:bodyPr/>
          <a:lstStyle/>
          <a:p>
            <a:endParaRPr lang="nb-NO" dirty="0"/>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E4A6A86-FC23-40CA-8743-A283DC17AB73}" type="slidenum">
              <a:rPr lang="nb-NO" smtClean="0"/>
              <a:t>‹#›</a:t>
            </a:fld>
            <a:endParaRPr lang="nb-NO"/>
          </a:p>
        </p:txBody>
      </p:sp>
    </p:spTree>
    <p:extLst>
      <p:ext uri="{BB962C8B-B14F-4D97-AF65-F5344CB8AC3E}">
        <p14:creationId xmlns:p14="http://schemas.microsoft.com/office/powerpoint/2010/main" val="553091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6" name="Rectangle 15"/>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1" name="TextBox 10"/>
          <p:cNvSpPr txBox="1"/>
          <p:nvPr/>
        </p:nvSpPr>
        <p:spPr bwMode="gray">
          <a:xfrm>
            <a:off x="898295" y="603589"/>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13" name="TextBox 12"/>
          <p:cNvSpPr txBox="1"/>
          <p:nvPr/>
        </p:nvSpPr>
        <p:spPr bwMode="gray">
          <a:xfrm>
            <a:off x="9705137" y="2613787"/>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74801" y="980517"/>
            <a:ext cx="8460983" cy="2705034"/>
          </a:xfrm>
        </p:spPr>
        <p:txBody>
          <a:bodyPr anchor="ct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86515"/>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14393"/>
            <a:ext cx="8825659" cy="1012664"/>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AD9FF7F-6988-44CC-821B-644E70CD2F73}" type="datetimeFigureOut">
              <a:rPr lang="en-US" smtClean="0"/>
              <a:t>1/25/2020</a:t>
            </a:fld>
            <a:endParaRPr lang="en-US" dirty="0"/>
          </a:p>
        </p:txBody>
      </p:sp>
      <p:sp>
        <p:nvSpPr>
          <p:cNvPr id="5" name="Footer Placeholder 4"/>
          <p:cNvSpPr>
            <a:spLocks noGrp="1"/>
          </p:cNvSpPr>
          <p:nvPr>
            <p:ph type="ftr" sz="quarter" idx="11"/>
          </p:nvPr>
        </p:nvSpPr>
        <p:spPr/>
        <p:txBody>
          <a:bodyPr/>
          <a:lstStyle/>
          <a:p>
            <a:endParaRPr lang="nb-NO" dirty="0"/>
          </a:p>
        </p:txBody>
      </p:sp>
      <p:sp>
        <p:nvSpPr>
          <p:cNvPr id="24" name="Rectangle 23"/>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E4A6A86-FC23-40CA-8743-A283DC17AB73}" type="slidenum">
              <a:rPr lang="nb-NO" smtClean="0"/>
              <a:t>‹#›</a:t>
            </a:fld>
            <a:endParaRPr lang="nb-NO"/>
          </a:p>
        </p:txBody>
      </p:sp>
    </p:spTree>
    <p:extLst>
      <p:ext uri="{BB962C8B-B14F-4D97-AF65-F5344CB8AC3E}">
        <p14:creationId xmlns:p14="http://schemas.microsoft.com/office/powerpoint/2010/main" val="32521054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2404477"/>
            <a:ext cx="8825659" cy="178870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38587" y="5024967"/>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12C299-16B2-4475-990D-751901EACC14}" type="datetimeFigureOut">
              <a:rPr lang="en-US" smtClean="0"/>
              <a:t>1/25/2020</a:t>
            </a:fld>
            <a:endParaRPr lang="en-US" dirty="0"/>
          </a:p>
        </p:txBody>
      </p:sp>
      <p:sp>
        <p:nvSpPr>
          <p:cNvPr id="5" name="Footer Placeholder 4"/>
          <p:cNvSpPr>
            <a:spLocks noGrp="1"/>
          </p:cNvSpPr>
          <p:nvPr>
            <p:ph type="ftr" sz="quarter" idx="11"/>
          </p:nvPr>
        </p:nvSpPr>
        <p:spPr/>
        <p:txBody>
          <a:bodyPr/>
          <a:lstStyle/>
          <a:p>
            <a:endParaRPr lang="nb-NO" dirty="0"/>
          </a:p>
        </p:txBody>
      </p:sp>
      <p:sp>
        <p:nvSpPr>
          <p:cNvPr id="12" name="Rectangle 11"/>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E4A6A86-FC23-40CA-8743-A283DC17AB73}" type="slidenum">
              <a:rPr lang="nb-NO" smtClean="0"/>
              <a:t>‹#›</a:t>
            </a:fld>
            <a:endParaRPr lang="nb-NO"/>
          </a:p>
        </p:txBody>
      </p:sp>
    </p:spTree>
    <p:extLst>
      <p:ext uri="{BB962C8B-B14F-4D97-AF65-F5344CB8AC3E}">
        <p14:creationId xmlns:p14="http://schemas.microsoft.com/office/powerpoint/2010/main" val="34588136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7"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109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4" y="3187261"/>
            <a:ext cx="3129168" cy="28397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10999"/>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87261"/>
            <a:ext cx="3145380" cy="28397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6701" y="2603500"/>
            <a:ext cx="3157448"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6700" y="3187261"/>
            <a:ext cx="3161029" cy="283979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smtClean="0"/>
              <a:t>1/25/2020</a:t>
            </a:fld>
            <a:endParaRPr lang="en-US" dirty="0"/>
          </a:p>
        </p:txBody>
      </p:sp>
      <p:sp>
        <p:nvSpPr>
          <p:cNvPr id="8" name="Footer Placeholder 7"/>
          <p:cNvSpPr>
            <a:spLocks noGrp="1"/>
          </p:cNvSpPr>
          <p:nvPr>
            <p:ph type="ftr" sz="quarter" idx="11"/>
          </p:nvPr>
        </p:nvSpPr>
        <p:spPr/>
        <p:txBody>
          <a:bodyPr/>
          <a:lstStyle/>
          <a:p>
            <a:endParaRPr lang="nb-NO" dirty="0"/>
          </a:p>
        </p:txBody>
      </p:sp>
      <p:sp>
        <p:nvSpPr>
          <p:cNvPr id="9" name="Slide Number Placeholder 8"/>
          <p:cNvSpPr>
            <a:spLocks noGrp="1"/>
          </p:cNvSpPr>
          <p:nvPr>
            <p:ph type="sldNum" sz="quarter" idx="12"/>
          </p:nvPr>
        </p:nvSpPr>
        <p:spPr/>
        <p:txBody>
          <a:bodyPr/>
          <a:lstStyle/>
          <a:p>
            <a:fld id="{0E4A6A86-FC23-40CA-8743-A283DC17AB73}" type="slidenum">
              <a:rPr lang="nb-NO" smtClean="0"/>
              <a:t>‹#›</a:t>
            </a:fld>
            <a:endParaRPr lang="nb-NO"/>
          </a:p>
        </p:txBody>
      </p:sp>
    </p:spTree>
    <p:extLst>
      <p:ext uri="{BB962C8B-B14F-4D97-AF65-F5344CB8AC3E}">
        <p14:creationId xmlns:p14="http://schemas.microsoft.com/office/powerpoint/2010/main" val="40104196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20744" cy="576263"/>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334552" y="2611246"/>
            <a:ext cx="2691242" cy="1583764"/>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3" y="5109107"/>
            <a:ext cx="3020745"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4748463" y="2642840"/>
            <a:ext cx="2691242" cy="155217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68865" y="5109107"/>
            <a:ext cx="3050438" cy="92140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3434"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8163031" y="2618992"/>
            <a:ext cx="2691242" cy="1576018"/>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3434" y="5109107"/>
            <a:ext cx="3054127" cy="89634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21" name="Straight Connector 20"/>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smtClean="0"/>
              <a:t>1/25/2020</a:t>
            </a:fld>
            <a:endParaRPr lang="en-US" dirty="0"/>
          </a:p>
        </p:txBody>
      </p:sp>
      <p:sp>
        <p:nvSpPr>
          <p:cNvPr id="8" name="Footer Placeholder 7"/>
          <p:cNvSpPr>
            <a:spLocks noGrp="1"/>
          </p:cNvSpPr>
          <p:nvPr>
            <p:ph type="ftr" sz="quarter" idx="11"/>
          </p:nvPr>
        </p:nvSpPr>
        <p:spPr/>
        <p:txBody>
          <a:bodyPr/>
          <a:lstStyle/>
          <a:p>
            <a:endParaRPr lang="nb-NO" dirty="0"/>
          </a:p>
        </p:txBody>
      </p:sp>
      <p:sp>
        <p:nvSpPr>
          <p:cNvPr id="9" name="Slide Number Placeholder 8"/>
          <p:cNvSpPr>
            <a:spLocks noGrp="1"/>
          </p:cNvSpPr>
          <p:nvPr>
            <p:ph type="sldNum" sz="quarter" idx="12"/>
          </p:nvPr>
        </p:nvSpPr>
        <p:spPr/>
        <p:txBody>
          <a:bodyPr/>
          <a:lstStyle/>
          <a:p>
            <a:fld id="{0E4A6A86-FC23-40CA-8743-A283DC17AB73}" type="slidenum">
              <a:rPr lang="nb-NO" smtClean="0"/>
              <a:t>‹#›</a:t>
            </a:fld>
            <a:endParaRPr lang="nb-NO"/>
          </a:p>
        </p:txBody>
      </p:sp>
    </p:spTree>
    <p:extLst>
      <p:ext uri="{BB962C8B-B14F-4D97-AF65-F5344CB8AC3E}">
        <p14:creationId xmlns:p14="http://schemas.microsoft.com/office/powerpoint/2010/main" val="1337103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3086D93-FCAC-47E0-A2EE-787E62CA814C}" type="datetimeFigureOut">
              <a:rPr lang="en-US" smtClean="0"/>
              <a:t>1/25/2020</a:t>
            </a:fld>
            <a:endParaRPr lang="en-US" dirty="0"/>
          </a:p>
        </p:txBody>
      </p:sp>
      <p:sp>
        <p:nvSpPr>
          <p:cNvPr id="5" name="Footer Placeholder 4"/>
          <p:cNvSpPr>
            <a:spLocks noGrp="1"/>
          </p:cNvSpPr>
          <p:nvPr>
            <p:ph type="ftr" sz="quarter" idx="11"/>
          </p:nvPr>
        </p:nvSpPr>
        <p:spPr/>
        <p:txBody>
          <a:bodyPr/>
          <a:lstStyle/>
          <a:p>
            <a:endParaRPr lang="nb-NO" dirty="0"/>
          </a:p>
        </p:txBody>
      </p:sp>
      <p:sp>
        <p:nvSpPr>
          <p:cNvPr id="6" name="Slide Number Placeholder 5"/>
          <p:cNvSpPr>
            <a:spLocks noGrp="1"/>
          </p:cNvSpPr>
          <p:nvPr>
            <p:ph type="sldNum" sz="quarter" idx="12"/>
          </p:nvPr>
        </p:nvSpPr>
        <p:spPr/>
        <p:txBody>
          <a:bodyPr/>
          <a:lstStyle/>
          <a:p>
            <a:fld id="{0E4A6A86-FC23-40CA-8743-A283DC17AB73}" type="slidenum">
              <a:rPr lang="nb-NO" smtClean="0"/>
              <a:t>‹#›</a:t>
            </a:fld>
            <a:endParaRPr lang="nb-NO"/>
          </a:p>
        </p:txBody>
      </p:sp>
    </p:spTree>
    <p:extLst>
      <p:ext uri="{BB962C8B-B14F-4D97-AF65-F5344CB8AC3E}">
        <p14:creationId xmlns:p14="http://schemas.microsoft.com/office/powerpoint/2010/main" val="14679276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Rectangle 12"/>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97430"/>
            <a:ext cx="1409965" cy="4729626"/>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97429"/>
            <a:ext cx="6247546" cy="472962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DA879A6-0FD0-4734-A311-86BFCA472E6E}" type="datetimeFigureOut">
              <a:rPr lang="en-US" smtClean="0"/>
              <a:t>1/25/2020</a:t>
            </a:fld>
            <a:endParaRPr lang="en-US" dirty="0"/>
          </a:p>
        </p:txBody>
      </p:sp>
      <p:sp>
        <p:nvSpPr>
          <p:cNvPr id="5" name="Footer Placeholder 4"/>
          <p:cNvSpPr>
            <a:spLocks noGrp="1"/>
          </p:cNvSpPr>
          <p:nvPr>
            <p:ph type="ftr" sz="quarter" idx="11"/>
          </p:nvPr>
        </p:nvSpPr>
        <p:spPr/>
        <p:txBody>
          <a:bodyPr/>
          <a:lstStyle/>
          <a:p>
            <a:endParaRPr lang="nb-NO" dirty="0"/>
          </a:p>
        </p:txBody>
      </p:sp>
      <p:sp>
        <p:nvSpPr>
          <p:cNvPr id="18" name="Rectangle 17"/>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E4A6A86-FC23-40CA-8743-A283DC17AB73}" type="slidenum">
              <a:rPr lang="nb-NO" smtClean="0"/>
              <a:t>‹#›</a:t>
            </a:fld>
            <a:endParaRPr lang="nb-NO"/>
          </a:p>
        </p:txBody>
      </p:sp>
    </p:spTree>
    <p:extLst>
      <p:ext uri="{BB962C8B-B14F-4D97-AF65-F5344CB8AC3E}">
        <p14:creationId xmlns:p14="http://schemas.microsoft.com/office/powerpoint/2010/main" val="39497888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HINN bilde portret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F642E04-611B-4317-BA50-B85BD6A43417}"/>
              </a:ext>
            </a:extLst>
          </p:cNvPr>
          <p:cNvSpPr/>
          <p:nvPr userDrawn="1"/>
        </p:nvSpPr>
        <p:spPr>
          <a:xfrm>
            <a:off x="0" y="0"/>
            <a:ext cx="11049533" cy="6858000"/>
          </a:xfrm>
          <a:prstGeom prst="rect">
            <a:avLst/>
          </a:prstGeom>
          <a:solidFill>
            <a:srgbClr val="0567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solidFill>
                <a:schemeClr val="accent6"/>
              </a:solidFill>
            </a:endParaRPr>
          </a:p>
        </p:txBody>
      </p:sp>
      <p:sp>
        <p:nvSpPr>
          <p:cNvPr id="2" name="Title 1">
            <a:extLst>
              <a:ext uri="{FF2B5EF4-FFF2-40B4-BE49-F238E27FC236}">
                <a16:creationId xmlns:a16="http://schemas.microsoft.com/office/drawing/2014/main" id="{5B4C425A-0F97-4953-9971-B09CE3BB94E6}"/>
              </a:ext>
            </a:extLst>
          </p:cNvPr>
          <p:cNvSpPr>
            <a:spLocks noGrp="1"/>
          </p:cNvSpPr>
          <p:nvPr>
            <p:ph type="title"/>
          </p:nvPr>
        </p:nvSpPr>
        <p:spPr>
          <a:xfrm>
            <a:off x="6096001" y="1134406"/>
            <a:ext cx="4519290" cy="4647627"/>
          </a:xfrm>
        </p:spPr>
        <p:txBody>
          <a:bodyPr anchor="ctr">
            <a:normAutofit/>
          </a:bodyPr>
          <a:lstStyle>
            <a:lvl1pPr algn="ctr">
              <a:defRPr sz="3600">
                <a:solidFill>
                  <a:schemeClr val="bg1"/>
                </a:solidFill>
                <a:latin typeface="Georgia" panose="02040502050405020303" pitchFamily="18" charset="0"/>
                <a:cs typeface="Arial" panose="020B0604020202020204" pitchFamily="34" charset="0"/>
              </a:defRPr>
            </a:lvl1pPr>
          </a:lstStyle>
          <a:p>
            <a:r>
              <a:rPr lang="nb-NO"/>
              <a:t>Klikk for å redigere tittelstil</a:t>
            </a:r>
            <a:endParaRPr lang="nb-NO" dirty="0"/>
          </a:p>
        </p:txBody>
      </p:sp>
      <p:sp>
        <p:nvSpPr>
          <p:cNvPr id="7" name="Picture Placeholder 6">
            <a:extLst>
              <a:ext uri="{FF2B5EF4-FFF2-40B4-BE49-F238E27FC236}">
                <a16:creationId xmlns:a16="http://schemas.microsoft.com/office/drawing/2014/main" id="{B757A280-8687-431E-B644-A7D99EC261A6}"/>
              </a:ext>
            </a:extLst>
          </p:cNvPr>
          <p:cNvSpPr>
            <a:spLocks noGrp="1"/>
          </p:cNvSpPr>
          <p:nvPr>
            <p:ph type="pic" sz="quarter" idx="13"/>
          </p:nvPr>
        </p:nvSpPr>
        <p:spPr>
          <a:xfrm>
            <a:off x="1" y="0"/>
            <a:ext cx="5678904" cy="6858000"/>
          </a:xfrm>
        </p:spPr>
        <p:txBody>
          <a:bodyPr tIns="1800000" anchor="ctr"/>
          <a:lstStyle>
            <a:lvl1pPr marL="0" indent="0" algn="ctr">
              <a:buNone/>
              <a:defRPr>
                <a:solidFill>
                  <a:schemeClr val="bg1"/>
                </a:solidFill>
              </a:defRPr>
            </a:lvl1pPr>
          </a:lstStyle>
          <a:p>
            <a:r>
              <a:rPr lang="nb-NO"/>
              <a:t>Klikk ikonet for å legge til et bilde</a:t>
            </a:r>
            <a:endParaRPr lang="nb-NO" dirty="0"/>
          </a:p>
        </p:txBody>
      </p:sp>
    </p:spTree>
    <p:extLst>
      <p:ext uri="{BB962C8B-B14F-4D97-AF65-F5344CB8AC3E}">
        <p14:creationId xmlns:p14="http://schemas.microsoft.com/office/powerpoint/2010/main" val="8719990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HINN bilde landskap">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BA82D63-063A-4958-9928-D5F53734414F}"/>
              </a:ext>
            </a:extLst>
          </p:cNvPr>
          <p:cNvSpPr/>
          <p:nvPr userDrawn="1"/>
        </p:nvSpPr>
        <p:spPr>
          <a:xfrm>
            <a:off x="0" y="0"/>
            <a:ext cx="11046755" cy="6858000"/>
          </a:xfrm>
          <a:prstGeom prst="rect">
            <a:avLst/>
          </a:prstGeom>
          <a:solidFill>
            <a:srgbClr val="05673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nb-NO"/>
          </a:p>
        </p:txBody>
      </p:sp>
      <p:sp>
        <p:nvSpPr>
          <p:cNvPr id="7" name="Picture Placeholder 6">
            <a:extLst>
              <a:ext uri="{FF2B5EF4-FFF2-40B4-BE49-F238E27FC236}">
                <a16:creationId xmlns:a16="http://schemas.microsoft.com/office/drawing/2014/main" id="{E047DC8F-FAB4-4DA4-A61D-EDB4DEA93372}"/>
              </a:ext>
            </a:extLst>
          </p:cNvPr>
          <p:cNvSpPr>
            <a:spLocks noGrp="1"/>
          </p:cNvSpPr>
          <p:nvPr>
            <p:ph type="pic" sz="quarter" idx="10"/>
          </p:nvPr>
        </p:nvSpPr>
        <p:spPr>
          <a:xfrm>
            <a:off x="0" y="1"/>
            <a:ext cx="11046755" cy="4995581"/>
          </a:xfrm>
          <a:solidFill>
            <a:srgbClr val="056731"/>
          </a:solidFill>
        </p:spPr>
        <p:txBody>
          <a:bodyPr tIns="1800000" anchor="ctr"/>
          <a:lstStyle>
            <a:lvl1pPr marL="0" indent="0" algn="ctr">
              <a:buNone/>
              <a:defRPr>
                <a:solidFill>
                  <a:schemeClr val="bg1"/>
                </a:solidFill>
              </a:defRPr>
            </a:lvl1pPr>
          </a:lstStyle>
          <a:p>
            <a:r>
              <a:rPr lang="nb-NO"/>
              <a:t>Klikk ikonet for å legge til et bilde</a:t>
            </a:r>
            <a:endParaRPr lang="nb-NO" dirty="0"/>
          </a:p>
        </p:txBody>
      </p:sp>
      <p:sp>
        <p:nvSpPr>
          <p:cNvPr id="8" name="Title 1">
            <a:extLst>
              <a:ext uri="{FF2B5EF4-FFF2-40B4-BE49-F238E27FC236}">
                <a16:creationId xmlns:a16="http://schemas.microsoft.com/office/drawing/2014/main" id="{3F285ADF-1DF2-4792-9D5F-3DB33F27EF38}"/>
              </a:ext>
            </a:extLst>
          </p:cNvPr>
          <p:cNvSpPr>
            <a:spLocks noGrp="1"/>
          </p:cNvSpPr>
          <p:nvPr>
            <p:ph type="title"/>
          </p:nvPr>
        </p:nvSpPr>
        <p:spPr>
          <a:xfrm>
            <a:off x="838200" y="5482520"/>
            <a:ext cx="9330203" cy="863415"/>
          </a:xfrm>
        </p:spPr>
        <p:txBody>
          <a:bodyPr anchor="ctr"/>
          <a:lstStyle>
            <a:lvl1pPr algn="ctr">
              <a:defRPr>
                <a:solidFill>
                  <a:schemeClr val="bg1"/>
                </a:solidFill>
              </a:defRPr>
            </a:lvl1pPr>
          </a:lstStyle>
          <a:p>
            <a:r>
              <a:rPr lang="nb-NO"/>
              <a:t>Klikk for å redigere tittelstil</a:t>
            </a:r>
            <a:endParaRPr lang="nb-NO" dirty="0"/>
          </a:p>
        </p:txBody>
      </p:sp>
    </p:spTree>
    <p:extLst>
      <p:ext uri="{BB962C8B-B14F-4D97-AF65-F5344CB8AC3E}">
        <p14:creationId xmlns:p14="http://schemas.microsoft.com/office/powerpoint/2010/main" val="37735138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HINN helbild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6E1FA2C1-C16C-4181-8900-604CF9A2DFEB}"/>
              </a:ext>
            </a:extLst>
          </p:cNvPr>
          <p:cNvSpPr>
            <a:spLocks noGrp="1"/>
          </p:cNvSpPr>
          <p:nvPr>
            <p:ph type="pic" sz="quarter" idx="10"/>
          </p:nvPr>
        </p:nvSpPr>
        <p:spPr>
          <a:xfrm>
            <a:off x="-1" y="0"/>
            <a:ext cx="11053483" cy="6858000"/>
          </a:xfrm>
          <a:ln>
            <a:noFill/>
          </a:ln>
        </p:spPr>
        <p:txBody>
          <a:bodyPr tIns="1800000" anchor="ctr"/>
          <a:lstStyle>
            <a:lvl1pPr marL="0" indent="0" algn="ctr">
              <a:buNone/>
              <a:defRPr/>
            </a:lvl1pPr>
          </a:lstStyle>
          <a:p>
            <a:r>
              <a:rPr lang="nb-NO"/>
              <a:t>Klikk ikonet for å legge til et bilde</a:t>
            </a:r>
            <a:endParaRPr lang="nb-NO" dirty="0"/>
          </a:p>
        </p:txBody>
      </p:sp>
    </p:spTree>
    <p:extLst>
      <p:ext uri="{BB962C8B-B14F-4D97-AF65-F5344CB8AC3E}">
        <p14:creationId xmlns:p14="http://schemas.microsoft.com/office/powerpoint/2010/main" val="18932028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HINN tabel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EF863-C134-4F2F-9A40-FC028FD44409}"/>
              </a:ext>
            </a:extLst>
          </p:cNvPr>
          <p:cNvSpPr>
            <a:spLocks noGrp="1"/>
          </p:cNvSpPr>
          <p:nvPr>
            <p:ph type="title"/>
          </p:nvPr>
        </p:nvSpPr>
        <p:spPr>
          <a:xfrm>
            <a:off x="838200" y="365125"/>
            <a:ext cx="9330203" cy="896747"/>
          </a:xfrm>
        </p:spPr>
        <p:txBody>
          <a:bodyPr>
            <a:normAutofit/>
          </a:bodyPr>
          <a:lstStyle>
            <a:lvl1pPr>
              <a:defRPr sz="3600"/>
            </a:lvl1pPr>
          </a:lstStyle>
          <a:p>
            <a:r>
              <a:rPr lang="nb-NO"/>
              <a:t>Klikk for å redigere tittelstil</a:t>
            </a:r>
            <a:endParaRPr lang="nb-NO" dirty="0"/>
          </a:p>
        </p:txBody>
      </p:sp>
      <p:sp>
        <p:nvSpPr>
          <p:cNvPr id="3" name="Date Placeholder 2">
            <a:extLst>
              <a:ext uri="{FF2B5EF4-FFF2-40B4-BE49-F238E27FC236}">
                <a16:creationId xmlns:a16="http://schemas.microsoft.com/office/drawing/2014/main" id="{8FC31F8E-0251-4D69-AB7A-8405A9149E32}"/>
              </a:ext>
            </a:extLst>
          </p:cNvPr>
          <p:cNvSpPr>
            <a:spLocks noGrp="1"/>
          </p:cNvSpPr>
          <p:nvPr>
            <p:ph type="dt" sz="half" idx="10"/>
          </p:nvPr>
        </p:nvSpPr>
        <p:spPr>
          <a:xfrm rot="16200000">
            <a:off x="10797542" y="998537"/>
            <a:ext cx="1904999" cy="365125"/>
          </a:xfrm>
          <a:prstGeom prst="rect">
            <a:avLst/>
          </a:prstGeom>
        </p:spPr>
        <p:txBody>
          <a:bodyPr/>
          <a:lstStyle/>
          <a:p>
            <a:fld id="{23FA253B-A78F-418F-B245-B317E6D94436}" type="datetimeFigureOut">
              <a:rPr lang="nb-NO" smtClean="0"/>
              <a:t>25.01.2020</a:t>
            </a:fld>
            <a:endParaRPr lang="nb-NO"/>
          </a:p>
        </p:txBody>
      </p:sp>
      <p:sp>
        <p:nvSpPr>
          <p:cNvPr id="4" name="Footer Placeholder 3">
            <a:extLst>
              <a:ext uri="{FF2B5EF4-FFF2-40B4-BE49-F238E27FC236}">
                <a16:creationId xmlns:a16="http://schemas.microsoft.com/office/drawing/2014/main" id="{ECE1A6A4-33DD-4070-9F63-FFB88279677F}"/>
              </a:ext>
            </a:extLst>
          </p:cNvPr>
          <p:cNvSpPr>
            <a:spLocks noGrp="1"/>
          </p:cNvSpPr>
          <p:nvPr>
            <p:ph type="ftr" sz="quarter" idx="11"/>
          </p:nvPr>
        </p:nvSpPr>
        <p:spPr/>
        <p:txBody>
          <a:bodyPr/>
          <a:lstStyle/>
          <a:p>
            <a:endParaRPr lang="nb-NO" dirty="0"/>
          </a:p>
        </p:txBody>
      </p:sp>
      <p:sp>
        <p:nvSpPr>
          <p:cNvPr id="5" name="Slide Number Placeholder 4">
            <a:extLst>
              <a:ext uri="{FF2B5EF4-FFF2-40B4-BE49-F238E27FC236}">
                <a16:creationId xmlns:a16="http://schemas.microsoft.com/office/drawing/2014/main" id="{96A5D80F-471B-4676-9203-D00E034B087B}"/>
              </a:ext>
            </a:extLst>
          </p:cNvPr>
          <p:cNvSpPr>
            <a:spLocks noGrp="1"/>
          </p:cNvSpPr>
          <p:nvPr>
            <p:ph type="sldNum" sz="quarter" idx="12"/>
          </p:nvPr>
        </p:nvSpPr>
        <p:spPr/>
        <p:txBody>
          <a:bodyPr/>
          <a:lstStyle/>
          <a:p>
            <a:fld id="{0E4A6A86-FC23-40CA-8743-A283DC17AB73}" type="slidenum">
              <a:rPr lang="nb-NO" smtClean="0"/>
              <a:t>‹#›</a:t>
            </a:fld>
            <a:endParaRPr lang="nb-NO"/>
          </a:p>
        </p:txBody>
      </p:sp>
      <p:sp>
        <p:nvSpPr>
          <p:cNvPr id="9" name="Table Placeholder 8">
            <a:extLst>
              <a:ext uri="{FF2B5EF4-FFF2-40B4-BE49-F238E27FC236}">
                <a16:creationId xmlns:a16="http://schemas.microsoft.com/office/drawing/2014/main" id="{CA1EE29D-F0AB-4A58-B471-78917D0DD57F}"/>
              </a:ext>
            </a:extLst>
          </p:cNvPr>
          <p:cNvSpPr>
            <a:spLocks noGrp="1"/>
          </p:cNvSpPr>
          <p:nvPr>
            <p:ph type="tbl" sz="quarter" idx="13"/>
          </p:nvPr>
        </p:nvSpPr>
        <p:spPr>
          <a:xfrm>
            <a:off x="838200" y="1366838"/>
            <a:ext cx="9326563" cy="4814887"/>
          </a:xfrm>
        </p:spPr>
        <p:txBody>
          <a:bodyPr tIns="2880000"/>
          <a:lstStyle>
            <a:lvl1pPr marL="0" indent="0" algn="ctr">
              <a:buNone/>
              <a:defRPr/>
            </a:lvl1pPr>
          </a:lstStyle>
          <a:p>
            <a:r>
              <a:rPr lang="nb-NO"/>
              <a:t>Klikk ikonet for å legge til en tabell</a:t>
            </a:r>
            <a:endParaRPr lang="nb-NO" dirty="0"/>
          </a:p>
        </p:txBody>
      </p:sp>
    </p:spTree>
    <p:extLst>
      <p:ext uri="{BB962C8B-B14F-4D97-AF65-F5344CB8AC3E}">
        <p14:creationId xmlns:p14="http://schemas.microsoft.com/office/powerpoint/2010/main" val="38466457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HINN logo">
    <p:bg>
      <p:bgPr>
        <a:solidFill>
          <a:srgbClr val="4FC34E"/>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70EF6B0-DA04-4184-AD32-86927CBFCCB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150252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jpe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5" name="Rectangle 14"/>
            <p:cNvSpPr/>
            <p:nvPr/>
          </p:nvSpPr>
          <p:spPr>
            <a:xfrm>
              <a:off x="0" y="0"/>
              <a:ext cx="12192000" cy="6858000"/>
            </a:xfrm>
            <a:prstGeom prst="rect">
              <a:avLst/>
            </a:prstGeom>
            <a:blipFill>
              <a:blip r:embed="rId24">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Oval 4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9" name="Oval 3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8" name="Oval 3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9" name="Oval 48"/>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47920"/>
            <a:ext cx="8761413" cy="72848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561110" y="6391839"/>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nb-NO" dirty="0"/>
          </a:p>
        </p:txBody>
      </p:sp>
      <p:sp>
        <p:nvSpPr>
          <p:cNvPr id="4" name="Date Placeholder 3"/>
          <p:cNvSpPr>
            <a:spLocks noGrp="1"/>
          </p:cNvSpPr>
          <p:nvPr>
            <p:ph type="dt" sz="half" idx="2"/>
          </p:nvPr>
        </p:nvSpPr>
        <p:spPr>
          <a:xfrm>
            <a:off x="10650938" y="6394407"/>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smtClean="0"/>
              <a:t>1/25/2020</a:t>
            </a:fld>
            <a:endParaRPr lang="en-US" dirty="0"/>
          </a:p>
        </p:txBody>
      </p:sp>
      <p:sp>
        <p:nvSpPr>
          <p:cNvPr id="20" name="Rectangle 19"/>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0E4A6A86-FC23-40CA-8743-A283DC17AB73}" type="slidenum">
              <a:rPr lang="nb-NO" smtClean="0"/>
              <a:t>‹#›</a:t>
            </a:fld>
            <a:endParaRPr lang="nb-NO"/>
          </a:p>
        </p:txBody>
      </p:sp>
    </p:spTree>
    <p:extLst>
      <p:ext uri="{BB962C8B-B14F-4D97-AF65-F5344CB8AC3E}">
        <p14:creationId xmlns:p14="http://schemas.microsoft.com/office/powerpoint/2010/main" val="2456648233"/>
      </p:ext>
    </p:extLst>
  </p:cSld>
  <p:clrMap bg1="lt1" tx1="dk1" bg2="lt2" tx2="dk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45" r:id="rId6"/>
    <p:sldLayoutId id="2147483846" r:id="rId7"/>
    <p:sldLayoutId id="2147483847" r:id="rId8"/>
    <p:sldLayoutId id="2147483848" r:id="rId9"/>
    <p:sldLayoutId id="2147483849" r:id="rId10"/>
    <p:sldLayoutId id="2147483850" r:id="rId11"/>
    <p:sldLayoutId id="2147483851" r:id="rId12"/>
    <p:sldLayoutId id="2147483852" r:id="rId13"/>
    <p:sldLayoutId id="2147483853" r:id="rId14"/>
    <p:sldLayoutId id="2147483854" r:id="rId15"/>
    <p:sldLayoutId id="2147483855" r:id="rId16"/>
    <p:sldLayoutId id="2147483856" r:id="rId17"/>
    <p:sldLayoutId id="2147483660" r:id="rId18"/>
    <p:sldLayoutId id="2147483662" r:id="rId19"/>
    <p:sldLayoutId id="2147483661" r:id="rId20"/>
    <p:sldLayoutId id="2147483664" r:id="rId21"/>
    <p:sldLayoutId id="2147483665" r:id="rId22"/>
  </p:sldLayoutIdLst>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09" userDrawn="1">
          <p15:clr>
            <a:srgbClr val="F26B43"/>
          </p15:clr>
        </p15:guide>
        <p15:guide id="2" pos="52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8.jpg"/><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jpeg"/><Relationship Id="rId7" Type="http://schemas.openxmlformats.org/officeDocument/2006/relationships/diagramColors" Target="../diagrams/colors5.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10" Type="http://schemas.openxmlformats.org/officeDocument/2006/relationships/image" Target="../media/image10.jpg"/><Relationship Id="rId4" Type="http://schemas.openxmlformats.org/officeDocument/2006/relationships/diagramData" Target="../diagrams/data5.xml"/><Relationship Id="rId9" Type="http://schemas.openxmlformats.org/officeDocument/2006/relationships/image" Target="../media/image9.jp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careerguidancesocialjustice.wordpress.com/" TargetMode="Externa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g"/></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hyperlink" Target="https://www.google.co.uk/url?sa=i&amp;rct=j&amp;q=&amp;esrc=s&amp;source=images&amp;cd=&amp;cad=rja&amp;uact=8&amp;ved=2ahUKEwj2lYCzt9bhAhUwy4UKHa5tDsMQjRx6BAgBEAU&amp;url=%2Furl%3Fsa%3Di%26rct%3Dj%26q%3D%26esrc%3Ds%26source%3Dimages%26cd%3D%26ved%3D%26url%3Dhttp%253A%252F%252Fwww.elgpn.eu%252Fwebinars%252Fwebinar-professor-tony-watts-national-lifelong-career-development-strategies-parting-reflections%26psig%3DAOvVaw1Ay_v5HULubHebSjb51RpN%26ust%3D1555566619848436&amp;psig=AOvVaw1Ay_v5HULubHebSjb51RpN&amp;ust=1555566619848436" TargetMode="Externa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www.youtube.com/watch?reload=9&amp;v=mpE8ttCEd-w" TargetMode="External"/><Relationship Id="rId1" Type="http://schemas.openxmlformats.org/officeDocument/2006/relationships/slideLayout" Target="../slideLayouts/slideLayout2.xml"/><Relationship Id="rId4" Type="http://schemas.openxmlformats.org/officeDocument/2006/relationships/hyperlink" Target="https://careerguidancesocialjustice.wordpress.com/2019/06/14/i-want-to-make-a-difference-social-justice-and-your-career/" TargetMode="External"/></Relationships>
</file>

<file path=ppt/slides/_rels/slide30.xml.rels><?xml version="1.0" encoding="UTF-8" standalone="yes"?>
<Relationships xmlns="http://schemas.openxmlformats.org/package/2006/relationships"><Relationship Id="rId8" Type="http://schemas.openxmlformats.org/officeDocument/2006/relationships/diagramLayout" Target="../diagrams/layout14.xml"/><Relationship Id="rId3" Type="http://schemas.openxmlformats.org/officeDocument/2006/relationships/diagramLayout" Target="../diagrams/layout13.xml"/><Relationship Id="rId7" Type="http://schemas.openxmlformats.org/officeDocument/2006/relationships/diagramData" Target="../diagrams/data14.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11" Type="http://schemas.microsoft.com/office/2007/relationships/diagramDrawing" Target="../diagrams/drawing14.xml"/><Relationship Id="rId5" Type="http://schemas.openxmlformats.org/officeDocument/2006/relationships/diagramColors" Target="../diagrams/colors13.xml"/><Relationship Id="rId10" Type="http://schemas.openxmlformats.org/officeDocument/2006/relationships/diagramColors" Target="../diagrams/colors14.xml"/><Relationship Id="rId4" Type="http://schemas.openxmlformats.org/officeDocument/2006/relationships/diagramQuickStyle" Target="../diagrams/quickStyle13.xml"/><Relationship Id="rId9" Type="http://schemas.openxmlformats.org/officeDocument/2006/relationships/diagramQuickStyle" Target="../diagrams/quickStyle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35.xml.rels><?xml version="1.0" encoding="UTF-8" standalone="yes"?>
<Relationships xmlns="http://schemas.openxmlformats.org/package/2006/relationships"><Relationship Id="rId2" Type="http://schemas.openxmlformats.org/officeDocument/2006/relationships/hyperlink" Target="https://careerguidancesocialjustice.wordpress.com/2019/02/14/frida-wikstrand-norm-criticism/"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37.xml.rels><?xml version="1.0" encoding="UTF-8" standalone="yes"?>
<Relationships xmlns="http://schemas.openxmlformats.org/package/2006/relationships"><Relationship Id="rId3" Type="http://schemas.openxmlformats.org/officeDocument/2006/relationships/hyperlink" Target="https://www.youtube.com/watch?v=eGFYiyOv26w&amp;t=11s" TargetMode="External"/><Relationship Id="rId2" Type="http://schemas.openxmlformats.org/officeDocument/2006/relationships/hyperlink" Target="https://careerguidancesocialjustice.wordpress.com/2019/06/14/what-kind-of-researcher-academic-do-you-want-to-be/" TargetMode="Externa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s://adventuresincareerdevelopment.wordpress.com/" TargetMode="External"/><Relationship Id="rId2" Type="http://schemas.openxmlformats.org/officeDocument/2006/relationships/hyperlink" Target="mailto:tristram.hooley@gmail.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C8DE2DFB-9785-400F-B3E7-1CB7236F2C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pic>
        <p:nvPicPr>
          <p:cNvPr id="6" name="Picture 5" descr="A group of people holding a sign&#10;&#10;Description automatically generated">
            <a:extLst>
              <a:ext uri="{FF2B5EF4-FFF2-40B4-BE49-F238E27FC236}">
                <a16:creationId xmlns:a16="http://schemas.microsoft.com/office/drawing/2014/main" id="{7172EFCA-FFC4-4F18-A3CE-E5D83E254980}"/>
              </a:ext>
            </a:extLst>
          </p:cNvPr>
          <p:cNvPicPr>
            <a:picLocks noChangeAspect="1"/>
          </p:cNvPicPr>
          <p:nvPr/>
        </p:nvPicPr>
        <p:blipFill rotWithShape="1">
          <a:blip r:embed="rId2">
            <a:duotone>
              <a:prstClr val="black"/>
              <a:schemeClr val="tx2">
                <a:tint val="45000"/>
                <a:satMod val="400000"/>
              </a:schemeClr>
            </a:duotone>
            <a:alphaModFix amt="25000"/>
            <a:extLst>
              <a:ext uri="{28A0092B-C50C-407E-A947-70E740481C1C}">
                <a14:useLocalDpi xmlns:a14="http://schemas.microsoft.com/office/drawing/2010/main" val="0"/>
              </a:ext>
            </a:extLst>
          </a:blip>
          <a:srcRect t="4252" r="11648" b="-1"/>
          <a:stretch/>
        </p:blipFill>
        <p:spPr>
          <a:xfrm>
            <a:off x="474133" y="475488"/>
            <a:ext cx="11243734" cy="5909733"/>
          </a:xfrm>
          <a:prstGeom prst="rect">
            <a:avLst/>
          </a:prstGeom>
        </p:spPr>
      </p:pic>
      <p:sp>
        <p:nvSpPr>
          <p:cNvPr id="4" name="Title 3">
            <a:extLst>
              <a:ext uri="{FF2B5EF4-FFF2-40B4-BE49-F238E27FC236}">
                <a16:creationId xmlns:a16="http://schemas.microsoft.com/office/drawing/2014/main" id="{EAA7F9F2-375E-4DA9-812D-A59C73ADB43D}"/>
              </a:ext>
            </a:extLst>
          </p:cNvPr>
          <p:cNvSpPr>
            <a:spLocks noGrp="1"/>
          </p:cNvSpPr>
          <p:nvPr>
            <p:ph type="ctrTitle"/>
          </p:nvPr>
        </p:nvSpPr>
        <p:spPr>
          <a:xfrm>
            <a:off x="1154954" y="2099733"/>
            <a:ext cx="8827245" cy="2677648"/>
          </a:xfrm>
        </p:spPr>
        <p:txBody>
          <a:bodyPr>
            <a:normAutofit/>
          </a:bodyPr>
          <a:lstStyle/>
          <a:p>
            <a:r>
              <a:rPr lang="en-US" dirty="0"/>
              <a:t>Career guidance and social justice</a:t>
            </a:r>
            <a:br>
              <a:rPr lang="en-US" dirty="0"/>
            </a:br>
            <a:r>
              <a:rPr lang="en-US" sz="3300" i="1" dirty="0"/>
              <a:t>Developing emancipatory practice</a:t>
            </a:r>
            <a:endParaRPr lang="en-GB" sz="3300" i="1" dirty="0"/>
          </a:p>
        </p:txBody>
      </p:sp>
      <p:sp>
        <p:nvSpPr>
          <p:cNvPr id="5" name="Subtitle 4">
            <a:extLst>
              <a:ext uri="{FF2B5EF4-FFF2-40B4-BE49-F238E27FC236}">
                <a16:creationId xmlns:a16="http://schemas.microsoft.com/office/drawing/2014/main" id="{21EE9E30-96C3-4A40-BA00-3CEFEB3ABA20}"/>
              </a:ext>
            </a:extLst>
          </p:cNvPr>
          <p:cNvSpPr>
            <a:spLocks noGrp="1"/>
          </p:cNvSpPr>
          <p:nvPr>
            <p:ph type="subTitle" idx="1"/>
          </p:nvPr>
        </p:nvSpPr>
        <p:spPr>
          <a:xfrm>
            <a:off x="1154954" y="4777380"/>
            <a:ext cx="8827245" cy="861420"/>
          </a:xfrm>
        </p:spPr>
        <p:txBody>
          <a:bodyPr>
            <a:normAutofit/>
          </a:bodyPr>
          <a:lstStyle/>
          <a:p>
            <a:r>
              <a:rPr lang="en-US" dirty="0"/>
              <a:t>Tristram Hooley</a:t>
            </a:r>
          </a:p>
          <a:p>
            <a:r>
              <a:rPr lang="en-US" dirty="0"/>
              <a:t>Sunday 26</a:t>
            </a:r>
            <a:r>
              <a:rPr lang="en-US" baseline="30000" dirty="0"/>
              <a:t>th</a:t>
            </a:r>
            <a:r>
              <a:rPr lang="en-US" dirty="0"/>
              <a:t> January, </a:t>
            </a:r>
            <a:r>
              <a:rPr lang="en-US" dirty="0" err="1"/>
              <a:t>Cannexus</a:t>
            </a:r>
            <a:r>
              <a:rPr lang="en-US" dirty="0"/>
              <a:t>, </a:t>
            </a:r>
            <a:r>
              <a:rPr lang="en-US" dirty="0" err="1"/>
              <a:t>OttAWA</a:t>
            </a:r>
            <a:endParaRPr lang="en-GB" dirty="0"/>
          </a:p>
        </p:txBody>
      </p:sp>
      <p:sp>
        <p:nvSpPr>
          <p:cNvPr id="13" name="Rectangle 12">
            <a:extLst>
              <a:ext uri="{FF2B5EF4-FFF2-40B4-BE49-F238E27FC236}">
                <a16:creationId xmlns:a16="http://schemas.microsoft.com/office/drawing/2014/main" id="{20B7E175-A6E0-454B-BB5F-33FE3814DD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5356236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CA844043-2B05-4A69-98C6-CF0F269466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1" name="Oval 30">
            <a:extLst>
              <a:ext uri="{FF2B5EF4-FFF2-40B4-BE49-F238E27FC236}">
                <a16:creationId xmlns:a16="http://schemas.microsoft.com/office/drawing/2014/main" id="{6C2AD7F1-D41F-4DC2-8C0D-28429DF703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3" name="Oval 32">
            <a:extLst>
              <a:ext uri="{FF2B5EF4-FFF2-40B4-BE49-F238E27FC236}">
                <a16:creationId xmlns:a16="http://schemas.microsoft.com/office/drawing/2014/main" id="{5D1E228D-CA9E-41E4-87C8-21C841EAD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5" name="Freeform 5">
            <a:extLst>
              <a:ext uri="{FF2B5EF4-FFF2-40B4-BE49-F238E27FC236}">
                <a16:creationId xmlns:a16="http://schemas.microsoft.com/office/drawing/2014/main" id="{45F3D31F-26BB-46A1-A3D3-A758FF02AF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37" name="Rectangle 36">
            <a:extLst>
              <a:ext uri="{FF2B5EF4-FFF2-40B4-BE49-F238E27FC236}">
                <a16:creationId xmlns:a16="http://schemas.microsoft.com/office/drawing/2014/main" id="{45B15905-1588-4FAB-9558-04F1B21869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39" name="Freeform 5">
            <a:extLst>
              <a:ext uri="{FF2B5EF4-FFF2-40B4-BE49-F238E27FC236}">
                <a16:creationId xmlns:a16="http://schemas.microsoft.com/office/drawing/2014/main" id="{C72FA550-997B-4EFC-9E96-6937BDAE2C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41" name="Freeform 5">
            <a:extLst>
              <a:ext uri="{FF2B5EF4-FFF2-40B4-BE49-F238E27FC236}">
                <a16:creationId xmlns:a16="http://schemas.microsoft.com/office/drawing/2014/main" id="{A41FDE27-F763-46C3-B111-19C1535BF4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id="{7A2E729D-11C7-4B76-B58A-5D75E89C25E4}"/>
              </a:ext>
            </a:extLst>
          </p:cNvPr>
          <p:cNvSpPr>
            <a:spLocks noGrp="1"/>
          </p:cNvSpPr>
          <p:nvPr>
            <p:ph type="title"/>
          </p:nvPr>
        </p:nvSpPr>
        <p:spPr>
          <a:xfrm>
            <a:off x="1154955" y="973667"/>
            <a:ext cx="2942210" cy="4833745"/>
          </a:xfrm>
        </p:spPr>
        <p:txBody>
          <a:bodyPr>
            <a:normAutofit/>
          </a:bodyPr>
          <a:lstStyle/>
          <a:p>
            <a:r>
              <a:rPr lang="en-US" dirty="0">
                <a:solidFill>
                  <a:srgbClr val="EBEBEB"/>
                </a:solidFill>
              </a:rPr>
              <a:t>By the end of this workshop you will be able to:</a:t>
            </a:r>
            <a:endParaRPr lang="en-GB" dirty="0">
              <a:solidFill>
                <a:srgbClr val="EBEBEB"/>
              </a:solidFill>
            </a:endParaRPr>
          </a:p>
        </p:txBody>
      </p:sp>
      <p:sp>
        <p:nvSpPr>
          <p:cNvPr id="43" name="Rectangle 42">
            <a:extLst>
              <a:ext uri="{FF2B5EF4-FFF2-40B4-BE49-F238E27FC236}">
                <a16:creationId xmlns:a16="http://schemas.microsoft.com/office/drawing/2014/main" id="{F417D79A-45EF-4C57-ABEB-04910F333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id="{42BFEB4D-8C9D-4550-974F-33C1787B3440}"/>
              </a:ext>
            </a:extLst>
          </p:cNvPr>
          <p:cNvGraphicFramePr>
            <a:graphicFrameLocks noGrp="1"/>
          </p:cNvGraphicFramePr>
          <p:nvPr>
            <p:ph idx="1"/>
            <p:extLst>
              <p:ext uri="{D42A27DB-BD31-4B8C-83A1-F6EECF244321}">
                <p14:modId xmlns:p14="http://schemas.microsoft.com/office/powerpoint/2010/main" val="3917016408"/>
              </p:ext>
            </p:extLst>
          </p:nvPr>
        </p:nvGraphicFramePr>
        <p:xfrm>
          <a:off x="5194300" y="808038"/>
          <a:ext cx="6391275" cy="52466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041534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14FC976E-8A27-4E72-B034-071A97F68B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C7603B6C-9001-43A6-A649-2FB87A57AA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a:extLst>
                <a:ext uri="{FF2B5EF4-FFF2-40B4-BE49-F238E27FC236}">
                  <a16:creationId xmlns:a16="http://schemas.microsoft.com/office/drawing/2014/main" id="{9A470C3C-4F16-4152-94B7-B277E490E2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a:extLst>
                <a:ext uri="{FF2B5EF4-FFF2-40B4-BE49-F238E27FC236}">
                  <a16:creationId xmlns:a16="http://schemas.microsoft.com/office/drawing/2014/main" id="{91B04907-A3D6-43D2-A085-F545B3C14E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a:extLst>
                <a:ext uri="{FF2B5EF4-FFF2-40B4-BE49-F238E27FC236}">
                  <a16:creationId xmlns:a16="http://schemas.microsoft.com/office/drawing/2014/main" id="{7739A622-E5CB-4720-9EE2-700E778D51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a:extLst>
                <a:ext uri="{FF2B5EF4-FFF2-40B4-BE49-F238E27FC236}">
                  <a16:creationId xmlns:a16="http://schemas.microsoft.com/office/drawing/2014/main" id="{CAA0E116-7201-4D9B-ACC0-24FD67280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a:extLst>
                <a:ext uri="{FF2B5EF4-FFF2-40B4-BE49-F238E27FC236}">
                  <a16:creationId xmlns:a16="http://schemas.microsoft.com/office/drawing/2014/main" id="{DA4FDC90-6A2C-4E3F-A9CC-05E2BB034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a:extLst>
                <a:ext uri="{FF2B5EF4-FFF2-40B4-BE49-F238E27FC236}">
                  <a16:creationId xmlns:a16="http://schemas.microsoft.com/office/drawing/2014/main" id="{104D7773-6EC3-4F97-8099-A1C13F1066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Freeform 5">
              <a:extLst>
                <a:ext uri="{FF2B5EF4-FFF2-40B4-BE49-F238E27FC236}">
                  <a16:creationId xmlns:a16="http://schemas.microsoft.com/office/drawing/2014/main" id="{2515E6AC-722A-4C99-986A-9D9FF0F923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a:extLst>
                <a:ext uri="{FF2B5EF4-FFF2-40B4-BE49-F238E27FC236}">
                  <a16:creationId xmlns:a16="http://schemas.microsoft.com/office/drawing/2014/main" id="{1BBCEC9C-87CE-409D-9883-2992FDEE59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0" name="Freeform 5">
              <a:extLst>
                <a:ext uri="{FF2B5EF4-FFF2-40B4-BE49-F238E27FC236}">
                  <a16:creationId xmlns:a16="http://schemas.microsoft.com/office/drawing/2014/main" id="{1AC3ED4B-528E-4C95-9B5B-8DF0EE3B5D6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2" name="Rectangle 21">
            <a:extLst>
              <a:ext uri="{FF2B5EF4-FFF2-40B4-BE49-F238E27FC236}">
                <a16:creationId xmlns:a16="http://schemas.microsoft.com/office/drawing/2014/main" id="{231043D6-3B63-4398-B86D-7201B1BFAA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pSp>
        <p:nvGrpSpPr>
          <p:cNvPr id="24" name="Group 23">
            <a:extLst>
              <a:ext uri="{FF2B5EF4-FFF2-40B4-BE49-F238E27FC236}">
                <a16:creationId xmlns:a16="http://schemas.microsoft.com/office/drawing/2014/main" id="{5BF82568-1A10-4641-B53A-E783AAD10B6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25" name="Rectangle 24">
              <a:extLst>
                <a:ext uri="{FF2B5EF4-FFF2-40B4-BE49-F238E27FC236}">
                  <a16:creationId xmlns:a16="http://schemas.microsoft.com/office/drawing/2014/main" id="{1A3D0FDE-1217-4054-956A-5E679AD9DF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Oval 25">
              <a:extLst>
                <a:ext uri="{FF2B5EF4-FFF2-40B4-BE49-F238E27FC236}">
                  <a16:creationId xmlns:a16="http://schemas.microsoft.com/office/drawing/2014/main" id="{B4C24324-FAB8-4E90-BF7B-9719C4358E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7" name="Oval 26">
              <a:extLst>
                <a:ext uri="{FF2B5EF4-FFF2-40B4-BE49-F238E27FC236}">
                  <a16:creationId xmlns:a16="http://schemas.microsoft.com/office/drawing/2014/main" id="{772ECB2A-A355-44A9-963E-9A55CBF7C5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8" name="Oval 27">
              <a:extLst>
                <a:ext uri="{FF2B5EF4-FFF2-40B4-BE49-F238E27FC236}">
                  <a16:creationId xmlns:a16="http://schemas.microsoft.com/office/drawing/2014/main" id="{6E5E7D5B-5B2A-4857-9E49-836B237E9C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9" name="Rectangle 28">
              <a:extLst>
                <a:ext uri="{FF2B5EF4-FFF2-40B4-BE49-F238E27FC236}">
                  <a16:creationId xmlns:a16="http://schemas.microsoft.com/office/drawing/2014/main" id="{C355B74E-705E-4D3B-AF9B-1AA4DC2BC2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30" name="Freeform 5">
              <a:extLst>
                <a:ext uri="{FF2B5EF4-FFF2-40B4-BE49-F238E27FC236}">
                  <a16:creationId xmlns:a16="http://schemas.microsoft.com/office/drawing/2014/main" id="{2380B8C1-4945-43C8-8E62-14BC1B4258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456397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31" name="Freeform 5">
              <a:extLst>
                <a:ext uri="{FF2B5EF4-FFF2-40B4-BE49-F238E27FC236}">
                  <a16:creationId xmlns:a16="http://schemas.microsoft.com/office/drawing/2014/main" id="{B179D13E-E1A8-4FC5-B60A-10092CC1E5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5475080"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32" name="Freeform 5">
              <a:extLst>
                <a:ext uri="{FF2B5EF4-FFF2-40B4-BE49-F238E27FC236}">
                  <a16:creationId xmlns:a16="http://schemas.microsoft.com/office/drawing/2014/main" id="{AFA7659A-B03D-4352-B716-F721BA005C9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a:extLst>
              <a:ext uri="{FF2B5EF4-FFF2-40B4-BE49-F238E27FC236}">
                <a16:creationId xmlns:a16="http://schemas.microsoft.com/office/drawing/2014/main" id="{1FEC0C1A-5B60-4344-BFF1-E1B7149033B1}"/>
              </a:ext>
            </a:extLst>
          </p:cNvPr>
          <p:cNvSpPr>
            <a:spLocks noGrp="1"/>
          </p:cNvSpPr>
          <p:nvPr>
            <p:ph type="title"/>
          </p:nvPr>
        </p:nvSpPr>
        <p:spPr>
          <a:xfrm>
            <a:off x="639098" y="629265"/>
            <a:ext cx="6209299" cy="1622322"/>
          </a:xfrm>
          <a:prstGeom prst="rect">
            <a:avLst/>
          </a:prstGeom>
        </p:spPr>
        <p:txBody>
          <a:bodyPr vert="horz" lIns="91440" tIns="45720" rIns="91440" bIns="45720" rtlCol="0" anchor="ctr">
            <a:normAutofit/>
          </a:bodyPr>
          <a:lstStyle/>
          <a:p>
            <a:r>
              <a:rPr lang="en-US"/>
              <a:t>Career guidance</a:t>
            </a:r>
          </a:p>
        </p:txBody>
      </p:sp>
      <p:sp>
        <p:nvSpPr>
          <p:cNvPr id="3" name="Content Placeholder 2">
            <a:extLst>
              <a:ext uri="{FF2B5EF4-FFF2-40B4-BE49-F238E27FC236}">
                <a16:creationId xmlns:a16="http://schemas.microsoft.com/office/drawing/2014/main" id="{543752DD-8C99-4C8F-B76A-3C6C611F35C3}"/>
              </a:ext>
            </a:extLst>
          </p:cNvPr>
          <p:cNvSpPr>
            <a:spLocks noGrp="1"/>
          </p:cNvSpPr>
          <p:nvPr>
            <p:ph sz="half" idx="1"/>
          </p:nvPr>
        </p:nvSpPr>
        <p:spPr>
          <a:xfrm>
            <a:off x="639098" y="2418735"/>
            <a:ext cx="6209299" cy="3811740"/>
          </a:xfrm>
          <a:prstGeom prst="rect">
            <a:avLst/>
          </a:prstGeom>
        </p:spPr>
        <p:txBody>
          <a:bodyPr vert="horz" lIns="91440" tIns="45720" rIns="91440" bIns="45720" rtlCol="0" anchor="ctr">
            <a:normAutofit lnSpcReduction="10000"/>
          </a:bodyPr>
          <a:lstStyle/>
          <a:p>
            <a:pPr marL="0" indent="0">
              <a:buNone/>
            </a:pPr>
            <a:r>
              <a:rPr lang="en-US" dirty="0">
                <a:solidFill>
                  <a:schemeClr val="bg1"/>
                </a:solidFill>
              </a:rPr>
              <a:t>“Career guidance supports individuals and groups to discover more about work, leisure and learning and to consider their place in the world and plan for their futures… Career guidance can take a wide range of forms and draws on diverse theoretical traditions. But at its heart it is a purposeful learning opportunity which supports individuals and groups to consider and reconsider work, leisure and learning in the light of new information and experiences and to take both individual and collective action as a result of this.”</a:t>
            </a:r>
          </a:p>
          <a:p>
            <a:pPr marL="0" indent="0">
              <a:buNone/>
            </a:pPr>
            <a:endParaRPr lang="en-US" dirty="0">
              <a:solidFill>
                <a:schemeClr val="bg1"/>
              </a:solidFill>
            </a:endParaRPr>
          </a:p>
          <a:p>
            <a:pPr marL="0" indent="0">
              <a:buNone/>
            </a:pPr>
            <a:r>
              <a:rPr lang="en-US" i="1" dirty="0">
                <a:solidFill>
                  <a:schemeClr val="bg1"/>
                </a:solidFill>
              </a:rPr>
              <a:t>In other words it is a broad definition similar to how you would use the term ‘career development’. </a:t>
            </a:r>
          </a:p>
        </p:txBody>
      </p:sp>
      <p:pic>
        <p:nvPicPr>
          <p:cNvPr id="5" name="Picture 4" descr="A picture containing accessory, businesscard&#10;&#10;Description generated with high confidence">
            <a:extLst>
              <a:ext uri="{FF2B5EF4-FFF2-40B4-BE49-F238E27FC236}">
                <a16:creationId xmlns:a16="http://schemas.microsoft.com/office/drawing/2014/main" id="{FEE9D40C-0B0E-4C8D-BA40-90F0FD3193E7}"/>
              </a:ext>
            </a:extLst>
          </p:cNvPr>
          <p:cNvPicPr>
            <a:picLocks noChangeAspect="1"/>
          </p:cNvPicPr>
          <p:nvPr/>
        </p:nvPicPr>
        <p:blipFill rotWithShape="1">
          <a:blip r:embed="rId4">
            <a:extLst>
              <a:ext uri="{28A0092B-C50C-407E-A947-70E740481C1C}">
                <a14:useLocalDpi xmlns:a14="http://schemas.microsoft.com/office/drawing/2010/main" val="0"/>
              </a:ext>
            </a:extLst>
          </a:blip>
          <a:srcRect t="6811" r="-1" b="2476"/>
          <a:stretch/>
        </p:blipFill>
        <p:spPr>
          <a:xfrm>
            <a:off x="7541342" y="645106"/>
            <a:ext cx="4002201" cy="5585369"/>
          </a:xfrm>
          <a:prstGeom prst="rect">
            <a:avLst/>
          </a:prstGeom>
          <a:noFill/>
        </p:spPr>
      </p:pic>
      <p:sp>
        <p:nvSpPr>
          <p:cNvPr id="34" name="Rectangle 33">
            <a:extLst>
              <a:ext uri="{FF2B5EF4-FFF2-40B4-BE49-F238E27FC236}">
                <a16:creationId xmlns:a16="http://schemas.microsoft.com/office/drawing/2014/main" id="{F8CED34E-94D1-45D6-A770-785273CEB4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9718324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7CDBD-5724-41BE-B5DB-81DB4CC210B2}"/>
              </a:ext>
            </a:extLst>
          </p:cNvPr>
          <p:cNvSpPr>
            <a:spLocks noGrp="1"/>
          </p:cNvSpPr>
          <p:nvPr>
            <p:ph type="title"/>
          </p:nvPr>
        </p:nvSpPr>
        <p:spPr/>
        <p:txBody>
          <a:bodyPr/>
          <a:lstStyle/>
          <a:p>
            <a:r>
              <a:rPr lang="en-US" dirty="0"/>
              <a:t>Who are you and why are you here?</a:t>
            </a:r>
            <a:endParaRPr lang="en-GB" dirty="0"/>
          </a:p>
        </p:txBody>
      </p:sp>
      <p:sp>
        <p:nvSpPr>
          <p:cNvPr id="3" name="Content Placeholder 2">
            <a:extLst>
              <a:ext uri="{FF2B5EF4-FFF2-40B4-BE49-F238E27FC236}">
                <a16:creationId xmlns:a16="http://schemas.microsoft.com/office/drawing/2014/main" id="{415B526C-035E-4204-88FC-02D1570E3B25}"/>
              </a:ext>
            </a:extLst>
          </p:cNvPr>
          <p:cNvSpPr>
            <a:spLocks noGrp="1"/>
          </p:cNvSpPr>
          <p:nvPr>
            <p:ph idx="1"/>
          </p:nvPr>
        </p:nvSpPr>
        <p:spPr/>
        <p:txBody>
          <a:bodyPr>
            <a:normAutofit/>
          </a:bodyPr>
          <a:lstStyle/>
          <a:p>
            <a:r>
              <a:rPr lang="en-US" sz="2400" dirty="0"/>
              <a:t>Introduce yourself</a:t>
            </a:r>
          </a:p>
          <a:p>
            <a:r>
              <a:rPr lang="en-US" sz="2400" dirty="0"/>
              <a:t>Where do you work and in what role?</a:t>
            </a:r>
          </a:p>
          <a:p>
            <a:r>
              <a:rPr lang="en-US" sz="2400" dirty="0"/>
              <a:t>What are the main concerns that your students/clients have about their futures?</a:t>
            </a:r>
          </a:p>
          <a:p>
            <a:r>
              <a:rPr lang="en-US" sz="2400" dirty="0"/>
              <a:t>What are you hoping for from today?</a:t>
            </a:r>
            <a:endParaRPr lang="en-GB" sz="2400" dirty="0"/>
          </a:p>
        </p:txBody>
      </p:sp>
    </p:spTree>
    <p:extLst>
      <p:ext uri="{BB962C8B-B14F-4D97-AF65-F5344CB8AC3E}">
        <p14:creationId xmlns:p14="http://schemas.microsoft.com/office/powerpoint/2010/main" val="19532092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9">
            <a:extLst>
              <a:ext uri="{FF2B5EF4-FFF2-40B4-BE49-F238E27FC236}">
                <a16:creationId xmlns:a16="http://schemas.microsoft.com/office/drawing/2014/main" id="{0E7361E6-AB7D-4803-AE8A-56F788A6F6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11">
            <a:extLst>
              <a:ext uri="{FF2B5EF4-FFF2-40B4-BE49-F238E27FC236}">
                <a16:creationId xmlns:a16="http://schemas.microsoft.com/office/drawing/2014/main" id="{51B5B806-BAA3-4D63-BB41-82D4837D88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1" name="Oval 13">
            <a:extLst>
              <a:ext uri="{FF2B5EF4-FFF2-40B4-BE49-F238E27FC236}">
                <a16:creationId xmlns:a16="http://schemas.microsoft.com/office/drawing/2014/main" id="{59392266-47CE-4B93-8779-5CB8EF6072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2" name="Oval 15">
            <a:extLst>
              <a:ext uri="{FF2B5EF4-FFF2-40B4-BE49-F238E27FC236}">
                <a16:creationId xmlns:a16="http://schemas.microsoft.com/office/drawing/2014/main" id="{C46FFA5D-8D52-462A-BA1A-88FC8FD6F8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609012" y="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3" name="Oval 17">
            <a:extLst>
              <a:ext uri="{FF2B5EF4-FFF2-40B4-BE49-F238E27FC236}">
                <a16:creationId xmlns:a16="http://schemas.microsoft.com/office/drawing/2014/main" id="{36D760CF-B764-40AC-B368-9765A76255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6002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4" name="Oval 19">
            <a:extLst>
              <a:ext uri="{FF2B5EF4-FFF2-40B4-BE49-F238E27FC236}">
                <a16:creationId xmlns:a16="http://schemas.microsoft.com/office/drawing/2014/main" id="{D7D46654-A991-4DDB-8F8A-18A1C9EF1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609012" y="23622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5" name="Oval 21">
            <a:extLst>
              <a:ext uri="{FF2B5EF4-FFF2-40B4-BE49-F238E27FC236}">
                <a16:creationId xmlns:a16="http://schemas.microsoft.com/office/drawing/2014/main" id="{3A349B3D-07CC-435A-981E-9971B25B5D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999412" y="5249336"/>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6" name="Freeform 5">
            <a:extLst>
              <a:ext uri="{FF2B5EF4-FFF2-40B4-BE49-F238E27FC236}">
                <a16:creationId xmlns:a16="http://schemas.microsoft.com/office/drawing/2014/main" id="{E6AA0691-2B32-4570-A0A7-60F871AF52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589932" flipV="1">
            <a:off x="8490951" y="4619559"/>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6" name="Freeform 5">
            <a:extLst>
              <a:ext uri="{FF2B5EF4-FFF2-40B4-BE49-F238E27FC236}">
                <a16:creationId xmlns:a16="http://schemas.microsoft.com/office/drawing/2014/main" id="{0C74D11F-295B-4FB3-9BD5-63D1C6615C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flipV="1">
            <a:off x="459506" y="45769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8" name="Freeform 5">
            <a:extLst>
              <a:ext uri="{FF2B5EF4-FFF2-40B4-BE49-F238E27FC236}">
                <a16:creationId xmlns:a16="http://schemas.microsoft.com/office/drawing/2014/main" id="{0A832915-4DF7-4996-A69F-331AEA5DC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flipV="1">
            <a:off x="0" y="0"/>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id="{7A2E729D-11C7-4B76-B58A-5D75E89C25E4}"/>
              </a:ext>
            </a:extLst>
          </p:cNvPr>
          <p:cNvSpPr>
            <a:spLocks noGrp="1"/>
          </p:cNvSpPr>
          <p:nvPr>
            <p:ph type="title"/>
          </p:nvPr>
        </p:nvSpPr>
        <p:spPr>
          <a:xfrm>
            <a:off x="1154954" y="5385410"/>
            <a:ext cx="8761413" cy="706964"/>
          </a:xfrm>
        </p:spPr>
        <p:txBody>
          <a:bodyPr>
            <a:normAutofit/>
          </a:bodyPr>
          <a:lstStyle/>
          <a:p>
            <a:pPr>
              <a:lnSpc>
                <a:spcPct val="90000"/>
              </a:lnSpc>
            </a:pPr>
            <a:r>
              <a:rPr lang="en-US" sz="2800" dirty="0">
                <a:solidFill>
                  <a:srgbClr val="EBEBEB"/>
                </a:solidFill>
              </a:rPr>
              <a:t>Structure of today</a:t>
            </a:r>
            <a:endParaRPr lang="en-GB" sz="2800" dirty="0">
              <a:solidFill>
                <a:srgbClr val="EBEBEB"/>
              </a:solidFill>
            </a:endParaRPr>
          </a:p>
        </p:txBody>
      </p:sp>
      <p:sp>
        <p:nvSpPr>
          <p:cNvPr id="30" name="Rectangle 29">
            <a:extLst>
              <a:ext uri="{FF2B5EF4-FFF2-40B4-BE49-F238E27FC236}">
                <a16:creationId xmlns:a16="http://schemas.microsoft.com/office/drawing/2014/main" id="{69D31E1D-2E05-4E8A-949E-D8EAFE2776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id="{42BFEB4D-8C9D-4550-974F-33C1787B3440}"/>
              </a:ext>
            </a:extLst>
          </p:cNvPr>
          <p:cNvGraphicFramePr>
            <a:graphicFrameLocks noGrp="1"/>
          </p:cNvGraphicFramePr>
          <p:nvPr>
            <p:ph idx="1"/>
            <p:extLst>
              <p:ext uri="{D42A27DB-BD31-4B8C-83A1-F6EECF244321}">
                <p14:modId xmlns:p14="http://schemas.microsoft.com/office/powerpoint/2010/main" val="1351047289"/>
              </p:ext>
            </p:extLst>
          </p:nvPr>
        </p:nvGraphicFramePr>
        <p:xfrm>
          <a:off x="1286934" y="1164592"/>
          <a:ext cx="9625383" cy="30864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684807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9">
            <a:extLst>
              <a:ext uri="{FF2B5EF4-FFF2-40B4-BE49-F238E27FC236}">
                <a16:creationId xmlns:a16="http://schemas.microsoft.com/office/drawing/2014/main" id="{0E7361E6-AB7D-4803-AE8A-56F788A6F6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11">
            <a:extLst>
              <a:ext uri="{FF2B5EF4-FFF2-40B4-BE49-F238E27FC236}">
                <a16:creationId xmlns:a16="http://schemas.microsoft.com/office/drawing/2014/main" id="{51B5B806-BAA3-4D63-BB41-82D4837D88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1" name="Oval 13">
            <a:extLst>
              <a:ext uri="{FF2B5EF4-FFF2-40B4-BE49-F238E27FC236}">
                <a16:creationId xmlns:a16="http://schemas.microsoft.com/office/drawing/2014/main" id="{59392266-47CE-4B93-8779-5CB8EF6072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2" name="Oval 15">
            <a:extLst>
              <a:ext uri="{FF2B5EF4-FFF2-40B4-BE49-F238E27FC236}">
                <a16:creationId xmlns:a16="http://schemas.microsoft.com/office/drawing/2014/main" id="{C46FFA5D-8D52-462A-BA1A-88FC8FD6F8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609012" y="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3" name="Oval 17">
            <a:extLst>
              <a:ext uri="{FF2B5EF4-FFF2-40B4-BE49-F238E27FC236}">
                <a16:creationId xmlns:a16="http://schemas.microsoft.com/office/drawing/2014/main" id="{36D760CF-B764-40AC-B368-9765A76255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6002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4" name="Oval 19">
            <a:extLst>
              <a:ext uri="{FF2B5EF4-FFF2-40B4-BE49-F238E27FC236}">
                <a16:creationId xmlns:a16="http://schemas.microsoft.com/office/drawing/2014/main" id="{D7D46654-A991-4DDB-8F8A-18A1C9EF1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609012" y="23622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5" name="Oval 21">
            <a:extLst>
              <a:ext uri="{FF2B5EF4-FFF2-40B4-BE49-F238E27FC236}">
                <a16:creationId xmlns:a16="http://schemas.microsoft.com/office/drawing/2014/main" id="{3A349B3D-07CC-435A-981E-9971B25B5D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999412" y="5249336"/>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6" name="Freeform 5">
            <a:extLst>
              <a:ext uri="{FF2B5EF4-FFF2-40B4-BE49-F238E27FC236}">
                <a16:creationId xmlns:a16="http://schemas.microsoft.com/office/drawing/2014/main" id="{E6AA0691-2B32-4570-A0A7-60F871AF52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589932" flipV="1">
            <a:off x="8490951" y="4619559"/>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6" name="Freeform 5">
            <a:extLst>
              <a:ext uri="{FF2B5EF4-FFF2-40B4-BE49-F238E27FC236}">
                <a16:creationId xmlns:a16="http://schemas.microsoft.com/office/drawing/2014/main" id="{0C74D11F-295B-4FB3-9BD5-63D1C6615C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flipV="1">
            <a:off x="459506" y="45769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8" name="Freeform 5">
            <a:extLst>
              <a:ext uri="{FF2B5EF4-FFF2-40B4-BE49-F238E27FC236}">
                <a16:creationId xmlns:a16="http://schemas.microsoft.com/office/drawing/2014/main" id="{0A832915-4DF7-4996-A69F-331AEA5DC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flipV="1">
            <a:off x="0" y="0"/>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id="{7A2E729D-11C7-4B76-B58A-5D75E89C25E4}"/>
              </a:ext>
            </a:extLst>
          </p:cNvPr>
          <p:cNvSpPr>
            <a:spLocks noGrp="1"/>
          </p:cNvSpPr>
          <p:nvPr>
            <p:ph type="title"/>
          </p:nvPr>
        </p:nvSpPr>
        <p:spPr>
          <a:xfrm>
            <a:off x="1154954" y="5385410"/>
            <a:ext cx="8761413" cy="706964"/>
          </a:xfrm>
        </p:spPr>
        <p:txBody>
          <a:bodyPr>
            <a:normAutofit/>
          </a:bodyPr>
          <a:lstStyle/>
          <a:p>
            <a:pPr>
              <a:lnSpc>
                <a:spcPct val="90000"/>
              </a:lnSpc>
            </a:pPr>
            <a:r>
              <a:rPr lang="en-US" sz="2800" dirty="0">
                <a:solidFill>
                  <a:srgbClr val="EBEBEB"/>
                </a:solidFill>
              </a:rPr>
              <a:t>Structure of today</a:t>
            </a:r>
            <a:endParaRPr lang="en-GB" sz="2800" dirty="0">
              <a:solidFill>
                <a:srgbClr val="EBEBEB"/>
              </a:solidFill>
            </a:endParaRPr>
          </a:p>
        </p:txBody>
      </p:sp>
      <p:sp>
        <p:nvSpPr>
          <p:cNvPr id="30" name="Rectangle 29">
            <a:extLst>
              <a:ext uri="{FF2B5EF4-FFF2-40B4-BE49-F238E27FC236}">
                <a16:creationId xmlns:a16="http://schemas.microsoft.com/office/drawing/2014/main" id="{69D31E1D-2E05-4E8A-949E-D8EAFE2776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id="{42BFEB4D-8C9D-4550-974F-33C1787B3440}"/>
              </a:ext>
            </a:extLst>
          </p:cNvPr>
          <p:cNvGraphicFramePr>
            <a:graphicFrameLocks noGrp="1"/>
          </p:cNvGraphicFramePr>
          <p:nvPr>
            <p:ph idx="1"/>
            <p:extLst>
              <p:ext uri="{D42A27DB-BD31-4B8C-83A1-F6EECF244321}">
                <p14:modId xmlns:p14="http://schemas.microsoft.com/office/powerpoint/2010/main" val="2374953654"/>
              </p:ext>
            </p:extLst>
          </p:nvPr>
        </p:nvGraphicFramePr>
        <p:xfrm>
          <a:off x="1286934" y="1164592"/>
          <a:ext cx="9625383" cy="30864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479306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4" name="Group 43">
            <a:extLst>
              <a:ext uri="{FF2B5EF4-FFF2-40B4-BE49-F238E27FC236}">
                <a16:creationId xmlns:a16="http://schemas.microsoft.com/office/drawing/2014/main" id="{44425290-5BB2-467E-AD46-FF7C0E2D68F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45" name="Rectangle 44">
              <a:extLst>
                <a:ext uri="{FF2B5EF4-FFF2-40B4-BE49-F238E27FC236}">
                  <a16:creationId xmlns:a16="http://schemas.microsoft.com/office/drawing/2014/main" id="{763A7F90-9FF5-4F9F-8F81-2FA858B143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46" name="Oval 45">
              <a:extLst>
                <a:ext uri="{FF2B5EF4-FFF2-40B4-BE49-F238E27FC236}">
                  <a16:creationId xmlns:a16="http://schemas.microsoft.com/office/drawing/2014/main" id="{6FE3C0C9-C8C3-4926-B10E-99A12ED987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7" name="Oval 46">
              <a:extLst>
                <a:ext uri="{FF2B5EF4-FFF2-40B4-BE49-F238E27FC236}">
                  <a16:creationId xmlns:a16="http://schemas.microsoft.com/office/drawing/2014/main" id="{6F7A6B86-3297-47DE-8ABB-8ED7045BCE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8" name="Oval 47">
              <a:extLst>
                <a:ext uri="{FF2B5EF4-FFF2-40B4-BE49-F238E27FC236}">
                  <a16:creationId xmlns:a16="http://schemas.microsoft.com/office/drawing/2014/main" id="{25D62AB7-E099-4E34-A598-AC7501FEA1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9" name="Oval 48">
              <a:extLst>
                <a:ext uri="{FF2B5EF4-FFF2-40B4-BE49-F238E27FC236}">
                  <a16:creationId xmlns:a16="http://schemas.microsoft.com/office/drawing/2014/main" id="{8E7F49F2-50A0-48EB-91A0-F4417FA733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50" name="Oval 49">
              <a:extLst>
                <a:ext uri="{FF2B5EF4-FFF2-40B4-BE49-F238E27FC236}">
                  <a16:creationId xmlns:a16="http://schemas.microsoft.com/office/drawing/2014/main" id="{11FDB55E-C86F-4E0A-A8C3-5C39727CF3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51" name="Oval 50">
              <a:extLst>
                <a:ext uri="{FF2B5EF4-FFF2-40B4-BE49-F238E27FC236}">
                  <a16:creationId xmlns:a16="http://schemas.microsoft.com/office/drawing/2014/main" id="{1A221257-2A07-462E-959C-1848FA9B12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52" name="Freeform 5">
              <a:extLst>
                <a:ext uri="{FF2B5EF4-FFF2-40B4-BE49-F238E27FC236}">
                  <a16:creationId xmlns:a16="http://schemas.microsoft.com/office/drawing/2014/main" id="{61A8F5F0-F8A7-4D87-8C74-884810A7C10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54" name="Rectangle 53">
            <a:extLst>
              <a:ext uri="{FF2B5EF4-FFF2-40B4-BE49-F238E27FC236}">
                <a16:creationId xmlns:a16="http://schemas.microsoft.com/office/drawing/2014/main" id="{E19ED7D6-D6BF-4AEC-AAE3-C5192D1A48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0EB953B1-E50E-4189-A92A-E3DDFBE24207}"/>
              </a:ext>
            </a:extLst>
          </p:cNvPr>
          <p:cNvSpPr>
            <a:spLocks noGrp="1"/>
          </p:cNvSpPr>
          <p:nvPr>
            <p:ph type="title"/>
          </p:nvPr>
        </p:nvSpPr>
        <p:spPr>
          <a:xfrm>
            <a:off x="1154955" y="4834467"/>
            <a:ext cx="8825658" cy="586380"/>
          </a:xfrm>
        </p:spPr>
        <p:txBody>
          <a:bodyPr vert="horz" lIns="91440" tIns="45720" rIns="91440" bIns="45720" rtlCol="0" anchor="b">
            <a:normAutofit/>
          </a:bodyPr>
          <a:lstStyle/>
          <a:p>
            <a:pPr>
              <a:lnSpc>
                <a:spcPct val="90000"/>
              </a:lnSpc>
            </a:pPr>
            <a:r>
              <a:rPr lang="en-US" sz="1700"/>
              <a:t>There is a long tradition of thinking about career guidance and social justice…</a:t>
            </a:r>
          </a:p>
        </p:txBody>
      </p:sp>
      <p:pic>
        <p:nvPicPr>
          <p:cNvPr id="5" name="Picture 4" descr="A close up of a sign&#10;&#10;Description automatically generated">
            <a:extLst>
              <a:ext uri="{FF2B5EF4-FFF2-40B4-BE49-F238E27FC236}">
                <a16:creationId xmlns:a16="http://schemas.microsoft.com/office/drawing/2014/main" id="{96A6B13A-FEB0-418C-9162-2514E2D033E3}"/>
              </a:ext>
            </a:extLst>
          </p:cNvPr>
          <p:cNvPicPr>
            <a:picLocks noChangeAspect="1"/>
          </p:cNvPicPr>
          <p:nvPr/>
        </p:nvPicPr>
        <p:blipFill rotWithShape="1">
          <a:blip r:embed="rId3">
            <a:extLst>
              <a:ext uri="{28A0092B-C50C-407E-A947-70E740481C1C}">
                <a14:useLocalDpi xmlns:a14="http://schemas.microsoft.com/office/drawing/2010/main" val="0"/>
              </a:ext>
            </a:extLst>
          </a:blip>
          <a:srcRect r="521" b="-1"/>
          <a:stretch/>
        </p:blipFill>
        <p:spPr>
          <a:xfrm>
            <a:off x="1154954" y="471949"/>
            <a:ext cx="2834640" cy="4100058"/>
          </a:xfrm>
          <a:prstGeom prst="rect">
            <a:avLst/>
          </a:prstGeom>
          <a:effectLst>
            <a:outerShdw blurRad="50800" dist="50800" dir="5400000" algn="tl" rotWithShape="0">
              <a:srgbClr val="000000">
                <a:alpha val="43000"/>
              </a:srgbClr>
            </a:outerShdw>
          </a:effectLst>
        </p:spPr>
      </p:pic>
      <p:pic>
        <p:nvPicPr>
          <p:cNvPr id="7" name="Picture 6" descr="A close up of text on a black background&#10;&#10;Description automatically generated">
            <a:extLst>
              <a:ext uri="{FF2B5EF4-FFF2-40B4-BE49-F238E27FC236}">
                <a16:creationId xmlns:a16="http://schemas.microsoft.com/office/drawing/2014/main" id="{D94A3402-B122-4CB6-A78F-A17B05A181E9}"/>
              </a:ext>
            </a:extLst>
          </p:cNvPr>
          <p:cNvPicPr>
            <a:picLocks noChangeAspect="1"/>
          </p:cNvPicPr>
          <p:nvPr/>
        </p:nvPicPr>
        <p:blipFill rotWithShape="1">
          <a:blip r:embed="rId4">
            <a:extLst>
              <a:ext uri="{28A0092B-C50C-407E-A947-70E740481C1C}">
                <a14:useLocalDpi xmlns:a14="http://schemas.microsoft.com/office/drawing/2010/main" val="0"/>
              </a:ext>
            </a:extLst>
          </a:blip>
          <a:srcRect l="827" r="4032" b="1"/>
          <a:stretch/>
        </p:blipFill>
        <p:spPr>
          <a:xfrm>
            <a:off x="4155513" y="471949"/>
            <a:ext cx="2834640" cy="4100058"/>
          </a:xfrm>
          <a:prstGeom prst="rect">
            <a:avLst/>
          </a:prstGeom>
          <a:effectLst>
            <a:outerShdw blurRad="50800" dist="50800" dir="5400000" algn="tl" rotWithShape="0">
              <a:srgbClr val="000000">
                <a:alpha val="43000"/>
              </a:srgbClr>
            </a:outerShdw>
          </a:effectLst>
        </p:spPr>
      </p:pic>
      <p:pic>
        <p:nvPicPr>
          <p:cNvPr id="19" name="Picture 18" descr="A picture containing device&#10;&#10;Description automatically generated">
            <a:extLst>
              <a:ext uri="{FF2B5EF4-FFF2-40B4-BE49-F238E27FC236}">
                <a16:creationId xmlns:a16="http://schemas.microsoft.com/office/drawing/2014/main" id="{65E2A3C9-5E3D-4ADD-A907-B2282386A180}"/>
              </a:ext>
            </a:extLst>
          </p:cNvPr>
          <p:cNvPicPr>
            <a:picLocks noChangeAspect="1"/>
          </p:cNvPicPr>
          <p:nvPr/>
        </p:nvPicPr>
        <p:blipFill rotWithShape="1">
          <a:blip r:embed="rId5">
            <a:extLst>
              <a:ext uri="{28A0092B-C50C-407E-A947-70E740481C1C}">
                <a14:useLocalDpi xmlns:a14="http://schemas.microsoft.com/office/drawing/2010/main" val="0"/>
              </a:ext>
            </a:extLst>
          </a:blip>
          <a:srcRect b="6707"/>
          <a:stretch/>
        </p:blipFill>
        <p:spPr>
          <a:xfrm>
            <a:off x="7156072" y="471949"/>
            <a:ext cx="2834640" cy="4100058"/>
          </a:xfrm>
          <a:prstGeom prst="rect">
            <a:avLst/>
          </a:prstGeom>
          <a:effectLst>
            <a:outerShdw blurRad="50800" dist="50800" dir="5400000" algn="tl" rotWithShape="0">
              <a:srgbClr val="000000">
                <a:alpha val="43000"/>
              </a:srgbClr>
            </a:outerShdw>
          </a:effectLst>
        </p:spPr>
      </p:pic>
    </p:spTree>
    <p:extLst>
      <p:ext uri="{BB962C8B-B14F-4D97-AF65-F5344CB8AC3E}">
        <p14:creationId xmlns:p14="http://schemas.microsoft.com/office/powerpoint/2010/main" val="25552366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E87BA-D0B2-4B4D-83EC-0977E32B01EE}"/>
              </a:ext>
            </a:extLst>
          </p:cNvPr>
          <p:cNvSpPr>
            <a:spLocks noGrp="1"/>
          </p:cNvSpPr>
          <p:nvPr>
            <p:ph type="title"/>
          </p:nvPr>
        </p:nvSpPr>
        <p:spPr>
          <a:xfrm>
            <a:off x="1024128" y="585216"/>
            <a:ext cx="9720072" cy="1499616"/>
          </a:xfrm>
        </p:spPr>
        <p:txBody>
          <a:bodyPr>
            <a:normAutofit/>
          </a:bodyPr>
          <a:lstStyle/>
          <a:p>
            <a:r>
              <a:rPr lang="en-GB"/>
              <a:t>Career guidance, social justice and neoliberalism</a:t>
            </a:r>
          </a:p>
        </p:txBody>
      </p:sp>
      <p:graphicFrame>
        <p:nvGraphicFramePr>
          <p:cNvPr id="5" name="Content Placeholder 2">
            <a:extLst>
              <a:ext uri="{FF2B5EF4-FFF2-40B4-BE49-F238E27FC236}">
                <a16:creationId xmlns:a16="http://schemas.microsoft.com/office/drawing/2014/main" id="{4469FD02-A1F0-43F2-BC68-300F51DB7861}"/>
              </a:ext>
            </a:extLst>
          </p:cNvPr>
          <p:cNvGraphicFramePr>
            <a:graphicFrameLocks noGrp="1"/>
          </p:cNvGraphicFramePr>
          <p:nvPr>
            <p:ph idx="1"/>
          </p:nvPr>
        </p:nvGraphicFramePr>
        <p:xfrm>
          <a:off x="1023938" y="2286000"/>
          <a:ext cx="9720262" cy="4022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153014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2" name="Group 31">
            <a:extLst>
              <a:ext uri="{FF2B5EF4-FFF2-40B4-BE49-F238E27FC236}">
                <a16:creationId xmlns:a16="http://schemas.microsoft.com/office/drawing/2014/main" id="{DAC19C03-DD2C-48BD-9DD6-D8C4F8993BC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33" name="Rectangle 32">
              <a:extLst>
                <a:ext uri="{FF2B5EF4-FFF2-40B4-BE49-F238E27FC236}">
                  <a16:creationId xmlns:a16="http://schemas.microsoft.com/office/drawing/2014/main" id="{D18D3AA0-122A-4F23-BF74-A803B9272E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34" name="Oval 33">
              <a:extLst>
                <a:ext uri="{FF2B5EF4-FFF2-40B4-BE49-F238E27FC236}">
                  <a16:creationId xmlns:a16="http://schemas.microsoft.com/office/drawing/2014/main" id="{04D19BC2-2A8F-4CAE-87DA-3812B75DBD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5" name="Oval 34">
              <a:extLst>
                <a:ext uri="{FF2B5EF4-FFF2-40B4-BE49-F238E27FC236}">
                  <a16:creationId xmlns:a16="http://schemas.microsoft.com/office/drawing/2014/main" id="{1A563DEF-B12E-4A38-BDB9-B376F748FE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6" name="Oval 35">
              <a:extLst>
                <a:ext uri="{FF2B5EF4-FFF2-40B4-BE49-F238E27FC236}">
                  <a16:creationId xmlns:a16="http://schemas.microsoft.com/office/drawing/2014/main" id="{58006844-F680-4FFB-B20A-4BCCE924CD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7" name="Oval 36">
              <a:extLst>
                <a:ext uri="{FF2B5EF4-FFF2-40B4-BE49-F238E27FC236}">
                  <a16:creationId xmlns:a16="http://schemas.microsoft.com/office/drawing/2014/main" id="{0C7E6504-4B9F-45FD-97D4-A5C66D5108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8" name="Oval 37">
              <a:extLst>
                <a:ext uri="{FF2B5EF4-FFF2-40B4-BE49-F238E27FC236}">
                  <a16:creationId xmlns:a16="http://schemas.microsoft.com/office/drawing/2014/main" id="{758A9C7C-6CEF-4D9C-BFAC-71ECFB90DC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9" name="Oval 38">
              <a:extLst>
                <a:ext uri="{FF2B5EF4-FFF2-40B4-BE49-F238E27FC236}">
                  <a16:creationId xmlns:a16="http://schemas.microsoft.com/office/drawing/2014/main" id="{B0A1D942-8105-4F58-8B1B-BCDBB68431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0" name="Freeform 5">
              <a:extLst>
                <a:ext uri="{FF2B5EF4-FFF2-40B4-BE49-F238E27FC236}">
                  <a16:creationId xmlns:a16="http://schemas.microsoft.com/office/drawing/2014/main" id="{ED4B74EC-599A-4840-9B3B-B599B4F78D6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a:extLst>
              <a:ext uri="{FF2B5EF4-FFF2-40B4-BE49-F238E27FC236}">
                <a16:creationId xmlns:a16="http://schemas.microsoft.com/office/drawing/2014/main" id="{1D201ACF-AD69-4BD8-AEDB-2537A3FEA324}"/>
              </a:ext>
            </a:extLst>
          </p:cNvPr>
          <p:cNvSpPr>
            <a:spLocks noGrp="1"/>
          </p:cNvSpPr>
          <p:nvPr>
            <p:ph type="title"/>
          </p:nvPr>
        </p:nvSpPr>
        <p:spPr>
          <a:xfrm>
            <a:off x="1154955" y="973668"/>
            <a:ext cx="2942210" cy="1020232"/>
          </a:xfrm>
        </p:spPr>
        <p:txBody>
          <a:bodyPr>
            <a:normAutofit/>
          </a:bodyPr>
          <a:lstStyle/>
          <a:p>
            <a:pPr>
              <a:lnSpc>
                <a:spcPct val="90000"/>
              </a:lnSpc>
            </a:pPr>
            <a:r>
              <a:rPr lang="en-GB" sz="3300"/>
              <a:t>The two volumes</a:t>
            </a:r>
          </a:p>
        </p:txBody>
      </p:sp>
      <p:sp>
        <p:nvSpPr>
          <p:cNvPr id="42" name="Rectangle 41">
            <a:extLst>
              <a:ext uri="{FF2B5EF4-FFF2-40B4-BE49-F238E27FC236}">
                <a16:creationId xmlns:a16="http://schemas.microsoft.com/office/drawing/2014/main" id="{57FF10A7-02F0-493C-A4B4-E9A7392F47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aphicFrame>
        <p:nvGraphicFramePr>
          <p:cNvPr id="27" name="Content Placeholder 2">
            <a:extLst>
              <a:ext uri="{FF2B5EF4-FFF2-40B4-BE49-F238E27FC236}">
                <a16:creationId xmlns:a16="http://schemas.microsoft.com/office/drawing/2014/main" id="{49C8D675-E317-42F4-8D29-1751F68CE535}"/>
              </a:ext>
            </a:extLst>
          </p:cNvPr>
          <p:cNvGraphicFramePr/>
          <p:nvPr>
            <p:extLst>
              <p:ext uri="{D42A27DB-BD31-4B8C-83A1-F6EECF244321}">
                <p14:modId xmlns:p14="http://schemas.microsoft.com/office/powerpoint/2010/main" val="2878168945"/>
              </p:ext>
            </p:extLst>
          </p:nvPr>
        </p:nvGraphicFramePr>
        <p:xfrm>
          <a:off x="1154955" y="2120900"/>
          <a:ext cx="10431184" cy="38989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6" name="Picture 5" descr="A picture containing device, umbrella&#10;&#10;Description automatically generated">
            <a:extLst>
              <a:ext uri="{FF2B5EF4-FFF2-40B4-BE49-F238E27FC236}">
                <a16:creationId xmlns:a16="http://schemas.microsoft.com/office/drawing/2014/main" id="{8D875C67-3424-4C98-BE37-FD0D3B159310}"/>
              </a:ext>
            </a:extLst>
          </p:cNvPr>
          <p:cNvPicPr>
            <a:picLocks noChangeAspect="1"/>
          </p:cNvPicPr>
          <p:nvPr/>
        </p:nvPicPr>
        <p:blipFill rotWithShape="1">
          <a:blip r:embed="rId9">
            <a:extLst>
              <a:ext uri="{28A0092B-C50C-407E-A947-70E740481C1C}">
                <a14:useLocalDpi xmlns:a14="http://schemas.microsoft.com/office/drawing/2010/main" val="0"/>
              </a:ext>
            </a:extLst>
          </a:blip>
          <a:srcRect l="9261" r="-3" b="-3"/>
          <a:stretch/>
        </p:blipFill>
        <p:spPr>
          <a:xfrm>
            <a:off x="10398225" y="1713184"/>
            <a:ext cx="1188060" cy="2003244"/>
          </a:xfrm>
          <a:prstGeom prst="rect">
            <a:avLst/>
          </a:prstGeom>
        </p:spPr>
      </p:pic>
      <p:pic>
        <p:nvPicPr>
          <p:cNvPr id="4" name="Picture 3" descr="A picture containing umbrella, device&#10;&#10;Description automatically generated">
            <a:extLst>
              <a:ext uri="{FF2B5EF4-FFF2-40B4-BE49-F238E27FC236}">
                <a16:creationId xmlns:a16="http://schemas.microsoft.com/office/drawing/2014/main" id="{DD4186C5-5FCD-4FDD-94B0-9889406E6B68}"/>
              </a:ext>
            </a:extLst>
          </p:cNvPr>
          <p:cNvPicPr>
            <a:picLocks noChangeAspect="1"/>
          </p:cNvPicPr>
          <p:nvPr/>
        </p:nvPicPr>
        <p:blipFill rotWithShape="1">
          <a:blip r:embed="rId10">
            <a:extLst>
              <a:ext uri="{28A0092B-C50C-407E-A947-70E740481C1C}">
                <a14:useLocalDpi xmlns:a14="http://schemas.microsoft.com/office/drawing/2010/main" val="0"/>
              </a:ext>
            </a:extLst>
          </a:blip>
          <a:srcRect l="9194" r="1848" b="2"/>
          <a:stretch/>
        </p:blipFill>
        <p:spPr>
          <a:xfrm>
            <a:off x="1154809" y="4271152"/>
            <a:ext cx="1188061" cy="2003245"/>
          </a:xfrm>
          <a:prstGeom prst="rect">
            <a:avLst/>
          </a:prstGeom>
        </p:spPr>
      </p:pic>
    </p:spTree>
    <p:extLst>
      <p:ext uri="{BB962C8B-B14F-4D97-AF65-F5344CB8AC3E}">
        <p14:creationId xmlns:p14="http://schemas.microsoft.com/office/powerpoint/2010/main" val="33157877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D2485-75F7-4A8A-9612-802521EC70C7}"/>
              </a:ext>
            </a:extLst>
          </p:cNvPr>
          <p:cNvSpPr>
            <a:spLocks noGrp="1"/>
          </p:cNvSpPr>
          <p:nvPr>
            <p:ph type="title"/>
          </p:nvPr>
        </p:nvSpPr>
        <p:spPr/>
        <p:txBody>
          <a:bodyPr/>
          <a:lstStyle/>
          <a:p>
            <a:r>
              <a:rPr lang="en-US" dirty="0"/>
              <a:t>Career guidance for social justice website</a:t>
            </a:r>
            <a:endParaRPr lang="en-GB" dirty="0"/>
          </a:p>
        </p:txBody>
      </p:sp>
      <p:sp>
        <p:nvSpPr>
          <p:cNvPr id="3" name="Content Placeholder 2">
            <a:extLst>
              <a:ext uri="{FF2B5EF4-FFF2-40B4-BE49-F238E27FC236}">
                <a16:creationId xmlns:a16="http://schemas.microsoft.com/office/drawing/2014/main" id="{F5F480B0-7E72-4B61-815F-234F8A79CAD5}"/>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BBE878E5-6321-405B-B88E-BC2EEA5FB65C}"/>
              </a:ext>
            </a:extLst>
          </p:cNvPr>
          <p:cNvPicPr>
            <a:picLocks noChangeAspect="1"/>
          </p:cNvPicPr>
          <p:nvPr/>
        </p:nvPicPr>
        <p:blipFill>
          <a:blip r:embed="rId3"/>
          <a:stretch>
            <a:fillRect/>
          </a:stretch>
        </p:blipFill>
        <p:spPr>
          <a:xfrm>
            <a:off x="1632802" y="2398139"/>
            <a:ext cx="8595360" cy="3769296"/>
          </a:xfrm>
          <a:prstGeom prst="rect">
            <a:avLst/>
          </a:prstGeom>
        </p:spPr>
      </p:pic>
      <p:sp>
        <p:nvSpPr>
          <p:cNvPr id="5" name="Rectangle 4">
            <a:extLst>
              <a:ext uri="{FF2B5EF4-FFF2-40B4-BE49-F238E27FC236}">
                <a16:creationId xmlns:a16="http://schemas.microsoft.com/office/drawing/2014/main" id="{830A5D8E-F240-4539-B798-03622BE08DA3}"/>
              </a:ext>
            </a:extLst>
          </p:cNvPr>
          <p:cNvSpPr/>
          <p:nvPr/>
        </p:nvSpPr>
        <p:spPr>
          <a:xfrm>
            <a:off x="2853870" y="6304913"/>
            <a:ext cx="5404043" cy="369332"/>
          </a:xfrm>
          <a:prstGeom prst="rect">
            <a:avLst/>
          </a:prstGeom>
        </p:spPr>
        <p:txBody>
          <a:bodyPr wrap="none">
            <a:spAutoFit/>
          </a:bodyPr>
          <a:lstStyle/>
          <a:p>
            <a:r>
              <a:rPr lang="en-GB" dirty="0">
                <a:hlinkClick r:id="rId4"/>
              </a:rPr>
              <a:t>https://careerguidancesocialjustice.wordpress.com</a:t>
            </a:r>
            <a:r>
              <a:rPr lang="en-GB" dirty="0"/>
              <a:t> </a:t>
            </a:r>
          </a:p>
        </p:txBody>
      </p:sp>
    </p:spTree>
    <p:extLst>
      <p:ext uri="{BB962C8B-B14F-4D97-AF65-F5344CB8AC3E}">
        <p14:creationId xmlns:p14="http://schemas.microsoft.com/office/powerpoint/2010/main" val="20024271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9">
            <a:extLst>
              <a:ext uri="{FF2B5EF4-FFF2-40B4-BE49-F238E27FC236}">
                <a16:creationId xmlns:a16="http://schemas.microsoft.com/office/drawing/2014/main" id="{0E7361E6-AB7D-4803-AE8A-56F788A6F6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11">
            <a:extLst>
              <a:ext uri="{FF2B5EF4-FFF2-40B4-BE49-F238E27FC236}">
                <a16:creationId xmlns:a16="http://schemas.microsoft.com/office/drawing/2014/main" id="{51B5B806-BAA3-4D63-BB41-82D4837D88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1" name="Oval 13">
            <a:extLst>
              <a:ext uri="{FF2B5EF4-FFF2-40B4-BE49-F238E27FC236}">
                <a16:creationId xmlns:a16="http://schemas.microsoft.com/office/drawing/2014/main" id="{59392266-47CE-4B93-8779-5CB8EF6072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2" name="Oval 15">
            <a:extLst>
              <a:ext uri="{FF2B5EF4-FFF2-40B4-BE49-F238E27FC236}">
                <a16:creationId xmlns:a16="http://schemas.microsoft.com/office/drawing/2014/main" id="{C46FFA5D-8D52-462A-BA1A-88FC8FD6F8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609012" y="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3" name="Oval 17">
            <a:extLst>
              <a:ext uri="{FF2B5EF4-FFF2-40B4-BE49-F238E27FC236}">
                <a16:creationId xmlns:a16="http://schemas.microsoft.com/office/drawing/2014/main" id="{36D760CF-B764-40AC-B368-9765A76255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6002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4" name="Oval 19">
            <a:extLst>
              <a:ext uri="{FF2B5EF4-FFF2-40B4-BE49-F238E27FC236}">
                <a16:creationId xmlns:a16="http://schemas.microsoft.com/office/drawing/2014/main" id="{D7D46654-A991-4DDB-8F8A-18A1C9EF1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609012" y="23622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5" name="Oval 21">
            <a:extLst>
              <a:ext uri="{FF2B5EF4-FFF2-40B4-BE49-F238E27FC236}">
                <a16:creationId xmlns:a16="http://schemas.microsoft.com/office/drawing/2014/main" id="{3A349B3D-07CC-435A-981E-9971B25B5D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999412" y="5249336"/>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6" name="Freeform 5">
            <a:extLst>
              <a:ext uri="{FF2B5EF4-FFF2-40B4-BE49-F238E27FC236}">
                <a16:creationId xmlns:a16="http://schemas.microsoft.com/office/drawing/2014/main" id="{E6AA0691-2B32-4570-A0A7-60F871AF52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589932" flipV="1">
            <a:off x="8490951" y="4619559"/>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6" name="Freeform 5">
            <a:extLst>
              <a:ext uri="{FF2B5EF4-FFF2-40B4-BE49-F238E27FC236}">
                <a16:creationId xmlns:a16="http://schemas.microsoft.com/office/drawing/2014/main" id="{0C74D11F-295B-4FB3-9BD5-63D1C6615C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flipV="1">
            <a:off x="459506" y="45769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8" name="Freeform 5">
            <a:extLst>
              <a:ext uri="{FF2B5EF4-FFF2-40B4-BE49-F238E27FC236}">
                <a16:creationId xmlns:a16="http://schemas.microsoft.com/office/drawing/2014/main" id="{0A832915-4DF7-4996-A69F-331AEA5DC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flipV="1">
            <a:off x="0" y="0"/>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id="{7A2E729D-11C7-4B76-B58A-5D75E89C25E4}"/>
              </a:ext>
            </a:extLst>
          </p:cNvPr>
          <p:cNvSpPr>
            <a:spLocks noGrp="1"/>
          </p:cNvSpPr>
          <p:nvPr>
            <p:ph type="title"/>
          </p:nvPr>
        </p:nvSpPr>
        <p:spPr>
          <a:xfrm>
            <a:off x="1154954" y="5385410"/>
            <a:ext cx="8761413" cy="706964"/>
          </a:xfrm>
        </p:spPr>
        <p:txBody>
          <a:bodyPr>
            <a:normAutofit/>
          </a:bodyPr>
          <a:lstStyle/>
          <a:p>
            <a:pPr>
              <a:lnSpc>
                <a:spcPct val="90000"/>
              </a:lnSpc>
            </a:pPr>
            <a:r>
              <a:rPr lang="en-US" sz="2800" dirty="0">
                <a:solidFill>
                  <a:srgbClr val="EBEBEB"/>
                </a:solidFill>
              </a:rPr>
              <a:t>Structure of today</a:t>
            </a:r>
            <a:endParaRPr lang="en-GB" sz="2800" dirty="0">
              <a:solidFill>
                <a:srgbClr val="EBEBEB"/>
              </a:solidFill>
            </a:endParaRPr>
          </a:p>
        </p:txBody>
      </p:sp>
      <p:sp>
        <p:nvSpPr>
          <p:cNvPr id="30" name="Rectangle 29">
            <a:extLst>
              <a:ext uri="{FF2B5EF4-FFF2-40B4-BE49-F238E27FC236}">
                <a16:creationId xmlns:a16="http://schemas.microsoft.com/office/drawing/2014/main" id="{69D31E1D-2E05-4E8A-949E-D8EAFE2776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id="{42BFEB4D-8C9D-4550-974F-33C1787B3440}"/>
              </a:ext>
            </a:extLst>
          </p:cNvPr>
          <p:cNvGraphicFramePr>
            <a:graphicFrameLocks noGrp="1"/>
          </p:cNvGraphicFramePr>
          <p:nvPr>
            <p:ph idx="1"/>
            <p:extLst>
              <p:ext uri="{D42A27DB-BD31-4B8C-83A1-F6EECF244321}">
                <p14:modId xmlns:p14="http://schemas.microsoft.com/office/powerpoint/2010/main" val="2970773515"/>
              </p:ext>
            </p:extLst>
          </p:nvPr>
        </p:nvGraphicFramePr>
        <p:xfrm>
          <a:off x="1286934" y="1164592"/>
          <a:ext cx="9625383" cy="30864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742892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1CAD1-8C3F-4ECA-A105-7440D7E4EE47}"/>
              </a:ext>
            </a:extLst>
          </p:cNvPr>
          <p:cNvSpPr>
            <a:spLocks noGrp="1"/>
          </p:cNvSpPr>
          <p:nvPr>
            <p:ph type="title"/>
          </p:nvPr>
        </p:nvSpPr>
        <p:spPr/>
        <p:txBody>
          <a:bodyPr/>
          <a:lstStyle/>
          <a:p>
            <a:r>
              <a:rPr lang="en-US" dirty="0"/>
              <a:t>Go to www.menti.com</a:t>
            </a:r>
            <a:endParaRPr lang="en-GB" dirty="0"/>
          </a:p>
        </p:txBody>
      </p:sp>
      <p:sp>
        <p:nvSpPr>
          <p:cNvPr id="3" name="Content Placeholder 2">
            <a:extLst>
              <a:ext uri="{FF2B5EF4-FFF2-40B4-BE49-F238E27FC236}">
                <a16:creationId xmlns:a16="http://schemas.microsoft.com/office/drawing/2014/main" id="{24D12398-0CCC-40B4-A48B-814EC208BCE7}"/>
              </a:ext>
            </a:extLst>
          </p:cNvPr>
          <p:cNvSpPr>
            <a:spLocks noGrp="1"/>
          </p:cNvSpPr>
          <p:nvPr>
            <p:ph idx="1"/>
          </p:nvPr>
        </p:nvSpPr>
        <p:spPr/>
        <p:txBody>
          <a:bodyPr/>
          <a:lstStyle/>
          <a:p>
            <a:r>
              <a:rPr lang="en-US" dirty="0"/>
              <a:t>I’m going to ask you for your definitions of some key concepts. </a:t>
            </a:r>
          </a:p>
          <a:p>
            <a:r>
              <a:rPr lang="en-US" dirty="0"/>
              <a:t>For each of them you can just enter the first three words that pop into your head. </a:t>
            </a:r>
          </a:p>
          <a:p>
            <a:r>
              <a:rPr lang="en-US" dirty="0"/>
              <a:t>We’ll then move on to look at how I’m defining them. </a:t>
            </a:r>
          </a:p>
          <a:p>
            <a:r>
              <a:rPr lang="en-US" dirty="0"/>
              <a:t>www.menti.com</a:t>
            </a:r>
          </a:p>
          <a:p>
            <a:endParaRPr lang="en-GB" dirty="0"/>
          </a:p>
        </p:txBody>
      </p:sp>
    </p:spTree>
    <p:extLst>
      <p:ext uri="{BB962C8B-B14F-4D97-AF65-F5344CB8AC3E}">
        <p14:creationId xmlns:p14="http://schemas.microsoft.com/office/powerpoint/2010/main" val="23905056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6" name="Group 85">
            <a:extLst>
              <a:ext uri="{FF2B5EF4-FFF2-40B4-BE49-F238E27FC236}">
                <a16:creationId xmlns:a16="http://schemas.microsoft.com/office/drawing/2014/main" id="{5BF82568-1A10-4641-B53A-E783AAD10B6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87" name="Rectangle 86">
              <a:extLst>
                <a:ext uri="{FF2B5EF4-FFF2-40B4-BE49-F238E27FC236}">
                  <a16:creationId xmlns:a16="http://schemas.microsoft.com/office/drawing/2014/main" id="{1A3D0FDE-1217-4054-956A-5E679AD9DF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8" name="Oval 87">
              <a:extLst>
                <a:ext uri="{FF2B5EF4-FFF2-40B4-BE49-F238E27FC236}">
                  <a16:creationId xmlns:a16="http://schemas.microsoft.com/office/drawing/2014/main" id="{B4C24324-FAB8-4E90-BF7B-9719C4358E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9" name="Oval 88">
              <a:extLst>
                <a:ext uri="{FF2B5EF4-FFF2-40B4-BE49-F238E27FC236}">
                  <a16:creationId xmlns:a16="http://schemas.microsoft.com/office/drawing/2014/main" id="{772ECB2A-A355-44A9-963E-9A55CBF7C5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0" name="Oval 89">
              <a:extLst>
                <a:ext uri="{FF2B5EF4-FFF2-40B4-BE49-F238E27FC236}">
                  <a16:creationId xmlns:a16="http://schemas.microsoft.com/office/drawing/2014/main" id="{6E5E7D5B-5B2A-4857-9E49-836B237E9C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1" name="Rectangle 90">
              <a:extLst>
                <a:ext uri="{FF2B5EF4-FFF2-40B4-BE49-F238E27FC236}">
                  <a16:creationId xmlns:a16="http://schemas.microsoft.com/office/drawing/2014/main" id="{C355B74E-705E-4D3B-AF9B-1AA4DC2BC2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2" name="Freeform 5">
              <a:extLst>
                <a:ext uri="{FF2B5EF4-FFF2-40B4-BE49-F238E27FC236}">
                  <a16:creationId xmlns:a16="http://schemas.microsoft.com/office/drawing/2014/main" id="{2380B8C1-4945-43C8-8E62-14BC1B4258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456397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93" name="Freeform 5">
              <a:extLst>
                <a:ext uri="{FF2B5EF4-FFF2-40B4-BE49-F238E27FC236}">
                  <a16:creationId xmlns:a16="http://schemas.microsoft.com/office/drawing/2014/main" id="{B179D13E-E1A8-4FC5-B60A-10092CC1E5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5475080"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4" name="Freeform 5">
              <a:extLst>
                <a:ext uri="{FF2B5EF4-FFF2-40B4-BE49-F238E27FC236}">
                  <a16:creationId xmlns:a16="http://schemas.microsoft.com/office/drawing/2014/main" id="{AFA7659A-B03D-4352-B716-F721BA005C9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a:extLst>
              <a:ext uri="{FF2B5EF4-FFF2-40B4-BE49-F238E27FC236}">
                <a16:creationId xmlns:a16="http://schemas.microsoft.com/office/drawing/2014/main" id="{12429C48-1DD1-4ADC-89DB-F3208FD5E759}"/>
              </a:ext>
            </a:extLst>
          </p:cNvPr>
          <p:cNvSpPr>
            <a:spLocks noGrp="1"/>
          </p:cNvSpPr>
          <p:nvPr>
            <p:ph type="title"/>
          </p:nvPr>
        </p:nvSpPr>
        <p:spPr>
          <a:xfrm>
            <a:off x="639098" y="629265"/>
            <a:ext cx="6209299" cy="1622322"/>
          </a:xfrm>
          <a:prstGeom prst="rect">
            <a:avLst/>
          </a:prstGeom>
        </p:spPr>
        <p:txBody>
          <a:bodyPr vert="horz" lIns="91440" tIns="45720" rIns="91440" bIns="45720" rtlCol="0">
            <a:normAutofit/>
          </a:bodyPr>
          <a:lstStyle/>
          <a:p>
            <a:pPr>
              <a:lnSpc>
                <a:spcPct val="90000"/>
              </a:lnSpc>
            </a:pPr>
            <a:r>
              <a:rPr lang="en-US" dirty="0"/>
              <a:t>Career is the individual’s journey through life, learning and work</a:t>
            </a:r>
            <a:endParaRPr lang="en-US"/>
          </a:p>
        </p:txBody>
      </p:sp>
      <p:sp>
        <p:nvSpPr>
          <p:cNvPr id="4" name="Content Placeholder 3">
            <a:extLst>
              <a:ext uri="{FF2B5EF4-FFF2-40B4-BE49-F238E27FC236}">
                <a16:creationId xmlns:a16="http://schemas.microsoft.com/office/drawing/2014/main" id="{5FB7F0CB-B89A-498B-8956-AF2EA9DA00F6}"/>
              </a:ext>
            </a:extLst>
          </p:cNvPr>
          <p:cNvSpPr>
            <a:spLocks noGrp="1"/>
          </p:cNvSpPr>
          <p:nvPr>
            <p:ph idx="1"/>
          </p:nvPr>
        </p:nvSpPr>
        <p:spPr>
          <a:xfrm>
            <a:off x="639098" y="2418735"/>
            <a:ext cx="6209299" cy="3811740"/>
          </a:xfrm>
          <a:prstGeom prst="rect">
            <a:avLst/>
          </a:prstGeom>
        </p:spPr>
        <p:txBody>
          <a:bodyPr anchor="ctr">
            <a:normAutofit/>
          </a:bodyPr>
          <a:lstStyle/>
          <a:p>
            <a:r>
              <a:rPr lang="en-US" dirty="0">
                <a:solidFill>
                  <a:schemeClr val="bg1"/>
                </a:solidFill>
              </a:rPr>
              <a:t>Career is where the individual interacts with </a:t>
            </a:r>
            <a:r>
              <a:rPr lang="en-US" dirty="0" err="1">
                <a:solidFill>
                  <a:schemeClr val="bg1"/>
                </a:solidFill>
              </a:rPr>
              <a:t>organisations</a:t>
            </a:r>
            <a:r>
              <a:rPr lang="en-US" dirty="0">
                <a:solidFill>
                  <a:schemeClr val="bg1"/>
                </a:solidFill>
              </a:rPr>
              <a:t>, structures and wider society. </a:t>
            </a:r>
          </a:p>
          <a:p>
            <a:r>
              <a:rPr lang="en-US" dirty="0">
                <a:solidFill>
                  <a:schemeClr val="bg1"/>
                </a:solidFill>
              </a:rPr>
              <a:t>We pursue our careers in relation to others rather than alone. </a:t>
            </a:r>
          </a:p>
          <a:p>
            <a:r>
              <a:rPr lang="en-US" dirty="0">
                <a:solidFill>
                  <a:schemeClr val="bg1"/>
                </a:solidFill>
              </a:rPr>
              <a:t>Career is not just about paid work or hierarchical progression. </a:t>
            </a:r>
          </a:p>
          <a:p>
            <a:r>
              <a:rPr lang="en-US" dirty="0">
                <a:solidFill>
                  <a:schemeClr val="bg1"/>
                </a:solidFill>
              </a:rPr>
              <a:t>Everyone has a career. But, not everyone knows this. </a:t>
            </a:r>
          </a:p>
          <a:p>
            <a:r>
              <a:rPr lang="en-US" dirty="0">
                <a:solidFill>
                  <a:schemeClr val="bg1"/>
                </a:solidFill>
              </a:rPr>
              <a:t>Career is often constructed as a problem which needs to be solved by the individual, by career guidance and by public policy. </a:t>
            </a:r>
          </a:p>
          <a:p>
            <a:endParaRPr lang="en-GB" dirty="0">
              <a:solidFill>
                <a:schemeClr val="bg1"/>
              </a:solidFill>
            </a:endParaRPr>
          </a:p>
        </p:txBody>
      </p:sp>
      <p:pic>
        <p:nvPicPr>
          <p:cNvPr id="5" name="Picture 4" descr="A group of people standing in front of a crowd&#10;&#10;Description automatically generated">
            <a:extLst>
              <a:ext uri="{FF2B5EF4-FFF2-40B4-BE49-F238E27FC236}">
                <a16:creationId xmlns:a16="http://schemas.microsoft.com/office/drawing/2014/main" id="{8F1B9044-D33C-40E4-830F-18EBAA9E8DFD}"/>
              </a:ext>
            </a:extLst>
          </p:cNvPr>
          <p:cNvPicPr>
            <a:picLocks noChangeAspect="1"/>
          </p:cNvPicPr>
          <p:nvPr/>
        </p:nvPicPr>
        <p:blipFill rotWithShape="1">
          <a:blip r:embed="rId4">
            <a:extLst>
              <a:ext uri="{28A0092B-C50C-407E-A947-70E740481C1C}">
                <a14:useLocalDpi xmlns:a14="http://schemas.microsoft.com/office/drawing/2010/main" val="0"/>
              </a:ext>
            </a:extLst>
          </a:blip>
          <a:srcRect l="26032" r="20406" b="-1"/>
          <a:stretch/>
        </p:blipFill>
        <p:spPr>
          <a:xfrm>
            <a:off x="7541342" y="645106"/>
            <a:ext cx="4002201" cy="5585369"/>
          </a:xfrm>
          <a:prstGeom prst="rect">
            <a:avLst/>
          </a:prstGeom>
        </p:spPr>
      </p:pic>
      <p:sp>
        <p:nvSpPr>
          <p:cNvPr id="96" name="Rectangle 95">
            <a:extLst>
              <a:ext uri="{FF2B5EF4-FFF2-40B4-BE49-F238E27FC236}">
                <a16:creationId xmlns:a16="http://schemas.microsoft.com/office/drawing/2014/main" id="{F8CED34E-94D1-45D6-A770-785273CEB4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3997340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2DDA1-2381-4E7D-B75F-3C9374E72960}"/>
              </a:ext>
            </a:extLst>
          </p:cNvPr>
          <p:cNvSpPr>
            <a:spLocks noGrp="1"/>
          </p:cNvSpPr>
          <p:nvPr>
            <p:ph type="title"/>
          </p:nvPr>
        </p:nvSpPr>
        <p:spPr/>
        <p:txBody>
          <a:bodyPr/>
          <a:lstStyle/>
          <a:p>
            <a:r>
              <a:rPr lang="en-US" dirty="0"/>
              <a:t>Social justice</a:t>
            </a:r>
            <a:endParaRPr lang="en-GB" dirty="0"/>
          </a:p>
        </p:txBody>
      </p:sp>
      <p:sp>
        <p:nvSpPr>
          <p:cNvPr id="3" name="Content Placeholder 2">
            <a:extLst>
              <a:ext uri="{FF2B5EF4-FFF2-40B4-BE49-F238E27FC236}">
                <a16:creationId xmlns:a16="http://schemas.microsoft.com/office/drawing/2014/main" id="{17022D05-149A-4A4B-BD08-18A2B1FA7E1F}"/>
              </a:ext>
            </a:extLst>
          </p:cNvPr>
          <p:cNvSpPr>
            <a:spLocks noGrp="1"/>
          </p:cNvSpPr>
          <p:nvPr>
            <p:ph idx="1"/>
          </p:nvPr>
        </p:nvSpPr>
        <p:spPr/>
        <p:txBody>
          <a:bodyPr/>
          <a:lstStyle/>
          <a:p>
            <a:r>
              <a:rPr lang="en-US" dirty="0"/>
              <a:t>Social justice is a contested concept with a long history.</a:t>
            </a:r>
          </a:p>
          <a:p>
            <a:r>
              <a:rPr lang="en-US" dirty="0"/>
              <a:t>We have adopted it because it brings together a concern with the collective good and a recognition that there are injustices to be righted. </a:t>
            </a:r>
          </a:p>
          <a:p>
            <a:r>
              <a:rPr lang="en-US" dirty="0"/>
              <a:t>Social justice is not an ideology, which offers a clear set of rules. Rather is a conversation that people can approach from a range of different perspectives. </a:t>
            </a:r>
          </a:p>
          <a:p>
            <a:r>
              <a:rPr lang="en-US" dirty="0"/>
              <a:t> The fact that it is ambiguous and open to debate, whilst also seeking to focus our attention on creating a better world is one of the reasons why it appeals to us. </a:t>
            </a:r>
          </a:p>
          <a:p>
            <a:endParaRPr lang="en-GB" dirty="0"/>
          </a:p>
        </p:txBody>
      </p:sp>
    </p:spTree>
    <p:extLst>
      <p:ext uri="{BB962C8B-B14F-4D97-AF65-F5344CB8AC3E}">
        <p14:creationId xmlns:p14="http://schemas.microsoft.com/office/powerpoint/2010/main" val="18147621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14754" y="365125"/>
            <a:ext cx="7950009" cy="1325563"/>
          </a:xfrm>
        </p:spPr>
        <p:txBody>
          <a:bodyPr>
            <a:normAutofit/>
          </a:bodyPr>
          <a:lstStyle/>
          <a:p>
            <a:r>
              <a:rPr lang="en-GB" dirty="0">
                <a:latin typeface="Helvetica Neue Black Condensed"/>
                <a:cs typeface="Helvetica Neue Black Condensed"/>
              </a:rPr>
              <a:t>The faces of oppression</a:t>
            </a:r>
          </a:p>
        </p:txBody>
      </p:sp>
      <p:sp>
        <p:nvSpPr>
          <p:cNvPr id="3" name="Content Placeholder 2">
            <a:extLst>
              <a:ext uri="{FF2B5EF4-FFF2-40B4-BE49-F238E27FC236}">
                <a16:creationId xmlns:a16="http://schemas.microsoft.com/office/drawing/2014/main" id="{158EA713-3B10-4F05-939A-5831C9D1DD49}"/>
              </a:ext>
            </a:extLst>
          </p:cNvPr>
          <p:cNvSpPr>
            <a:spLocks noGrp="1"/>
          </p:cNvSpPr>
          <p:nvPr>
            <p:ph idx="1"/>
          </p:nvPr>
        </p:nvSpPr>
        <p:spPr/>
        <p:txBody>
          <a:bodyPr/>
          <a:lstStyle/>
          <a:p>
            <a:endParaRPr lang="en-GB"/>
          </a:p>
        </p:txBody>
      </p:sp>
      <p:sp>
        <p:nvSpPr>
          <p:cNvPr id="4" name="TextBox 3"/>
          <p:cNvSpPr txBox="1"/>
          <p:nvPr/>
        </p:nvSpPr>
        <p:spPr>
          <a:xfrm>
            <a:off x="838200" y="5921592"/>
            <a:ext cx="9326562" cy="707886"/>
          </a:xfrm>
          <a:prstGeom prst="rect">
            <a:avLst/>
          </a:prstGeom>
          <a:noFill/>
        </p:spPr>
        <p:txBody>
          <a:bodyPr wrap="square" rtlCol="0">
            <a:spAutoFit/>
          </a:bodyPr>
          <a:lstStyle/>
          <a:p>
            <a:r>
              <a:rPr lang="en-US" sz="2000" i="1" dirty="0"/>
              <a:t>For every oppressed group there is a group that benefits from that oppression and is privileged in relation to that group (Iris Marion Young, 2004)</a:t>
            </a:r>
          </a:p>
        </p:txBody>
      </p:sp>
      <p:graphicFrame>
        <p:nvGraphicFramePr>
          <p:cNvPr id="6" name="Diagram 5">
            <a:extLst>
              <a:ext uri="{FF2B5EF4-FFF2-40B4-BE49-F238E27FC236}">
                <a16:creationId xmlns:a16="http://schemas.microsoft.com/office/drawing/2014/main" id="{31B29EDA-8E62-40E1-9E64-E41E27960651}"/>
              </a:ext>
            </a:extLst>
          </p:cNvPr>
          <p:cNvGraphicFramePr/>
          <p:nvPr>
            <p:extLst>
              <p:ext uri="{D42A27DB-BD31-4B8C-83A1-F6EECF244321}">
                <p14:modId xmlns:p14="http://schemas.microsoft.com/office/powerpoint/2010/main" val="3488276797"/>
              </p:ext>
            </p:extLst>
          </p:nvPr>
        </p:nvGraphicFramePr>
        <p:xfrm>
          <a:off x="838200" y="1825625"/>
          <a:ext cx="9326563" cy="47305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3" name="Picture 12" descr="Screen Shot 2015-11-07 at 2.25.02 PM.png"/>
          <p:cNvPicPr>
            <a:picLocks noChangeAspect="1"/>
          </p:cNvPicPr>
          <p:nvPr/>
        </p:nvPicPr>
        <p:blipFill>
          <a:blip r:embed="rId8">
            <a:grayscl/>
            <a:extLst>
              <a:ext uri="{28A0092B-C50C-407E-A947-70E740481C1C}">
                <a14:useLocalDpi xmlns:a14="http://schemas.microsoft.com/office/drawing/2010/main" val="0"/>
              </a:ext>
            </a:extLst>
          </a:blip>
          <a:stretch>
            <a:fillRect/>
          </a:stretch>
        </p:blipFill>
        <p:spPr>
          <a:xfrm>
            <a:off x="125667" y="49711"/>
            <a:ext cx="1963420" cy="2522767"/>
          </a:xfrm>
          <a:prstGeom prst="rect">
            <a:avLst/>
          </a:prstGeom>
        </p:spPr>
      </p:pic>
    </p:spTree>
    <p:extLst>
      <p:ext uri="{BB962C8B-B14F-4D97-AF65-F5344CB8AC3E}">
        <p14:creationId xmlns:p14="http://schemas.microsoft.com/office/powerpoint/2010/main" val="18746713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42000"/>
                <a:hueMod val="42000"/>
                <a:satMod val="124000"/>
                <a:lumMod val="62000"/>
              </a:schemeClr>
              <a:schemeClr val="bg2">
                <a:tint val="96000"/>
                <a:satMod val="130000"/>
              </a:schemeClr>
            </a:duotone>
          </a:blip>
          <a:stretch/>
        </a:blip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C314C310-850D-4491-AA52-C75BEA68B6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D4EC3799-3F52-48CE-85CC-83AED368EB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31" name="Rectangle 30">
              <a:extLst>
                <a:ext uri="{FF2B5EF4-FFF2-40B4-BE49-F238E27FC236}">
                  <a16:creationId xmlns:a16="http://schemas.microsoft.com/office/drawing/2014/main" id="{F3FC2939-BF10-4CBC-904B-74A17D4B9C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Freeform 5">
              <a:extLst>
                <a:ext uri="{FF2B5EF4-FFF2-40B4-BE49-F238E27FC236}">
                  <a16:creationId xmlns:a16="http://schemas.microsoft.com/office/drawing/2014/main" id="{266B6D5D-11B6-40A6-9CEF-F0B0D104C5C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sp>
      </p:grpSp>
      <p:sp>
        <p:nvSpPr>
          <p:cNvPr id="2" name="Title 1"/>
          <p:cNvSpPr>
            <a:spLocks noGrp="1"/>
          </p:cNvSpPr>
          <p:nvPr>
            <p:ph type="title"/>
          </p:nvPr>
        </p:nvSpPr>
        <p:spPr>
          <a:xfrm>
            <a:off x="836247" y="1085549"/>
            <a:ext cx="3430947" cy="4686903"/>
          </a:xfrm>
        </p:spPr>
        <p:txBody>
          <a:bodyPr anchor="ctr">
            <a:normAutofit/>
          </a:bodyPr>
          <a:lstStyle/>
          <a:p>
            <a:pPr algn="r"/>
            <a:r>
              <a:rPr lang="en-GB">
                <a:solidFill>
                  <a:schemeClr val="tx1"/>
                </a:solidFill>
                <a:latin typeface="Helvetica Neue Black Condensed"/>
                <a:cs typeface="Helvetica Neue Black Condensed"/>
              </a:rPr>
              <a:t>Neoliberalism </a:t>
            </a:r>
            <a:endParaRPr lang="en-US">
              <a:solidFill>
                <a:schemeClr val="tx1"/>
              </a:solidFill>
              <a:latin typeface="Helvetica Neue Black Condensed"/>
              <a:cs typeface="Helvetica Neue Black Condensed"/>
            </a:endParaRPr>
          </a:p>
        </p:txBody>
      </p:sp>
      <p:cxnSp>
        <p:nvCxnSpPr>
          <p:cNvPr id="34" name="Straight Connector 33">
            <a:extLst>
              <a:ext uri="{FF2B5EF4-FFF2-40B4-BE49-F238E27FC236}">
                <a16:creationId xmlns:a16="http://schemas.microsoft.com/office/drawing/2014/main" id="{789E20C7-BB50-4317-93C7-90C8ED80B2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930986"/>
            <a:ext cx="0" cy="3200400"/>
          </a:xfrm>
          <a:prstGeom prst="line">
            <a:avLst/>
          </a:prstGeom>
          <a:ln w="15875" cap="sq">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5" name="Content Placeholder 4">
            <a:extLst>
              <a:ext uri="{FF2B5EF4-FFF2-40B4-BE49-F238E27FC236}">
                <a16:creationId xmlns:a16="http://schemas.microsoft.com/office/drawing/2014/main" id="{FECCC444-F2B2-4482-B4C8-7F6D21404813}"/>
              </a:ext>
            </a:extLst>
          </p:cNvPr>
          <p:cNvSpPr>
            <a:spLocks noGrp="1"/>
          </p:cNvSpPr>
          <p:nvPr>
            <p:ph idx="1"/>
          </p:nvPr>
        </p:nvSpPr>
        <p:spPr>
          <a:xfrm>
            <a:off x="5041399" y="1085549"/>
            <a:ext cx="5579707" cy="4686903"/>
          </a:xfrm>
        </p:spPr>
        <p:txBody>
          <a:bodyPr anchor="ctr">
            <a:normAutofit/>
          </a:bodyPr>
          <a:lstStyle/>
          <a:p>
            <a:pPr>
              <a:lnSpc>
                <a:spcPct val="90000"/>
              </a:lnSpc>
            </a:pPr>
            <a:r>
              <a:rPr lang="en-GB" sz="1700" dirty="0">
                <a:solidFill>
                  <a:schemeClr val="tx1"/>
                </a:solidFill>
                <a:latin typeface="Helvetica Neue"/>
                <a:cs typeface="Helvetica Neue"/>
              </a:rPr>
              <a:t>A description of a global political system. </a:t>
            </a:r>
          </a:p>
          <a:p>
            <a:pPr>
              <a:lnSpc>
                <a:spcPct val="90000"/>
              </a:lnSpc>
            </a:pPr>
            <a:r>
              <a:rPr lang="en-GB" sz="1700" dirty="0">
                <a:solidFill>
                  <a:schemeClr val="tx1"/>
                </a:solidFill>
                <a:latin typeface="Helvetica Neue"/>
                <a:cs typeface="Helvetica Neue"/>
              </a:rPr>
              <a:t>This is not a finished and stable system, but is rather a tendency or project which is trying to move things in certain political direction. </a:t>
            </a:r>
          </a:p>
          <a:p>
            <a:pPr>
              <a:lnSpc>
                <a:spcPct val="90000"/>
              </a:lnSpc>
            </a:pPr>
            <a:r>
              <a:rPr lang="en-GB" sz="1700" dirty="0">
                <a:solidFill>
                  <a:schemeClr val="tx1"/>
                </a:solidFill>
                <a:latin typeface="Helvetica Neue"/>
                <a:cs typeface="Helvetica Neue"/>
              </a:rPr>
              <a:t>It can be found in all countries and has influenced the parties of the left and right. </a:t>
            </a:r>
          </a:p>
          <a:p>
            <a:pPr>
              <a:lnSpc>
                <a:spcPct val="90000"/>
              </a:lnSpc>
            </a:pPr>
            <a:r>
              <a:rPr lang="en-GB" sz="1700" dirty="0">
                <a:solidFill>
                  <a:schemeClr val="tx1"/>
                </a:solidFill>
                <a:latin typeface="Helvetica Neue"/>
                <a:cs typeface="Helvetica Neue"/>
              </a:rPr>
              <a:t>From 2008 many people have been contesting and arguing against it. </a:t>
            </a:r>
          </a:p>
        </p:txBody>
      </p:sp>
      <p:sp>
        <p:nvSpPr>
          <p:cNvPr id="36" name="Footer Placeholder 4">
            <a:extLst>
              <a:ext uri="{FF2B5EF4-FFF2-40B4-BE49-F238E27FC236}">
                <a16:creationId xmlns:a16="http://schemas.microsoft.com/office/drawing/2014/main" id="{0308D749-5984-4BB8-A788-A85D24304A0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561110" y="6391838"/>
            <a:ext cx="3859795" cy="304801"/>
          </a:xfrm>
          <a:prstGeom prst="rect">
            <a:avLst/>
          </a:prstGeom>
        </p:spPr>
        <p:txBody>
          <a:bodyPr vert="horz" lIns="91440" tIns="45720" rIns="91440" bIns="45720" rtlCol="0" anchor="ctr"/>
          <a:lstStyle>
            <a:defPPr>
              <a:defRPr lang="en-US"/>
            </a:defPPr>
            <a:lvl1pPr marL="0" algn="l" defTabSz="457200" rtl="0" eaLnBrk="1" latinLnBrk="0" hangingPunct="1">
              <a:defRPr sz="1000" b="0" i="0" kern="1200">
                <a:solidFill>
                  <a:schemeClr val="bg1">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b="1" dirty="0">
              <a:solidFill>
                <a:srgbClr val="B31166"/>
              </a:solidFill>
            </a:endParaRPr>
          </a:p>
        </p:txBody>
      </p:sp>
      <p:sp>
        <p:nvSpPr>
          <p:cNvPr id="38" name="Date Placeholder 3">
            <a:extLst>
              <a:ext uri="{FF2B5EF4-FFF2-40B4-BE49-F238E27FC236}">
                <a16:creationId xmlns:a16="http://schemas.microsoft.com/office/drawing/2014/main" id="{95B8172D-A4C8-41B4-8991-78BBEC4039D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7718854" y="6391839"/>
            <a:ext cx="2997637" cy="304798"/>
          </a:xfrm>
          <a:prstGeom prst="rect">
            <a:avLst/>
          </a:prstGeom>
        </p:spPr>
        <p:txBody>
          <a:bodyPr vert="horz" lIns="91440" tIns="45720" rIns="91440" bIns="45720" rtlCol="0" anchor="t"/>
          <a:lstStyle>
            <a:defPPr>
              <a:defRPr lang="en-US"/>
            </a:defPPr>
            <a:lvl1pPr marL="0" algn="l" defTabSz="457200" rtl="0" eaLnBrk="1" latinLnBrk="0" hangingPunct="1">
              <a:defRPr sz="1000" b="0" i="0" kern="1200">
                <a:solidFill>
                  <a:schemeClr val="bg1">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endParaRPr lang="en-US" b="1" dirty="0">
              <a:solidFill>
                <a:srgbClr val="B31166"/>
              </a:solidFill>
            </a:endParaRPr>
          </a:p>
        </p:txBody>
      </p:sp>
    </p:spTree>
    <p:extLst>
      <p:ext uri="{BB962C8B-B14F-4D97-AF65-F5344CB8AC3E}">
        <p14:creationId xmlns:p14="http://schemas.microsoft.com/office/powerpoint/2010/main" val="65538526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3E6A2-962A-4747-BEB9-BFF57B58AC70}"/>
              </a:ext>
            </a:extLst>
          </p:cNvPr>
          <p:cNvSpPr>
            <a:spLocks noGrp="1"/>
          </p:cNvSpPr>
          <p:nvPr>
            <p:ph type="title"/>
          </p:nvPr>
        </p:nvSpPr>
        <p:spPr/>
        <p:txBody>
          <a:bodyPr/>
          <a:lstStyle/>
          <a:p>
            <a:r>
              <a:rPr lang="en-US" dirty="0"/>
              <a:t>Neoliberal policies</a:t>
            </a:r>
            <a:endParaRPr lang="en-GB" dirty="0"/>
          </a:p>
        </p:txBody>
      </p:sp>
      <p:sp>
        <p:nvSpPr>
          <p:cNvPr id="3" name="Content Placeholder 2">
            <a:extLst>
              <a:ext uri="{FF2B5EF4-FFF2-40B4-BE49-F238E27FC236}">
                <a16:creationId xmlns:a16="http://schemas.microsoft.com/office/drawing/2014/main" id="{4479141D-37C9-4470-975C-A5BDDFF61D1C}"/>
              </a:ext>
            </a:extLst>
          </p:cNvPr>
          <p:cNvSpPr>
            <a:spLocks noGrp="1"/>
          </p:cNvSpPr>
          <p:nvPr>
            <p:ph idx="1"/>
          </p:nvPr>
        </p:nvSpPr>
        <p:spPr/>
        <p:txBody>
          <a:bodyPr>
            <a:normAutofit/>
          </a:bodyPr>
          <a:lstStyle/>
          <a:p>
            <a:pPr>
              <a:lnSpc>
                <a:spcPct val="90000"/>
              </a:lnSpc>
            </a:pPr>
            <a:r>
              <a:rPr lang="en-GB" dirty="0">
                <a:solidFill>
                  <a:schemeClr val="tx1"/>
                </a:solidFill>
                <a:latin typeface="Helvetica Neue"/>
                <a:cs typeface="Helvetica Neue"/>
              </a:rPr>
              <a:t>Reducing the ability of states to conduct social and economic policy on their own terms.</a:t>
            </a:r>
          </a:p>
          <a:p>
            <a:pPr>
              <a:lnSpc>
                <a:spcPct val="90000"/>
              </a:lnSpc>
            </a:pPr>
            <a:r>
              <a:rPr lang="en-GB" dirty="0">
                <a:solidFill>
                  <a:schemeClr val="tx1"/>
                </a:solidFill>
                <a:latin typeface="Helvetica Neue"/>
                <a:cs typeface="Helvetica Neue"/>
              </a:rPr>
              <a:t>Placing the state in the service of wealth and power. </a:t>
            </a:r>
          </a:p>
          <a:p>
            <a:pPr>
              <a:lnSpc>
                <a:spcPct val="90000"/>
              </a:lnSpc>
            </a:pPr>
            <a:r>
              <a:rPr lang="en-US" dirty="0">
                <a:solidFill>
                  <a:schemeClr val="tx1"/>
                </a:solidFill>
                <a:latin typeface="Helvetica Neue"/>
                <a:cs typeface="Helvetica Neue"/>
              </a:rPr>
              <a:t>E</a:t>
            </a:r>
            <a:r>
              <a:rPr lang="en-GB" dirty="0" err="1">
                <a:solidFill>
                  <a:schemeClr val="tx1"/>
                </a:solidFill>
                <a:latin typeface="Helvetica Neue"/>
                <a:cs typeface="Helvetica Neue"/>
              </a:rPr>
              <a:t>roding</a:t>
            </a:r>
            <a:r>
              <a:rPr lang="en-GB" dirty="0">
                <a:solidFill>
                  <a:schemeClr val="tx1"/>
                </a:solidFill>
                <a:latin typeface="Helvetica Neue"/>
                <a:cs typeface="Helvetica Neue"/>
              </a:rPr>
              <a:t> democracy: ‘virtual senate’ of investors and lenders</a:t>
            </a:r>
          </a:p>
          <a:p>
            <a:pPr>
              <a:lnSpc>
                <a:spcPct val="90000"/>
              </a:lnSpc>
            </a:pPr>
            <a:r>
              <a:rPr lang="en-GB" dirty="0">
                <a:solidFill>
                  <a:schemeClr val="tx1"/>
                </a:solidFill>
                <a:latin typeface="Helvetica Neue"/>
                <a:cs typeface="Helvetica Neue"/>
              </a:rPr>
              <a:t>‘Rolling back’ the welfare state</a:t>
            </a:r>
            <a:endParaRPr lang="en-US" dirty="0">
              <a:solidFill>
                <a:schemeClr val="tx1"/>
              </a:solidFill>
              <a:latin typeface="Helvetica Neue"/>
              <a:cs typeface="Helvetica Neue"/>
            </a:endParaRPr>
          </a:p>
          <a:p>
            <a:pPr>
              <a:lnSpc>
                <a:spcPct val="90000"/>
              </a:lnSpc>
            </a:pPr>
            <a:r>
              <a:rPr lang="en-GB" dirty="0">
                <a:solidFill>
                  <a:schemeClr val="tx1"/>
                </a:solidFill>
                <a:latin typeface="Helvetica Neue"/>
                <a:cs typeface="Helvetica Neue"/>
              </a:rPr>
              <a:t>Increasing the concentration of wealth </a:t>
            </a:r>
            <a:r>
              <a:rPr lang="en-US" dirty="0">
                <a:solidFill>
                  <a:schemeClr val="tx1"/>
                </a:solidFill>
                <a:latin typeface="Helvetica Neue"/>
                <a:cs typeface="Helvetica Neue"/>
              </a:rPr>
              <a:t>and </a:t>
            </a:r>
            <a:r>
              <a:rPr lang="en-GB" dirty="0">
                <a:solidFill>
                  <a:schemeClr val="tx1"/>
                </a:solidFill>
                <a:latin typeface="Helvetica Neue"/>
                <a:cs typeface="Helvetica Neue"/>
              </a:rPr>
              <a:t>monopolisation of profits</a:t>
            </a:r>
          </a:p>
          <a:p>
            <a:pPr>
              <a:lnSpc>
                <a:spcPct val="90000"/>
              </a:lnSpc>
            </a:pPr>
            <a:r>
              <a:rPr lang="en-GB" dirty="0">
                <a:solidFill>
                  <a:schemeClr val="tx1"/>
                </a:solidFill>
                <a:latin typeface="Helvetica Neue"/>
                <a:cs typeface="Helvetica Neue"/>
              </a:rPr>
              <a:t>Deepening national and global inequality</a:t>
            </a:r>
          </a:p>
          <a:p>
            <a:pPr>
              <a:lnSpc>
                <a:spcPct val="90000"/>
              </a:lnSpc>
            </a:pPr>
            <a:r>
              <a:rPr lang="en-US" dirty="0">
                <a:solidFill>
                  <a:schemeClr val="tx1"/>
                </a:solidFill>
                <a:latin typeface="Helvetica Neue"/>
                <a:cs typeface="Helvetica Neue"/>
              </a:rPr>
              <a:t>I</a:t>
            </a:r>
            <a:r>
              <a:rPr lang="en-GB" dirty="0" err="1">
                <a:solidFill>
                  <a:schemeClr val="tx1"/>
                </a:solidFill>
                <a:latin typeface="Helvetica Neue"/>
                <a:cs typeface="Helvetica Neue"/>
              </a:rPr>
              <a:t>ndividualising</a:t>
            </a:r>
            <a:r>
              <a:rPr lang="en-GB" dirty="0">
                <a:solidFill>
                  <a:schemeClr val="tx1"/>
                </a:solidFill>
                <a:latin typeface="Helvetica Neue"/>
                <a:cs typeface="Helvetica Neue"/>
              </a:rPr>
              <a:t> structurally-induced problems and advocating that solutions must be the responsibility of the individual.</a:t>
            </a:r>
            <a:endParaRPr lang="en-GB" dirty="0"/>
          </a:p>
        </p:txBody>
      </p:sp>
    </p:spTree>
    <p:extLst>
      <p:ext uri="{BB962C8B-B14F-4D97-AF65-F5344CB8AC3E}">
        <p14:creationId xmlns:p14="http://schemas.microsoft.com/office/powerpoint/2010/main" val="22756344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8A5B3A6F-2D29-4B89-8C1B-7166BDF3CD7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3" name="Rectangle 12">
              <a:extLst>
                <a:ext uri="{FF2B5EF4-FFF2-40B4-BE49-F238E27FC236}">
                  <a16:creationId xmlns:a16="http://schemas.microsoft.com/office/drawing/2014/main" id="{EE390BF8-7FD4-47AB-AAE7-7B367FE8B2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a:extLst>
                <a:ext uri="{FF2B5EF4-FFF2-40B4-BE49-F238E27FC236}">
                  <a16:creationId xmlns:a16="http://schemas.microsoft.com/office/drawing/2014/main" id="{1FC6E830-2E28-49C4-803D-52A1D28583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a:extLst>
                <a:ext uri="{FF2B5EF4-FFF2-40B4-BE49-F238E27FC236}">
                  <a16:creationId xmlns:a16="http://schemas.microsoft.com/office/drawing/2014/main" id="{891A2CBB-04A3-415A-89FF-AE32DC29D6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a:extLst>
                <a:ext uri="{FF2B5EF4-FFF2-40B4-BE49-F238E27FC236}">
                  <a16:creationId xmlns:a16="http://schemas.microsoft.com/office/drawing/2014/main" id="{E579FB2B-09D8-49A0-89C2-2F7E9D5A54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a:extLst>
                <a:ext uri="{FF2B5EF4-FFF2-40B4-BE49-F238E27FC236}">
                  <a16:creationId xmlns:a16="http://schemas.microsoft.com/office/drawing/2014/main" id="{5E0336F7-0F0C-4850-BD48-60746BA8F9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a:extLst>
                <a:ext uri="{FF2B5EF4-FFF2-40B4-BE49-F238E27FC236}">
                  <a16:creationId xmlns:a16="http://schemas.microsoft.com/office/drawing/2014/main" id="{0F467B1F-A4AC-44FB-BFA7-80FB6886CC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a:extLst>
                <a:ext uri="{FF2B5EF4-FFF2-40B4-BE49-F238E27FC236}">
                  <a16:creationId xmlns:a16="http://schemas.microsoft.com/office/drawing/2014/main" id="{9EC019B8-D9B5-45A9-874D-A742FA6C3A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a:extLst>
                <a:ext uri="{FF2B5EF4-FFF2-40B4-BE49-F238E27FC236}">
                  <a16:creationId xmlns:a16="http://schemas.microsoft.com/office/drawing/2014/main" id="{D2DAFA2B-17B6-4B84-85CA-8B8A2DA8F04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2" name="Rectangle 21">
            <a:extLst>
              <a:ext uri="{FF2B5EF4-FFF2-40B4-BE49-F238E27FC236}">
                <a16:creationId xmlns:a16="http://schemas.microsoft.com/office/drawing/2014/main" id="{A861840F-5C41-47D6-9188-97E5FFAAC1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E65258C1-007F-4ADD-8869-51D8A9D46816}"/>
              </a:ext>
            </a:extLst>
          </p:cNvPr>
          <p:cNvSpPr>
            <a:spLocks noGrp="1"/>
          </p:cNvSpPr>
          <p:nvPr>
            <p:ph type="title"/>
          </p:nvPr>
        </p:nvSpPr>
        <p:spPr>
          <a:xfrm>
            <a:off x="649975" y="4517136"/>
            <a:ext cx="9453911" cy="1174947"/>
          </a:xfrm>
        </p:spPr>
        <p:txBody>
          <a:bodyPr vert="horz" lIns="91440" tIns="45720" rIns="91440" bIns="45720" rtlCol="0" anchor="b">
            <a:normAutofit/>
          </a:bodyPr>
          <a:lstStyle/>
          <a:p>
            <a:pPr>
              <a:lnSpc>
                <a:spcPct val="90000"/>
              </a:lnSpc>
            </a:pPr>
            <a:r>
              <a:rPr lang="en-US" sz="3800"/>
              <a:t>Ken Roberts and ‘opportunity structure’</a:t>
            </a:r>
          </a:p>
        </p:txBody>
      </p:sp>
      <p:pic>
        <p:nvPicPr>
          <p:cNvPr id="5" name="Picture 4" descr="An old stone building&#10;&#10;Description generated with very high confidence">
            <a:extLst>
              <a:ext uri="{FF2B5EF4-FFF2-40B4-BE49-F238E27FC236}">
                <a16:creationId xmlns:a16="http://schemas.microsoft.com/office/drawing/2014/main" id="{D72FCDAA-597D-495D-AE57-52F15C1686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4845" y="953831"/>
            <a:ext cx="4602657" cy="3060766"/>
          </a:xfrm>
          <a:prstGeom prst="roundRect">
            <a:avLst>
              <a:gd name="adj" fmla="val 1858"/>
            </a:avLst>
          </a:prstGeom>
          <a:effectLst/>
        </p:spPr>
      </p:pic>
      <p:pic>
        <p:nvPicPr>
          <p:cNvPr id="7" name="Content Placeholder 6" descr="A close up of a logo&#10;&#10;Description generated with very high confidence">
            <a:extLst>
              <a:ext uri="{FF2B5EF4-FFF2-40B4-BE49-F238E27FC236}">
                <a16:creationId xmlns:a16="http://schemas.microsoft.com/office/drawing/2014/main" id="{16ACE0E9-6D59-4FF2-860C-21AA53536E6C}"/>
              </a:ext>
            </a:extLst>
          </p:cNvPr>
          <p:cNvPicPr>
            <a:picLocks noGrp="1" noChangeAspect="1"/>
          </p:cNvPicPr>
          <p:nvPr>
            <p:ph idx="1"/>
          </p:nvPr>
        </p:nvPicPr>
        <p:blipFill>
          <a:blip r:embed="rId5" cstate="print">
            <a:extLst>
              <a:ext uri="{28A0092B-C50C-407E-A947-70E740481C1C}">
                <a14:useLocalDpi xmlns:a14="http://schemas.microsoft.com/office/drawing/2010/main" val="0"/>
              </a:ext>
            </a:extLst>
          </a:blip>
          <a:stretch>
            <a:fillRect/>
          </a:stretch>
        </p:blipFill>
        <p:spPr>
          <a:xfrm>
            <a:off x="5411932" y="943554"/>
            <a:ext cx="4913667" cy="3071043"/>
          </a:xfrm>
          <a:prstGeom prst="roundRect">
            <a:avLst>
              <a:gd name="adj" fmla="val 1858"/>
            </a:avLst>
          </a:prstGeom>
          <a:effectLst/>
        </p:spPr>
      </p:pic>
    </p:spTree>
    <p:extLst>
      <p:ext uri="{BB962C8B-B14F-4D97-AF65-F5344CB8AC3E}">
        <p14:creationId xmlns:p14="http://schemas.microsoft.com/office/powerpoint/2010/main" val="27056714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E73D3481-3E23-4B7A-A316-DD084230B9D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6" name="Rectangle 15">
              <a:extLst>
                <a:ext uri="{FF2B5EF4-FFF2-40B4-BE49-F238E27FC236}">
                  <a16:creationId xmlns:a16="http://schemas.microsoft.com/office/drawing/2014/main" id="{B4FBEDF2-EF57-4002-A605-673E5D0B21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a:extLst>
                <a:ext uri="{FF2B5EF4-FFF2-40B4-BE49-F238E27FC236}">
                  <a16:creationId xmlns:a16="http://schemas.microsoft.com/office/drawing/2014/main" id="{43356326-7048-4597-B6F4-5FF27A054E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a:extLst>
                <a:ext uri="{FF2B5EF4-FFF2-40B4-BE49-F238E27FC236}">
                  <a16:creationId xmlns:a16="http://schemas.microsoft.com/office/drawing/2014/main" id="{D067FDE8-B371-4C07-83B4-0F87ACDEFA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a:extLst>
                <a:ext uri="{FF2B5EF4-FFF2-40B4-BE49-F238E27FC236}">
                  <a16:creationId xmlns:a16="http://schemas.microsoft.com/office/drawing/2014/main" id="{2BBA6DDD-068A-406A-A1CE-BF27FEBD3A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a:extLst>
                <a:ext uri="{FF2B5EF4-FFF2-40B4-BE49-F238E27FC236}">
                  <a16:creationId xmlns:a16="http://schemas.microsoft.com/office/drawing/2014/main" id="{193FF853-0A46-4F82-8A7D-390B21A89D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a:extLst>
                <a:ext uri="{FF2B5EF4-FFF2-40B4-BE49-F238E27FC236}">
                  <a16:creationId xmlns:a16="http://schemas.microsoft.com/office/drawing/2014/main" id="{B27507DC-79B3-43D3-B630-B66FBD31D8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a:extLst>
                <a:ext uri="{FF2B5EF4-FFF2-40B4-BE49-F238E27FC236}">
                  <a16:creationId xmlns:a16="http://schemas.microsoft.com/office/drawing/2014/main" id="{31DF36C7-D50D-414B-A7EA-9BAB3EA37B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a:extLst>
                <a:ext uri="{FF2B5EF4-FFF2-40B4-BE49-F238E27FC236}">
                  <a16:creationId xmlns:a16="http://schemas.microsoft.com/office/drawing/2014/main" id="{A6A3D491-4A77-462A-ABC3-15E024255F1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a:extLst>
              <a:ext uri="{FF2B5EF4-FFF2-40B4-BE49-F238E27FC236}">
                <a16:creationId xmlns:a16="http://schemas.microsoft.com/office/drawing/2014/main" id="{820A4C4E-5E4B-4972-8916-E8C1EF12D6CC}"/>
              </a:ext>
            </a:extLst>
          </p:cNvPr>
          <p:cNvSpPr>
            <a:spLocks noGrp="1"/>
          </p:cNvSpPr>
          <p:nvPr>
            <p:ph type="title"/>
          </p:nvPr>
        </p:nvSpPr>
        <p:spPr>
          <a:xfrm>
            <a:off x="639098" y="629265"/>
            <a:ext cx="6072776" cy="1622322"/>
          </a:xfrm>
        </p:spPr>
        <p:txBody>
          <a:bodyPr vert="horz" lIns="91440" tIns="45720" rIns="91440" bIns="45720" rtlCol="0" anchor="ctr">
            <a:normAutofit/>
          </a:bodyPr>
          <a:lstStyle/>
          <a:p>
            <a:r>
              <a:rPr lang="en-US" dirty="0" err="1"/>
              <a:t>Responsibilisation</a:t>
            </a:r>
            <a:r>
              <a:rPr lang="en-US" dirty="0"/>
              <a:t>?</a:t>
            </a:r>
          </a:p>
        </p:txBody>
      </p:sp>
      <p:sp>
        <p:nvSpPr>
          <p:cNvPr id="3" name="TextBox 2">
            <a:extLst>
              <a:ext uri="{FF2B5EF4-FFF2-40B4-BE49-F238E27FC236}">
                <a16:creationId xmlns:a16="http://schemas.microsoft.com/office/drawing/2014/main" id="{264F2E23-853E-450B-AC55-735E0C3A419F}"/>
              </a:ext>
            </a:extLst>
          </p:cNvPr>
          <p:cNvSpPr txBox="1"/>
          <p:nvPr/>
        </p:nvSpPr>
        <p:spPr>
          <a:xfrm>
            <a:off x="639098" y="2418735"/>
            <a:ext cx="6072776" cy="3811740"/>
          </a:xfrm>
          <a:prstGeom prst="rect">
            <a:avLst/>
          </a:prstGeom>
        </p:spPr>
        <p:txBody>
          <a:bodyPr vert="horz" lIns="91440" tIns="45720" rIns="91440" bIns="45720" rtlCol="0" anchor="ctr">
            <a:normAutofit/>
          </a:bodyPr>
          <a:lstStyle/>
          <a:p>
            <a:pPr>
              <a:spcBef>
                <a:spcPts val="1000"/>
              </a:spcBef>
              <a:buClr>
                <a:schemeClr val="accent1"/>
              </a:buClr>
              <a:buSzPct val="80000"/>
            </a:pPr>
            <a:r>
              <a:rPr lang="en-US" dirty="0">
                <a:solidFill>
                  <a:schemeClr val="bg1"/>
                </a:solidFill>
              </a:rPr>
              <a:t>Career guidance typically locates both the problem and the solution in the individual. It helps to buy us into accepting the logic of the career ladder.</a:t>
            </a:r>
          </a:p>
        </p:txBody>
      </p:sp>
      <p:pic>
        <p:nvPicPr>
          <p:cNvPr id="10" name="Picture 9" descr="A picture containing text&#10;&#10;Description generated with high confidence">
            <a:extLst>
              <a:ext uri="{FF2B5EF4-FFF2-40B4-BE49-F238E27FC236}">
                <a16:creationId xmlns:a16="http://schemas.microsoft.com/office/drawing/2014/main" id="{8F763EBA-CCC8-4480-A6E2-FA8E8DD4F661}"/>
              </a:ext>
            </a:extLst>
          </p:cNvPr>
          <p:cNvPicPr>
            <a:picLocks noChangeAspect="1"/>
          </p:cNvPicPr>
          <p:nvPr/>
        </p:nvPicPr>
        <p:blipFill rotWithShape="1">
          <a:blip r:embed="rId3"/>
          <a:srcRect l="5892" r="8492" b="-1"/>
          <a:stretch/>
        </p:blipFill>
        <p:spPr>
          <a:xfrm>
            <a:off x="7418226" y="645107"/>
            <a:ext cx="4125317" cy="2710388"/>
          </a:xfrm>
          <a:prstGeom prst="rect">
            <a:avLst/>
          </a:prstGeom>
        </p:spPr>
      </p:pic>
      <p:sp>
        <p:nvSpPr>
          <p:cNvPr id="25" name="Rectangle 24">
            <a:extLst>
              <a:ext uri="{FF2B5EF4-FFF2-40B4-BE49-F238E27FC236}">
                <a16:creationId xmlns:a16="http://schemas.microsoft.com/office/drawing/2014/main" id="{20FD2EC6-4CDE-490A-8B7A-0BB301377B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8" name="Content Placeholder 7">
            <a:extLst>
              <a:ext uri="{FF2B5EF4-FFF2-40B4-BE49-F238E27FC236}">
                <a16:creationId xmlns:a16="http://schemas.microsoft.com/office/drawing/2014/main" id="{4C7C67CE-331B-4A43-AB89-029B2EB5D051}"/>
              </a:ext>
            </a:extLst>
          </p:cNvPr>
          <p:cNvPicPr>
            <a:picLocks noGrp="1" noChangeAspect="1"/>
          </p:cNvPicPr>
          <p:nvPr>
            <p:ph idx="1"/>
          </p:nvPr>
        </p:nvPicPr>
        <p:blipFill rotWithShape="1">
          <a:blip r:embed="rId4"/>
          <a:srcRect b="1448"/>
          <a:stretch/>
        </p:blipFill>
        <p:spPr>
          <a:xfrm>
            <a:off x="7418226" y="3520086"/>
            <a:ext cx="4125317" cy="2710389"/>
          </a:xfrm>
          <a:prstGeom prst="rect">
            <a:avLst/>
          </a:prstGeom>
        </p:spPr>
      </p:pic>
      <p:sp>
        <p:nvSpPr>
          <p:cNvPr id="4" name="AutoShape 2" descr="Image result for your fault">
            <a:extLst>
              <a:ext uri="{FF2B5EF4-FFF2-40B4-BE49-F238E27FC236}">
                <a16:creationId xmlns:a16="http://schemas.microsoft.com/office/drawing/2014/main" id="{20C5B18F-FCAD-40D3-80A2-7C7B391E8E3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22118567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randombar(horizontal)">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9">
            <a:extLst>
              <a:ext uri="{FF2B5EF4-FFF2-40B4-BE49-F238E27FC236}">
                <a16:creationId xmlns:a16="http://schemas.microsoft.com/office/drawing/2014/main" id="{0E7361E6-AB7D-4803-AE8A-56F788A6F6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11">
            <a:extLst>
              <a:ext uri="{FF2B5EF4-FFF2-40B4-BE49-F238E27FC236}">
                <a16:creationId xmlns:a16="http://schemas.microsoft.com/office/drawing/2014/main" id="{51B5B806-BAA3-4D63-BB41-82D4837D88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1" name="Oval 13">
            <a:extLst>
              <a:ext uri="{FF2B5EF4-FFF2-40B4-BE49-F238E27FC236}">
                <a16:creationId xmlns:a16="http://schemas.microsoft.com/office/drawing/2014/main" id="{59392266-47CE-4B93-8779-5CB8EF6072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2" name="Oval 15">
            <a:extLst>
              <a:ext uri="{FF2B5EF4-FFF2-40B4-BE49-F238E27FC236}">
                <a16:creationId xmlns:a16="http://schemas.microsoft.com/office/drawing/2014/main" id="{C46FFA5D-8D52-462A-BA1A-88FC8FD6F8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609012" y="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3" name="Oval 17">
            <a:extLst>
              <a:ext uri="{FF2B5EF4-FFF2-40B4-BE49-F238E27FC236}">
                <a16:creationId xmlns:a16="http://schemas.microsoft.com/office/drawing/2014/main" id="{36D760CF-B764-40AC-B368-9765A76255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6002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4" name="Oval 19">
            <a:extLst>
              <a:ext uri="{FF2B5EF4-FFF2-40B4-BE49-F238E27FC236}">
                <a16:creationId xmlns:a16="http://schemas.microsoft.com/office/drawing/2014/main" id="{D7D46654-A991-4DDB-8F8A-18A1C9EF1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609012" y="23622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5" name="Oval 21">
            <a:extLst>
              <a:ext uri="{FF2B5EF4-FFF2-40B4-BE49-F238E27FC236}">
                <a16:creationId xmlns:a16="http://schemas.microsoft.com/office/drawing/2014/main" id="{3A349B3D-07CC-435A-981E-9971B25B5D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999412" y="5249336"/>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6" name="Freeform 5">
            <a:extLst>
              <a:ext uri="{FF2B5EF4-FFF2-40B4-BE49-F238E27FC236}">
                <a16:creationId xmlns:a16="http://schemas.microsoft.com/office/drawing/2014/main" id="{E6AA0691-2B32-4570-A0A7-60F871AF52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589932" flipV="1">
            <a:off x="8490951" y="4619559"/>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6" name="Freeform 5">
            <a:extLst>
              <a:ext uri="{FF2B5EF4-FFF2-40B4-BE49-F238E27FC236}">
                <a16:creationId xmlns:a16="http://schemas.microsoft.com/office/drawing/2014/main" id="{0C74D11F-295B-4FB3-9BD5-63D1C6615C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flipV="1">
            <a:off x="459506" y="45769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8" name="Freeform 5">
            <a:extLst>
              <a:ext uri="{FF2B5EF4-FFF2-40B4-BE49-F238E27FC236}">
                <a16:creationId xmlns:a16="http://schemas.microsoft.com/office/drawing/2014/main" id="{0A832915-4DF7-4996-A69F-331AEA5DC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flipV="1">
            <a:off x="0" y="0"/>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id="{7A2E729D-11C7-4B76-B58A-5D75E89C25E4}"/>
              </a:ext>
            </a:extLst>
          </p:cNvPr>
          <p:cNvSpPr>
            <a:spLocks noGrp="1"/>
          </p:cNvSpPr>
          <p:nvPr>
            <p:ph type="title"/>
          </p:nvPr>
        </p:nvSpPr>
        <p:spPr>
          <a:xfrm>
            <a:off x="1154954" y="5385410"/>
            <a:ext cx="8761413" cy="706964"/>
          </a:xfrm>
        </p:spPr>
        <p:txBody>
          <a:bodyPr>
            <a:normAutofit/>
          </a:bodyPr>
          <a:lstStyle/>
          <a:p>
            <a:pPr>
              <a:lnSpc>
                <a:spcPct val="90000"/>
              </a:lnSpc>
            </a:pPr>
            <a:r>
              <a:rPr lang="en-US" sz="2800" dirty="0">
                <a:solidFill>
                  <a:srgbClr val="EBEBEB"/>
                </a:solidFill>
              </a:rPr>
              <a:t>Structure of today</a:t>
            </a:r>
            <a:endParaRPr lang="en-GB" sz="2800" dirty="0">
              <a:solidFill>
                <a:srgbClr val="EBEBEB"/>
              </a:solidFill>
            </a:endParaRPr>
          </a:p>
        </p:txBody>
      </p:sp>
      <p:sp>
        <p:nvSpPr>
          <p:cNvPr id="30" name="Rectangle 29">
            <a:extLst>
              <a:ext uri="{FF2B5EF4-FFF2-40B4-BE49-F238E27FC236}">
                <a16:creationId xmlns:a16="http://schemas.microsoft.com/office/drawing/2014/main" id="{69D31E1D-2E05-4E8A-949E-D8EAFE2776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id="{42BFEB4D-8C9D-4550-974F-33C1787B3440}"/>
              </a:ext>
            </a:extLst>
          </p:cNvPr>
          <p:cNvGraphicFramePr>
            <a:graphicFrameLocks noGrp="1"/>
          </p:cNvGraphicFramePr>
          <p:nvPr>
            <p:ph idx="1"/>
            <p:extLst>
              <p:ext uri="{D42A27DB-BD31-4B8C-83A1-F6EECF244321}">
                <p14:modId xmlns:p14="http://schemas.microsoft.com/office/powerpoint/2010/main" val="1794143973"/>
              </p:ext>
            </p:extLst>
          </p:nvPr>
        </p:nvGraphicFramePr>
        <p:xfrm>
          <a:off x="1286934" y="1164592"/>
          <a:ext cx="9625383" cy="30864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90602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19424-A146-4550-8800-17571D328F80}"/>
              </a:ext>
            </a:extLst>
          </p:cNvPr>
          <p:cNvSpPr>
            <a:spLocks noGrp="1"/>
          </p:cNvSpPr>
          <p:nvPr>
            <p:ph type="title"/>
          </p:nvPr>
        </p:nvSpPr>
        <p:spPr/>
        <p:txBody>
          <a:bodyPr/>
          <a:lstStyle/>
          <a:p>
            <a:r>
              <a:rPr lang="en-US" dirty="0"/>
              <a:t>This is all very well…</a:t>
            </a:r>
            <a:endParaRPr lang="en-GB" dirty="0"/>
          </a:p>
        </p:txBody>
      </p:sp>
      <p:sp>
        <p:nvSpPr>
          <p:cNvPr id="3" name="Content Placeholder 2">
            <a:extLst>
              <a:ext uri="{FF2B5EF4-FFF2-40B4-BE49-F238E27FC236}">
                <a16:creationId xmlns:a16="http://schemas.microsoft.com/office/drawing/2014/main" id="{6DC585BD-23B2-4E02-97AB-0C89E608C88A}"/>
              </a:ext>
            </a:extLst>
          </p:cNvPr>
          <p:cNvSpPr>
            <a:spLocks noGrp="1"/>
          </p:cNvSpPr>
          <p:nvPr>
            <p:ph idx="1"/>
          </p:nvPr>
        </p:nvSpPr>
        <p:spPr/>
        <p:txBody>
          <a:bodyPr>
            <a:normAutofit/>
          </a:bodyPr>
          <a:lstStyle/>
          <a:p>
            <a:pPr marL="0" indent="0" algn="r">
              <a:buNone/>
            </a:pPr>
            <a:endParaRPr lang="en-US" sz="3200" dirty="0"/>
          </a:p>
          <a:p>
            <a:pPr marL="0" indent="0" algn="r">
              <a:buNone/>
            </a:pPr>
            <a:r>
              <a:rPr lang="en-US" sz="3200" dirty="0"/>
              <a:t>But what has it got to do with career guidance/career development?</a:t>
            </a:r>
            <a:endParaRPr lang="en-GB" sz="3200" dirty="0"/>
          </a:p>
        </p:txBody>
      </p:sp>
    </p:spTree>
    <p:extLst>
      <p:ext uri="{BB962C8B-B14F-4D97-AF65-F5344CB8AC3E}">
        <p14:creationId xmlns:p14="http://schemas.microsoft.com/office/powerpoint/2010/main" val="32417476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How do you deal with life being unfair?</a:t>
            </a:r>
          </a:p>
        </p:txBody>
      </p:sp>
      <p:sp>
        <p:nvSpPr>
          <p:cNvPr id="3" name="Content Placeholder 2"/>
          <p:cNvSpPr>
            <a:spLocks noGrp="1"/>
          </p:cNvSpPr>
          <p:nvPr>
            <p:ph idx="1"/>
          </p:nvPr>
        </p:nvSpPr>
        <p:spPr/>
        <p:txBody>
          <a:bodyPr>
            <a:normAutofit fontScale="85000" lnSpcReduction="20000"/>
          </a:bodyPr>
          <a:lstStyle/>
          <a:p>
            <a:pPr marL="34290" indent="0">
              <a:buNone/>
            </a:pPr>
            <a:r>
              <a:rPr lang="en-GB" sz="2000" dirty="0"/>
              <a:t>Discuss how you deal with when your clients/students raising concerns that life isn’t fair? </a:t>
            </a:r>
          </a:p>
          <a:p>
            <a:pPr marL="34290" indent="0">
              <a:buNone/>
            </a:pPr>
            <a:r>
              <a:rPr lang="en-GB" sz="2000" dirty="0"/>
              <a:t>Have you ever had a student who has…</a:t>
            </a:r>
          </a:p>
          <a:p>
            <a:r>
              <a:rPr lang="en-GB" sz="2000" dirty="0"/>
              <a:t>concerns about doing a job that doesn’t pay well or that won’t give them a good standard of living?</a:t>
            </a:r>
          </a:p>
          <a:p>
            <a:r>
              <a:rPr lang="en-GB" sz="2000" dirty="0"/>
              <a:t>been being marginalised? E.g. feeling that they aren’t respected.</a:t>
            </a:r>
          </a:p>
          <a:p>
            <a:r>
              <a:rPr lang="en-GB" sz="2000" dirty="0"/>
              <a:t>been fed up with being told what to do all the time by their teachers/parents/employer?</a:t>
            </a:r>
          </a:p>
          <a:p>
            <a:r>
              <a:rPr lang="en-GB" sz="2000" dirty="0"/>
              <a:t>been forced to conform to ‘norms’ by others? e.g. being told how to dress, act or behave in a way that makes them uncomfortable.</a:t>
            </a:r>
          </a:p>
          <a:p>
            <a:r>
              <a:rPr lang="en-GB" sz="2000" dirty="0"/>
              <a:t>experienced aggression that makes them uncomfortable or actual physical violence?</a:t>
            </a:r>
          </a:p>
          <a:p>
            <a:endParaRPr lang="en-GB" sz="2000" dirty="0"/>
          </a:p>
        </p:txBody>
      </p:sp>
    </p:spTree>
    <p:extLst>
      <p:ext uri="{BB962C8B-B14F-4D97-AF65-F5344CB8AC3E}">
        <p14:creationId xmlns:p14="http://schemas.microsoft.com/office/powerpoint/2010/main" val="37362715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1" name="Group 70">
            <a:extLst>
              <a:ext uri="{FF2B5EF4-FFF2-40B4-BE49-F238E27FC236}">
                <a16:creationId xmlns:a16="http://schemas.microsoft.com/office/drawing/2014/main" id="{5BF82568-1A10-4641-B53A-E783AAD10B6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72" name="Rectangle 71">
              <a:extLst>
                <a:ext uri="{FF2B5EF4-FFF2-40B4-BE49-F238E27FC236}">
                  <a16:creationId xmlns:a16="http://schemas.microsoft.com/office/drawing/2014/main" id="{1A3D0FDE-1217-4054-956A-5E679AD9DF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73" name="Oval 72">
              <a:extLst>
                <a:ext uri="{FF2B5EF4-FFF2-40B4-BE49-F238E27FC236}">
                  <a16:creationId xmlns:a16="http://schemas.microsoft.com/office/drawing/2014/main" id="{B4C24324-FAB8-4E90-BF7B-9719C4358E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4" name="Oval 73">
              <a:extLst>
                <a:ext uri="{FF2B5EF4-FFF2-40B4-BE49-F238E27FC236}">
                  <a16:creationId xmlns:a16="http://schemas.microsoft.com/office/drawing/2014/main" id="{772ECB2A-A355-44A9-963E-9A55CBF7C5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5" name="Oval 74">
              <a:extLst>
                <a:ext uri="{FF2B5EF4-FFF2-40B4-BE49-F238E27FC236}">
                  <a16:creationId xmlns:a16="http://schemas.microsoft.com/office/drawing/2014/main" id="{6E5E7D5B-5B2A-4857-9E49-836B237E9C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6" name="Rectangle 75">
              <a:extLst>
                <a:ext uri="{FF2B5EF4-FFF2-40B4-BE49-F238E27FC236}">
                  <a16:creationId xmlns:a16="http://schemas.microsoft.com/office/drawing/2014/main" id="{C355B74E-705E-4D3B-AF9B-1AA4DC2BC2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77" name="Freeform 5">
              <a:extLst>
                <a:ext uri="{FF2B5EF4-FFF2-40B4-BE49-F238E27FC236}">
                  <a16:creationId xmlns:a16="http://schemas.microsoft.com/office/drawing/2014/main" id="{2380B8C1-4945-43C8-8E62-14BC1B4258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456397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78" name="Freeform 5">
              <a:extLst>
                <a:ext uri="{FF2B5EF4-FFF2-40B4-BE49-F238E27FC236}">
                  <a16:creationId xmlns:a16="http://schemas.microsoft.com/office/drawing/2014/main" id="{B179D13E-E1A8-4FC5-B60A-10092CC1E5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5475080"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9" name="Freeform 5">
              <a:extLst>
                <a:ext uri="{FF2B5EF4-FFF2-40B4-BE49-F238E27FC236}">
                  <a16:creationId xmlns:a16="http://schemas.microsoft.com/office/drawing/2014/main" id="{AFA7659A-B03D-4352-B716-F721BA005C9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4" name="Title 3"/>
          <p:cNvSpPr>
            <a:spLocks noGrp="1"/>
          </p:cNvSpPr>
          <p:nvPr>
            <p:ph type="title"/>
          </p:nvPr>
        </p:nvSpPr>
        <p:spPr>
          <a:xfrm>
            <a:off x="639098" y="629265"/>
            <a:ext cx="6209299" cy="1622322"/>
          </a:xfrm>
          <a:prstGeom prst="rect">
            <a:avLst/>
          </a:prstGeom>
        </p:spPr>
        <p:txBody>
          <a:bodyPr vert="horz" lIns="91440" tIns="45720" rIns="91440" bIns="45720" rtlCol="0">
            <a:normAutofit/>
          </a:bodyPr>
          <a:lstStyle/>
          <a:p>
            <a:r>
              <a:rPr lang="en-US"/>
              <a:t>The politics of career guidance</a:t>
            </a:r>
          </a:p>
        </p:txBody>
      </p:sp>
      <p:sp>
        <p:nvSpPr>
          <p:cNvPr id="5" name="Content Placeholder 4"/>
          <p:cNvSpPr>
            <a:spLocks noGrp="1"/>
          </p:cNvSpPr>
          <p:nvPr>
            <p:ph idx="1"/>
          </p:nvPr>
        </p:nvSpPr>
        <p:spPr>
          <a:xfrm>
            <a:off x="639098" y="2418735"/>
            <a:ext cx="6209299" cy="3811740"/>
          </a:xfrm>
          <a:prstGeom prst="rect">
            <a:avLst/>
          </a:prstGeom>
        </p:spPr>
        <p:txBody>
          <a:bodyPr vert="horz" lIns="91440" tIns="45720" rIns="91440" bIns="45720" rtlCol="0" anchor="ctr">
            <a:normAutofit/>
          </a:bodyPr>
          <a:lstStyle/>
          <a:p>
            <a:pPr marL="0">
              <a:buNone/>
            </a:pPr>
            <a:r>
              <a:rPr lang="en-US">
                <a:solidFill>
                  <a:schemeClr val="bg1"/>
                </a:solidFill>
              </a:rPr>
              <a:t>Careers education and guidance is a profoundly political process. It operates at the interface between the individual and society, between self and opportunity, between aspiration and realism. It facilitates the allocation of life chances. Within a society in which such life chances are unequally distributed, it faces the issue of whether it serves to reinforce such inequalities or to reduce them.</a:t>
            </a:r>
          </a:p>
          <a:p>
            <a:pPr marL="0">
              <a:buNone/>
            </a:pPr>
            <a:r>
              <a:rPr lang="en-US" b="1">
                <a:solidFill>
                  <a:schemeClr val="bg1"/>
                </a:solidFill>
              </a:rPr>
              <a:t>Tony Watts</a:t>
            </a:r>
          </a:p>
          <a:p>
            <a:pPr marL="0">
              <a:buNone/>
            </a:pPr>
            <a:endParaRPr lang="en-US" b="1">
              <a:solidFill>
                <a:schemeClr val="bg1"/>
              </a:solidFill>
            </a:endParaRPr>
          </a:p>
        </p:txBody>
      </p:sp>
      <p:pic>
        <p:nvPicPr>
          <p:cNvPr id="1026" name="Picture 2" descr="Image result for tony watts">
            <a:hlinkClick r:id="rId4"/>
            <a:extLst>
              <a:ext uri="{FF2B5EF4-FFF2-40B4-BE49-F238E27FC236}">
                <a16:creationId xmlns:a16="http://schemas.microsoft.com/office/drawing/2014/main" id="{C01CEEB0-7AE8-4315-9AC6-0F2AD00589E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4283" r="32045" b="2"/>
          <a:stretch/>
        </p:blipFill>
        <p:spPr bwMode="auto">
          <a:xfrm>
            <a:off x="7541342" y="645106"/>
            <a:ext cx="4002201" cy="5585369"/>
          </a:xfrm>
          <a:prstGeom prst="rect">
            <a:avLst/>
          </a:prstGeom>
          <a:solidFill>
            <a:srgbClr val="FFFFFF"/>
          </a:solidFill>
        </p:spPr>
      </p:pic>
      <p:sp>
        <p:nvSpPr>
          <p:cNvPr id="81" name="Rectangle 80">
            <a:extLst>
              <a:ext uri="{FF2B5EF4-FFF2-40B4-BE49-F238E27FC236}">
                <a16:creationId xmlns:a16="http://schemas.microsoft.com/office/drawing/2014/main" id="{F8CED34E-94D1-45D6-A770-785273CEB4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4232500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Socio-political ideologies of guidance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85568429"/>
              </p:ext>
            </p:extLst>
          </p:nvPr>
        </p:nvGraphicFramePr>
        <p:xfrm>
          <a:off x="467834" y="1839433"/>
          <a:ext cx="11249246" cy="49017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5" name="Straight Arrow Connector 4">
            <a:extLst>
              <a:ext uri="{FF2B5EF4-FFF2-40B4-BE49-F238E27FC236}">
                <a16:creationId xmlns:a16="http://schemas.microsoft.com/office/drawing/2014/main" id="{DACD285F-0296-4E5C-81F1-DAF55B8E3F0F}"/>
              </a:ext>
            </a:extLst>
          </p:cNvPr>
          <p:cNvCxnSpPr>
            <a:cxnSpLocks/>
          </p:cNvCxnSpPr>
          <p:nvPr/>
        </p:nvCxnSpPr>
        <p:spPr>
          <a:xfrm>
            <a:off x="3528204" y="6400800"/>
            <a:ext cx="5254289"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CCDB7D0F-5CF3-4C06-81D8-874E5421130E}"/>
              </a:ext>
            </a:extLst>
          </p:cNvPr>
          <p:cNvSpPr txBox="1"/>
          <p:nvPr/>
        </p:nvSpPr>
        <p:spPr>
          <a:xfrm>
            <a:off x="8023372" y="6069008"/>
            <a:ext cx="1768415" cy="646331"/>
          </a:xfrm>
          <a:prstGeom prst="rect">
            <a:avLst/>
          </a:prstGeom>
          <a:noFill/>
        </p:spPr>
        <p:txBody>
          <a:bodyPr wrap="square" rtlCol="0">
            <a:spAutoFit/>
          </a:bodyPr>
          <a:lstStyle/>
          <a:p>
            <a:pPr algn="r"/>
            <a:r>
              <a:rPr lang="en-US" dirty="0"/>
              <a:t>Focus on the individual</a:t>
            </a:r>
            <a:endParaRPr lang="en-GB" dirty="0"/>
          </a:p>
        </p:txBody>
      </p:sp>
      <p:sp>
        <p:nvSpPr>
          <p:cNvPr id="8" name="TextBox 7">
            <a:extLst>
              <a:ext uri="{FF2B5EF4-FFF2-40B4-BE49-F238E27FC236}">
                <a16:creationId xmlns:a16="http://schemas.microsoft.com/office/drawing/2014/main" id="{C19C2A0E-ABE3-4F0B-9017-EC50E155DF48}"/>
              </a:ext>
            </a:extLst>
          </p:cNvPr>
          <p:cNvSpPr txBox="1"/>
          <p:nvPr/>
        </p:nvSpPr>
        <p:spPr>
          <a:xfrm>
            <a:off x="2623868" y="6096001"/>
            <a:ext cx="1768415" cy="646331"/>
          </a:xfrm>
          <a:prstGeom prst="rect">
            <a:avLst/>
          </a:prstGeom>
          <a:noFill/>
        </p:spPr>
        <p:txBody>
          <a:bodyPr wrap="square" rtlCol="0">
            <a:spAutoFit/>
          </a:bodyPr>
          <a:lstStyle/>
          <a:p>
            <a:r>
              <a:rPr lang="en-US" dirty="0"/>
              <a:t>Focus on society</a:t>
            </a:r>
            <a:endParaRPr lang="en-GB" dirty="0"/>
          </a:p>
        </p:txBody>
      </p:sp>
      <p:cxnSp>
        <p:nvCxnSpPr>
          <p:cNvPr id="10" name="Straight Arrow Connector 9">
            <a:extLst>
              <a:ext uri="{FF2B5EF4-FFF2-40B4-BE49-F238E27FC236}">
                <a16:creationId xmlns:a16="http://schemas.microsoft.com/office/drawing/2014/main" id="{3D80FED4-0531-45FA-B747-862FA39163E5}"/>
              </a:ext>
            </a:extLst>
          </p:cNvPr>
          <p:cNvCxnSpPr>
            <a:cxnSpLocks/>
          </p:cNvCxnSpPr>
          <p:nvPr/>
        </p:nvCxnSpPr>
        <p:spPr>
          <a:xfrm flipV="1">
            <a:off x="10619117" y="2769082"/>
            <a:ext cx="0" cy="3322283"/>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6A311FF6-FB0B-40F7-898C-27389D8129BD}"/>
              </a:ext>
            </a:extLst>
          </p:cNvPr>
          <p:cNvSpPr txBox="1"/>
          <p:nvPr/>
        </p:nvSpPr>
        <p:spPr>
          <a:xfrm>
            <a:off x="9734909" y="2096901"/>
            <a:ext cx="1768415" cy="646331"/>
          </a:xfrm>
          <a:prstGeom prst="rect">
            <a:avLst/>
          </a:prstGeom>
          <a:noFill/>
        </p:spPr>
        <p:txBody>
          <a:bodyPr wrap="square" rtlCol="0">
            <a:spAutoFit/>
          </a:bodyPr>
          <a:lstStyle/>
          <a:p>
            <a:pPr algn="ctr"/>
            <a:r>
              <a:rPr lang="en-US" dirty="0"/>
              <a:t>Focus on change</a:t>
            </a:r>
            <a:endParaRPr lang="en-GB" dirty="0"/>
          </a:p>
        </p:txBody>
      </p:sp>
      <p:sp>
        <p:nvSpPr>
          <p:cNvPr id="13" name="TextBox 12">
            <a:extLst>
              <a:ext uri="{FF2B5EF4-FFF2-40B4-BE49-F238E27FC236}">
                <a16:creationId xmlns:a16="http://schemas.microsoft.com/office/drawing/2014/main" id="{7F9F5A2E-8D55-4359-8EC7-F0FA419117B5}"/>
              </a:ext>
            </a:extLst>
          </p:cNvPr>
          <p:cNvSpPr txBox="1"/>
          <p:nvPr/>
        </p:nvSpPr>
        <p:spPr>
          <a:xfrm>
            <a:off x="9686829" y="6055685"/>
            <a:ext cx="1768415" cy="646331"/>
          </a:xfrm>
          <a:prstGeom prst="rect">
            <a:avLst/>
          </a:prstGeom>
          <a:noFill/>
        </p:spPr>
        <p:txBody>
          <a:bodyPr wrap="square" rtlCol="0">
            <a:spAutoFit/>
          </a:bodyPr>
          <a:lstStyle/>
          <a:p>
            <a:pPr algn="ctr"/>
            <a:r>
              <a:rPr lang="en-US" dirty="0"/>
              <a:t>Focus on stability</a:t>
            </a:r>
            <a:endParaRPr lang="en-GB" dirty="0"/>
          </a:p>
        </p:txBody>
      </p:sp>
      <p:sp>
        <p:nvSpPr>
          <p:cNvPr id="14" name="TextBox 13">
            <a:extLst>
              <a:ext uri="{FF2B5EF4-FFF2-40B4-BE49-F238E27FC236}">
                <a16:creationId xmlns:a16="http://schemas.microsoft.com/office/drawing/2014/main" id="{DEE90671-6FB1-4FDE-9448-7E2F69FC55DD}"/>
              </a:ext>
            </a:extLst>
          </p:cNvPr>
          <p:cNvSpPr txBox="1"/>
          <p:nvPr/>
        </p:nvSpPr>
        <p:spPr>
          <a:xfrm>
            <a:off x="707365" y="2997649"/>
            <a:ext cx="2717307" cy="2585323"/>
          </a:xfrm>
          <a:prstGeom prst="rect">
            <a:avLst/>
          </a:prstGeom>
          <a:noFill/>
        </p:spPr>
        <p:txBody>
          <a:bodyPr wrap="square" rtlCol="0">
            <a:spAutoFit/>
          </a:bodyPr>
          <a:lstStyle/>
          <a:p>
            <a:r>
              <a:rPr lang="en-US" i="1" dirty="0"/>
              <a:t>So where are you?</a:t>
            </a:r>
          </a:p>
          <a:p>
            <a:endParaRPr lang="en-US" i="1" dirty="0"/>
          </a:p>
          <a:p>
            <a:endParaRPr lang="en-US" i="1" dirty="0"/>
          </a:p>
          <a:p>
            <a:r>
              <a:rPr lang="en-US" i="1" dirty="0"/>
              <a:t>Where would you like to be?</a:t>
            </a:r>
          </a:p>
          <a:p>
            <a:endParaRPr lang="en-US" i="1" dirty="0"/>
          </a:p>
          <a:p>
            <a:r>
              <a:rPr lang="en-US" i="1" dirty="0"/>
              <a:t>What are the ethical problems with each position?</a:t>
            </a:r>
            <a:endParaRPr lang="en-GB" i="1" dirty="0"/>
          </a:p>
        </p:txBody>
      </p:sp>
    </p:spTree>
    <p:extLst>
      <p:ext uri="{BB962C8B-B14F-4D97-AF65-F5344CB8AC3E}">
        <p14:creationId xmlns:p14="http://schemas.microsoft.com/office/powerpoint/2010/main" val="8939680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7" grpId="0"/>
      <p:bldP spid="8" grpId="0"/>
      <p:bldP spid="12" grpId="0"/>
      <p:bldP spid="13" grpId="0"/>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35E08-4D1A-4786-8E62-EC93ECDC3D3F}"/>
              </a:ext>
            </a:extLst>
          </p:cNvPr>
          <p:cNvSpPr>
            <a:spLocks noGrp="1"/>
          </p:cNvSpPr>
          <p:nvPr>
            <p:ph type="title"/>
          </p:nvPr>
        </p:nvSpPr>
        <p:spPr/>
        <p:txBody>
          <a:bodyPr/>
          <a:lstStyle/>
          <a:p>
            <a:r>
              <a:rPr lang="en-US" dirty="0"/>
              <a:t>Key ethical issues</a:t>
            </a:r>
            <a:endParaRPr lang="en-GB" dirty="0"/>
          </a:p>
        </p:txBody>
      </p:sp>
      <p:sp>
        <p:nvSpPr>
          <p:cNvPr id="3" name="Content Placeholder 2">
            <a:extLst>
              <a:ext uri="{FF2B5EF4-FFF2-40B4-BE49-F238E27FC236}">
                <a16:creationId xmlns:a16="http://schemas.microsoft.com/office/drawing/2014/main" id="{5688C46D-5E90-40ED-A0F5-66A1D474D594}"/>
              </a:ext>
            </a:extLst>
          </p:cNvPr>
          <p:cNvSpPr>
            <a:spLocks noGrp="1"/>
          </p:cNvSpPr>
          <p:nvPr>
            <p:ph idx="1"/>
          </p:nvPr>
        </p:nvSpPr>
        <p:spPr/>
        <p:txBody>
          <a:bodyPr>
            <a:normAutofit/>
          </a:bodyPr>
          <a:lstStyle/>
          <a:p>
            <a:r>
              <a:rPr lang="en-US" sz="2400" dirty="0"/>
              <a:t>How do you know that you are right?</a:t>
            </a:r>
          </a:p>
          <a:p>
            <a:r>
              <a:rPr lang="en-US" sz="2400" dirty="0"/>
              <a:t>Consciousness raising vs. respecting difference of views</a:t>
            </a:r>
          </a:p>
          <a:p>
            <a:r>
              <a:rPr lang="en-US" sz="2400" dirty="0"/>
              <a:t>Undermining assumptions can be difficult</a:t>
            </a:r>
          </a:p>
          <a:p>
            <a:r>
              <a:rPr lang="en-US" sz="2400" dirty="0"/>
              <a:t>Your aims vs. the clients aims vs. the funders/government aims</a:t>
            </a:r>
          </a:p>
          <a:p>
            <a:r>
              <a:rPr lang="en-US" sz="2400" dirty="0"/>
              <a:t>Practicing safely within neoliberalism</a:t>
            </a:r>
            <a:endParaRPr lang="en-GB" sz="2400" dirty="0"/>
          </a:p>
        </p:txBody>
      </p:sp>
    </p:spTree>
    <p:extLst>
      <p:ext uri="{BB962C8B-B14F-4D97-AF65-F5344CB8AC3E}">
        <p14:creationId xmlns:p14="http://schemas.microsoft.com/office/powerpoint/2010/main" val="10177292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9">
            <a:extLst>
              <a:ext uri="{FF2B5EF4-FFF2-40B4-BE49-F238E27FC236}">
                <a16:creationId xmlns:a16="http://schemas.microsoft.com/office/drawing/2014/main" id="{0E7361E6-AB7D-4803-AE8A-56F788A6F6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11">
            <a:extLst>
              <a:ext uri="{FF2B5EF4-FFF2-40B4-BE49-F238E27FC236}">
                <a16:creationId xmlns:a16="http://schemas.microsoft.com/office/drawing/2014/main" id="{51B5B806-BAA3-4D63-BB41-82D4837D88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1" name="Oval 13">
            <a:extLst>
              <a:ext uri="{FF2B5EF4-FFF2-40B4-BE49-F238E27FC236}">
                <a16:creationId xmlns:a16="http://schemas.microsoft.com/office/drawing/2014/main" id="{59392266-47CE-4B93-8779-5CB8EF6072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2" name="Oval 15">
            <a:extLst>
              <a:ext uri="{FF2B5EF4-FFF2-40B4-BE49-F238E27FC236}">
                <a16:creationId xmlns:a16="http://schemas.microsoft.com/office/drawing/2014/main" id="{C46FFA5D-8D52-462A-BA1A-88FC8FD6F8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609012" y="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3" name="Oval 17">
            <a:extLst>
              <a:ext uri="{FF2B5EF4-FFF2-40B4-BE49-F238E27FC236}">
                <a16:creationId xmlns:a16="http://schemas.microsoft.com/office/drawing/2014/main" id="{36D760CF-B764-40AC-B368-9765A76255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6002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4" name="Oval 19">
            <a:extLst>
              <a:ext uri="{FF2B5EF4-FFF2-40B4-BE49-F238E27FC236}">
                <a16:creationId xmlns:a16="http://schemas.microsoft.com/office/drawing/2014/main" id="{D7D46654-A991-4DDB-8F8A-18A1C9EF1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609012" y="23622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5" name="Oval 21">
            <a:extLst>
              <a:ext uri="{FF2B5EF4-FFF2-40B4-BE49-F238E27FC236}">
                <a16:creationId xmlns:a16="http://schemas.microsoft.com/office/drawing/2014/main" id="{3A349B3D-07CC-435A-981E-9971B25B5D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999412" y="5249336"/>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6" name="Freeform 5">
            <a:extLst>
              <a:ext uri="{FF2B5EF4-FFF2-40B4-BE49-F238E27FC236}">
                <a16:creationId xmlns:a16="http://schemas.microsoft.com/office/drawing/2014/main" id="{E6AA0691-2B32-4570-A0A7-60F871AF52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589932" flipV="1">
            <a:off x="8490951" y="4619559"/>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6" name="Freeform 5">
            <a:extLst>
              <a:ext uri="{FF2B5EF4-FFF2-40B4-BE49-F238E27FC236}">
                <a16:creationId xmlns:a16="http://schemas.microsoft.com/office/drawing/2014/main" id="{0C74D11F-295B-4FB3-9BD5-63D1C6615C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flipV="1">
            <a:off x="459506" y="45769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8" name="Freeform 5">
            <a:extLst>
              <a:ext uri="{FF2B5EF4-FFF2-40B4-BE49-F238E27FC236}">
                <a16:creationId xmlns:a16="http://schemas.microsoft.com/office/drawing/2014/main" id="{0A832915-4DF7-4996-A69F-331AEA5DC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flipV="1">
            <a:off x="0" y="0"/>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id="{7A2E729D-11C7-4B76-B58A-5D75E89C25E4}"/>
              </a:ext>
            </a:extLst>
          </p:cNvPr>
          <p:cNvSpPr>
            <a:spLocks noGrp="1"/>
          </p:cNvSpPr>
          <p:nvPr>
            <p:ph type="title"/>
          </p:nvPr>
        </p:nvSpPr>
        <p:spPr>
          <a:xfrm>
            <a:off x="1154954" y="5385410"/>
            <a:ext cx="8761413" cy="706964"/>
          </a:xfrm>
        </p:spPr>
        <p:txBody>
          <a:bodyPr>
            <a:normAutofit/>
          </a:bodyPr>
          <a:lstStyle/>
          <a:p>
            <a:pPr>
              <a:lnSpc>
                <a:spcPct val="90000"/>
              </a:lnSpc>
            </a:pPr>
            <a:r>
              <a:rPr lang="en-US" sz="2800" dirty="0">
                <a:solidFill>
                  <a:srgbClr val="EBEBEB"/>
                </a:solidFill>
              </a:rPr>
              <a:t>Structure of today</a:t>
            </a:r>
            <a:endParaRPr lang="en-GB" sz="2800" dirty="0">
              <a:solidFill>
                <a:srgbClr val="EBEBEB"/>
              </a:solidFill>
            </a:endParaRPr>
          </a:p>
        </p:txBody>
      </p:sp>
      <p:sp>
        <p:nvSpPr>
          <p:cNvPr id="30" name="Rectangle 29">
            <a:extLst>
              <a:ext uri="{FF2B5EF4-FFF2-40B4-BE49-F238E27FC236}">
                <a16:creationId xmlns:a16="http://schemas.microsoft.com/office/drawing/2014/main" id="{69D31E1D-2E05-4E8A-949E-D8EAFE2776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id="{42BFEB4D-8C9D-4550-974F-33C1787B3440}"/>
              </a:ext>
            </a:extLst>
          </p:cNvPr>
          <p:cNvGraphicFramePr>
            <a:graphicFrameLocks noGrp="1"/>
          </p:cNvGraphicFramePr>
          <p:nvPr>
            <p:ph idx="1"/>
            <p:extLst>
              <p:ext uri="{D42A27DB-BD31-4B8C-83A1-F6EECF244321}">
                <p14:modId xmlns:p14="http://schemas.microsoft.com/office/powerpoint/2010/main" val="619533710"/>
              </p:ext>
            </p:extLst>
          </p:nvPr>
        </p:nvGraphicFramePr>
        <p:xfrm>
          <a:off x="1286934" y="1164592"/>
          <a:ext cx="9625383" cy="30864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502297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89009-5610-4D07-9C4B-84C797754B83}"/>
              </a:ext>
            </a:extLst>
          </p:cNvPr>
          <p:cNvSpPr>
            <a:spLocks noGrp="1"/>
          </p:cNvSpPr>
          <p:nvPr>
            <p:ph type="title"/>
          </p:nvPr>
        </p:nvSpPr>
        <p:spPr>
          <a:xfrm>
            <a:off x="1024128" y="585216"/>
            <a:ext cx="9720072" cy="1499616"/>
          </a:xfrm>
        </p:spPr>
        <p:txBody>
          <a:bodyPr>
            <a:normAutofit/>
          </a:bodyPr>
          <a:lstStyle/>
          <a:p>
            <a:r>
              <a:rPr lang="en-GB" dirty="0"/>
              <a:t>The five signposts towards socially justice career guidance</a:t>
            </a:r>
          </a:p>
        </p:txBody>
      </p:sp>
      <p:graphicFrame>
        <p:nvGraphicFramePr>
          <p:cNvPr id="4" name="Content Placeholder 3">
            <a:extLst>
              <a:ext uri="{FF2B5EF4-FFF2-40B4-BE49-F238E27FC236}">
                <a16:creationId xmlns:a16="http://schemas.microsoft.com/office/drawing/2014/main" id="{FB06CD8E-AB00-4FE6-B41A-137123FE2469}"/>
              </a:ext>
            </a:extLst>
          </p:cNvPr>
          <p:cNvGraphicFramePr>
            <a:graphicFrameLocks noGrp="1"/>
          </p:cNvGraphicFramePr>
          <p:nvPr>
            <p:ph idx="1"/>
          </p:nvPr>
        </p:nvGraphicFramePr>
        <p:xfrm>
          <a:off x="1023938" y="2286000"/>
          <a:ext cx="9720262" cy="4022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395333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FAD82-B84A-455D-AB16-5B4C7C1BE2B6}"/>
              </a:ext>
            </a:extLst>
          </p:cNvPr>
          <p:cNvSpPr>
            <a:spLocks noGrp="1"/>
          </p:cNvSpPr>
          <p:nvPr>
            <p:ph type="title"/>
          </p:nvPr>
        </p:nvSpPr>
        <p:spPr/>
        <p:txBody>
          <a:bodyPr/>
          <a:lstStyle/>
          <a:p>
            <a:r>
              <a:rPr lang="en-US" dirty="0"/>
              <a:t>Critical consciousness</a:t>
            </a:r>
            <a:endParaRPr lang="en-GB" dirty="0"/>
          </a:p>
        </p:txBody>
      </p:sp>
      <p:sp>
        <p:nvSpPr>
          <p:cNvPr id="3" name="Content Placeholder 2">
            <a:extLst>
              <a:ext uri="{FF2B5EF4-FFF2-40B4-BE49-F238E27FC236}">
                <a16:creationId xmlns:a16="http://schemas.microsoft.com/office/drawing/2014/main" id="{FBFC6722-146E-45D6-AC7C-156FFD07B6CD}"/>
              </a:ext>
            </a:extLst>
          </p:cNvPr>
          <p:cNvSpPr>
            <a:spLocks noGrp="1"/>
          </p:cNvSpPr>
          <p:nvPr>
            <p:ph idx="1"/>
          </p:nvPr>
        </p:nvSpPr>
        <p:spPr/>
        <p:txBody>
          <a:bodyPr>
            <a:normAutofit/>
          </a:bodyPr>
          <a:lstStyle/>
          <a:p>
            <a:r>
              <a:rPr lang="en-US" sz="2400" dirty="0"/>
              <a:t>Helping people to understand the world as it is.</a:t>
            </a:r>
          </a:p>
          <a:p>
            <a:r>
              <a:rPr lang="en-US" sz="2400" dirty="0"/>
              <a:t>Thinking about why things are </a:t>
            </a:r>
            <a:r>
              <a:rPr lang="en-US" sz="2400" dirty="0" err="1"/>
              <a:t>organised</a:t>
            </a:r>
            <a:r>
              <a:rPr lang="en-US" sz="2400" dirty="0"/>
              <a:t> in the way that they are. E.g. asking who benefits from the current order.</a:t>
            </a:r>
          </a:p>
          <a:p>
            <a:r>
              <a:rPr lang="en-US" sz="2400" dirty="0"/>
              <a:t>Considering what can be changed and how we might go about changing it. </a:t>
            </a:r>
            <a:endParaRPr lang="en-GB" sz="2400" dirty="0"/>
          </a:p>
        </p:txBody>
      </p:sp>
      <p:graphicFrame>
        <p:nvGraphicFramePr>
          <p:cNvPr id="4" name="Content Placeholder 3">
            <a:extLst>
              <a:ext uri="{FF2B5EF4-FFF2-40B4-BE49-F238E27FC236}">
                <a16:creationId xmlns:a16="http://schemas.microsoft.com/office/drawing/2014/main" id="{8B891366-ADEF-48EE-80A4-F057B6B2C757}"/>
              </a:ext>
            </a:extLst>
          </p:cNvPr>
          <p:cNvGraphicFramePr>
            <a:graphicFrameLocks/>
          </p:cNvGraphicFramePr>
          <p:nvPr>
            <p:extLst>
              <p:ext uri="{D42A27DB-BD31-4B8C-83A1-F6EECF244321}">
                <p14:modId xmlns:p14="http://schemas.microsoft.com/office/powerpoint/2010/main" val="1943205951"/>
              </p:ext>
            </p:extLst>
          </p:nvPr>
        </p:nvGraphicFramePr>
        <p:xfrm>
          <a:off x="1010464" y="228282"/>
          <a:ext cx="9692640" cy="5449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166232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F454C-D16D-4999-BC24-CB8504623903}"/>
              </a:ext>
            </a:extLst>
          </p:cNvPr>
          <p:cNvSpPr>
            <a:spLocks noGrp="1"/>
          </p:cNvSpPr>
          <p:nvPr>
            <p:ph type="title"/>
          </p:nvPr>
        </p:nvSpPr>
        <p:spPr/>
        <p:txBody>
          <a:bodyPr/>
          <a:lstStyle/>
          <a:p>
            <a:r>
              <a:rPr lang="en-US" dirty="0"/>
              <a:t>Example: I want to make a difference?</a:t>
            </a:r>
            <a:endParaRPr lang="en-GB" dirty="0"/>
          </a:p>
        </p:txBody>
      </p:sp>
      <p:sp>
        <p:nvSpPr>
          <p:cNvPr id="3" name="Content Placeholder 2">
            <a:extLst>
              <a:ext uri="{FF2B5EF4-FFF2-40B4-BE49-F238E27FC236}">
                <a16:creationId xmlns:a16="http://schemas.microsoft.com/office/drawing/2014/main" id="{42806EB5-3999-4DAF-926B-A56D189A2099}"/>
              </a:ext>
            </a:extLst>
          </p:cNvPr>
          <p:cNvSpPr>
            <a:spLocks noGrp="1"/>
          </p:cNvSpPr>
          <p:nvPr>
            <p:ph idx="1"/>
          </p:nvPr>
        </p:nvSpPr>
        <p:spPr/>
        <p:txBody>
          <a:bodyPr/>
          <a:lstStyle/>
          <a:p>
            <a:r>
              <a:rPr lang="en-US" dirty="0"/>
              <a:t>From Anne </a:t>
            </a:r>
            <a:r>
              <a:rPr lang="en-US" dirty="0" err="1"/>
              <a:t>Delazon</a:t>
            </a:r>
            <a:r>
              <a:rPr lang="en-US" dirty="0"/>
              <a:t> at the University of Reading</a:t>
            </a:r>
          </a:p>
          <a:p>
            <a:endParaRPr lang="en-US" dirty="0"/>
          </a:p>
          <a:p>
            <a:endParaRPr lang="en-GB" dirty="0"/>
          </a:p>
        </p:txBody>
      </p:sp>
      <p:pic>
        <p:nvPicPr>
          <p:cNvPr id="4" name="Picture 3">
            <a:hlinkClick r:id="rId2"/>
            <a:extLst>
              <a:ext uri="{FF2B5EF4-FFF2-40B4-BE49-F238E27FC236}">
                <a16:creationId xmlns:a16="http://schemas.microsoft.com/office/drawing/2014/main" id="{09AE65FD-55AC-47D2-8B68-D58270360271}"/>
              </a:ext>
            </a:extLst>
          </p:cNvPr>
          <p:cNvPicPr>
            <a:picLocks noChangeAspect="1"/>
          </p:cNvPicPr>
          <p:nvPr/>
        </p:nvPicPr>
        <p:blipFill>
          <a:blip r:embed="rId3"/>
          <a:stretch>
            <a:fillRect/>
          </a:stretch>
        </p:blipFill>
        <p:spPr>
          <a:xfrm>
            <a:off x="1261872" y="2453654"/>
            <a:ext cx="7274339" cy="3640677"/>
          </a:xfrm>
          <a:prstGeom prst="rect">
            <a:avLst/>
          </a:prstGeom>
        </p:spPr>
      </p:pic>
      <p:sp>
        <p:nvSpPr>
          <p:cNvPr id="5" name="TextBox 4">
            <a:extLst>
              <a:ext uri="{FF2B5EF4-FFF2-40B4-BE49-F238E27FC236}">
                <a16:creationId xmlns:a16="http://schemas.microsoft.com/office/drawing/2014/main" id="{83F3DE8E-1F6E-4D05-B4A4-EA0D0C956A6B}"/>
              </a:ext>
            </a:extLst>
          </p:cNvPr>
          <p:cNvSpPr txBox="1"/>
          <p:nvPr/>
        </p:nvSpPr>
        <p:spPr>
          <a:xfrm>
            <a:off x="1261873" y="6180137"/>
            <a:ext cx="9402584" cy="646331"/>
          </a:xfrm>
          <a:prstGeom prst="rect">
            <a:avLst/>
          </a:prstGeom>
          <a:noFill/>
        </p:spPr>
        <p:txBody>
          <a:bodyPr wrap="square" rtlCol="0">
            <a:spAutoFit/>
          </a:bodyPr>
          <a:lstStyle/>
          <a:p>
            <a:r>
              <a:rPr lang="en-GB" dirty="0"/>
              <a:t>Full workshop at </a:t>
            </a:r>
            <a:r>
              <a:rPr lang="en-GB" dirty="0">
                <a:hlinkClick r:id="rId4"/>
              </a:rPr>
              <a:t>https://careerguidancesocialjustice.wordpress.com/2019/06/14/i-want-to-make-a-difference-social-justice-and-your-career/</a:t>
            </a:r>
            <a:r>
              <a:rPr lang="en-GB" dirty="0"/>
              <a:t> </a:t>
            </a:r>
          </a:p>
        </p:txBody>
      </p:sp>
    </p:spTree>
    <p:extLst>
      <p:ext uri="{BB962C8B-B14F-4D97-AF65-F5344CB8AC3E}">
        <p14:creationId xmlns:p14="http://schemas.microsoft.com/office/powerpoint/2010/main" val="341348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89407-323F-4F8F-B397-76DCB97E4A60}"/>
              </a:ext>
            </a:extLst>
          </p:cNvPr>
          <p:cNvSpPr>
            <a:spLocks noGrp="1"/>
          </p:cNvSpPr>
          <p:nvPr>
            <p:ph type="title"/>
          </p:nvPr>
        </p:nvSpPr>
        <p:spPr/>
        <p:txBody>
          <a:bodyPr/>
          <a:lstStyle/>
          <a:p>
            <a:r>
              <a:rPr lang="en-US" dirty="0"/>
              <a:t>Naming oppression</a:t>
            </a:r>
            <a:endParaRPr lang="en-GB" dirty="0"/>
          </a:p>
        </p:txBody>
      </p:sp>
      <p:sp>
        <p:nvSpPr>
          <p:cNvPr id="3" name="Content Placeholder 2">
            <a:extLst>
              <a:ext uri="{FF2B5EF4-FFF2-40B4-BE49-F238E27FC236}">
                <a16:creationId xmlns:a16="http://schemas.microsoft.com/office/drawing/2014/main" id="{612FF174-51B4-4303-9FBD-F2C47FD4FAE7}"/>
              </a:ext>
            </a:extLst>
          </p:cNvPr>
          <p:cNvSpPr>
            <a:spLocks noGrp="1"/>
          </p:cNvSpPr>
          <p:nvPr>
            <p:ph idx="1"/>
          </p:nvPr>
        </p:nvSpPr>
        <p:spPr/>
        <p:txBody>
          <a:bodyPr/>
          <a:lstStyle/>
          <a:p>
            <a:endParaRPr lang="en-GB"/>
          </a:p>
        </p:txBody>
      </p:sp>
      <p:graphicFrame>
        <p:nvGraphicFramePr>
          <p:cNvPr id="4" name="Diagram 3">
            <a:extLst>
              <a:ext uri="{FF2B5EF4-FFF2-40B4-BE49-F238E27FC236}">
                <a16:creationId xmlns:a16="http://schemas.microsoft.com/office/drawing/2014/main" id="{3ABDE160-2713-43BA-902A-BD128878310E}"/>
              </a:ext>
            </a:extLst>
          </p:cNvPr>
          <p:cNvGraphicFramePr/>
          <p:nvPr>
            <p:extLst>
              <p:ext uri="{D42A27DB-BD31-4B8C-83A1-F6EECF244321}">
                <p14:modId xmlns:p14="http://schemas.microsoft.com/office/powerpoint/2010/main" val="1787791795"/>
              </p:ext>
            </p:extLst>
          </p:nvPr>
        </p:nvGraphicFramePr>
        <p:xfrm>
          <a:off x="514350" y="2240281"/>
          <a:ext cx="11189970" cy="43158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Content Placeholder 3">
            <a:extLst>
              <a:ext uri="{FF2B5EF4-FFF2-40B4-BE49-F238E27FC236}">
                <a16:creationId xmlns:a16="http://schemas.microsoft.com/office/drawing/2014/main" id="{E553254B-4EA3-4E3C-B806-C300CC7B4FF6}"/>
              </a:ext>
            </a:extLst>
          </p:cNvPr>
          <p:cNvGraphicFramePr>
            <a:graphicFrameLocks/>
          </p:cNvGraphicFramePr>
          <p:nvPr>
            <p:extLst>
              <p:ext uri="{D42A27DB-BD31-4B8C-83A1-F6EECF244321}">
                <p14:modId xmlns:p14="http://schemas.microsoft.com/office/powerpoint/2010/main" val="1943205951"/>
              </p:ext>
            </p:extLst>
          </p:nvPr>
        </p:nvGraphicFramePr>
        <p:xfrm>
          <a:off x="1010464" y="228282"/>
          <a:ext cx="9692640" cy="54492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4833394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CC746-D276-42A2-93B7-903D1903B544}"/>
              </a:ext>
            </a:extLst>
          </p:cNvPr>
          <p:cNvSpPr>
            <a:spLocks noGrp="1"/>
          </p:cNvSpPr>
          <p:nvPr>
            <p:ph type="title"/>
          </p:nvPr>
        </p:nvSpPr>
        <p:spPr/>
        <p:txBody>
          <a:bodyPr/>
          <a:lstStyle/>
          <a:p>
            <a:r>
              <a:rPr lang="en-US" dirty="0"/>
              <a:t>Example: In career counselling</a:t>
            </a:r>
            <a:endParaRPr lang="en-GB" dirty="0"/>
          </a:p>
        </p:txBody>
      </p:sp>
      <p:sp>
        <p:nvSpPr>
          <p:cNvPr id="3" name="Content Placeholder 2">
            <a:extLst>
              <a:ext uri="{FF2B5EF4-FFF2-40B4-BE49-F238E27FC236}">
                <a16:creationId xmlns:a16="http://schemas.microsoft.com/office/drawing/2014/main" id="{BC29B32D-DB4F-42C1-BE44-BCDDAFACAFC2}"/>
              </a:ext>
            </a:extLst>
          </p:cNvPr>
          <p:cNvSpPr>
            <a:spLocks noGrp="1"/>
          </p:cNvSpPr>
          <p:nvPr>
            <p:ph idx="1"/>
          </p:nvPr>
        </p:nvSpPr>
        <p:spPr/>
        <p:txBody>
          <a:bodyPr>
            <a:normAutofit/>
          </a:bodyPr>
          <a:lstStyle/>
          <a:p>
            <a:r>
              <a:rPr lang="en-US" sz="2400" dirty="0"/>
              <a:t>Help your clients to understand where their experiences are examples of oppression.</a:t>
            </a:r>
          </a:p>
          <a:p>
            <a:r>
              <a:rPr lang="en-US" sz="2400" dirty="0"/>
              <a:t>Challenge self-blaming </a:t>
            </a:r>
            <a:r>
              <a:rPr lang="en-US" sz="2400" dirty="0" err="1"/>
              <a:t>behaviours</a:t>
            </a:r>
            <a:r>
              <a:rPr lang="en-US" sz="2400" dirty="0"/>
              <a:t>.</a:t>
            </a:r>
          </a:p>
          <a:p>
            <a:r>
              <a:rPr lang="en-US" sz="2400" dirty="0"/>
              <a:t>Suggest possible names for what they have experienced and see how they feel about that.  </a:t>
            </a:r>
          </a:p>
          <a:p>
            <a:r>
              <a:rPr lang="en-US" sz="2400" dirty="0"/>
              <a:t>Use this to help them </a:t>
            </a:r>
            <a:r>
              <a:rPr lang="en-US" sz="2400" dirty="0" err="1"/>
              <a:t>recognise</a:t>
            </a:r>
            <a:r>
              <a:rPr lang="en-US" sz="2400" dirty="0"/>
              <a:t> that others may have experienced similar things. </a:t>
            </a:r>
            <a:endParaRPr lang="en-GB" sz="2400" dirty="0"/>
          </a:p>
        </p:txBody>
      </p:sp>
    </p:spTree>
    <p:extLst>
      <p:ext uri="{BB962C8B-B14F-4D97-AF65-F5344CB8AC3E}">
        <p14:creationId xmlns:p14="http://schemas.microsoft.com/office/powerpoint/2010/main" val="6871053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6DF43FA8-38C4-45AB-9900-9EC53B16874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83BA3B4D-83A1-4449-B7EB-22C0AEBC1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a:extLst>
                <a:ext uri="{FF2B5EF4-FFF2-40B4-BE49-F238E27FC236}">
                  <a16:creationId xmlns:a16="http://schemas.microsoft.com/office/drawing/2014/main" id="{807C8D1D-E7A8-4E40-96CB-D37EAD8DF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a:extLst>
                <a:ext uri="{FF2B5EF4-FFF2-40B4-BE49-F238E27FC236}">
                  <a16:creationId xmlns:a16="http://schemas.microsoft.com/office/drawing/2014/main" id="{7CE3635D-6C0E-4AF6-A849-738D76CEC9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a:extLst>
                <a:ext uri="{FF2B5EF4-FFF2-40B4-BE49-F238E27FC236}">
                  <a16:creationId xmlns:a16="http://schemas.microsoft.com/office/drawing/2014/main" id="{559C3FDF-43DF-4E4E-86C4-596BA6FCEC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a:extLst>
                <a:ext uri="{FF2B5EF4-FFF2-40B4-BE49-F238E27FC236}">
                  <a16:creationId xmlns:a16="http://schemas.microsoft.com/office/drawing/2014/main" id="{CBAFAE55-8355-40F4-8EA2-64649F12F6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a:extLst>
                <a:ext uri="{FF2B5EF4-FFF2-40B4-BE49-F238E27FC236}">
                  <a16:creationId xmlns:a16="http://schemas.microsoft.com/office/drawing/2014/main" id="{4A36B589-6F79-4022-A257-7671D78E01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a:extLst>
                <a:ext uri="{FF2B5EF4-FFF2-40B4-BE49-F238E27FC236}">
                  <a16:creationId xmlns:a16="http://schemas.microsoft.com/office/drawing/2014/main" id="{47282CF0-2AA6-4445-B290-4C2CCE0FFA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Freeform 5">
              <a:extLst>
                <a:ext uri="{FF2B5EF4-FFF2-40B4-BE49-F238E27FC236}">
                  <a16:creationId xmlns:a16="http://schemas.microsoft.com/office/drawing/2014/main" id="{EACF4B03-D23E-4C56-9468-E0C1710A376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0" name="Rectangle 19">
            <a:extLst>
              <a:ext uri="{FF2B5EF4-FFF2-40B4-BE49-F238E27FC236}">
                <a16:creationId xmlns:a16="http://schemas.microsoft.com/office/drawing/2014/main" id="{F96B73AD-F051-4885-A6FF-2E33DAF9C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7369A9B9-E117-486E-9834-42A117021890}"/>
              </a:ext>
            </a:extLst>
          </p:cNvPr>
          <p:cNvSpPr>
            <a:spLocks noGrp="1"/>
          </p:cNvSpPr>
          <p:nvPr>
            <p:ph type="title"/>
          </p:nvPr>
        </p:nvSpPr>
        <p:spPr>
          <a:xfrm>
            <a:off x="1154955" y="4834467"/>
            <a:ext cx="8825658" cy="586380"/>
          </a:xfrm>
        </p:spPr>
        <p:txBody>
          <a:bodyPr vert="horz" lIns="91440" tIns="45720" rIns="91440" bIns="45720" rtlCol="0" anchor="b">
            <a:normAutofit fontScale="90000"/>
          </a:bodyPr>
          <a:lstStyle/>
          <a:p>
            <a:r>
              <a:rPr lang="en-US" dirty="0"/>
              <a:t>How the naming of oppression works…</a:t>
            </a:r>
          </a:p>
        </p:txBody>
      </p:sp>
      <p:pic>
        <p:nvPicPr>
          <p:cNvPr id="5" name="Content Placeholder 4" descr="A picture containing person, wearing, hat, woman&#10;&#10;Description automatically generated">
            <a:extLst>
              <a:ext uri="{FF2B5EF4-FFF2-40B4-BE49-F238E27FC236}">
                <a16:creationId xmlns:a16="http://schemas.microsoft.com/office/drawing/2014/main" id="{4BDC1225-0E1F-47E7-9E86-04C746DD24F5}"/>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468" r="-1" b="2516"/>
          <a:stretch/>
        </p:blipFill>
        <p:spPr>
          <a:xfrm>
            <a:off x="1154953" y="462116"/>
            <a:ext cx="8825659" cy="4109891"/>
          </a:xfrm>
          <a:prstGeom prst="rect">
            <a:avLst/>
          </a:prstGeom>
          <a:effectLst>
            <a:outerShdw blurRad="50800" dist="50800" dir="5400000" algn="tl" rotWithShape="0">
              <a:srgbClr val="000000">
                <a:alpha val="43000"/>
              </a:srgbClr>
            </a:outerShdw>
          </a:effectLst>
        </p:spPr>
      </p:pic>
    </p:spTree>
    <p:extLst>
      <p:ext uri="{BB962C8B-B14F-4D97-AF65-F5344CB8AC3E}">
        <p14:creationId xmlns:p14="http://schemas.microsoft.com/office/powerpoint/2010/main" val="3656867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FEDD2-93A9-4427-A02B-D91C3869E5FE}"/>
              </a:ext>
            </a:extLst>
          </p:cNvPr>
          <p:cNvSpPr>
            <a:spLocks noGrp="1"/>
          </p:cNvSpPr>
          <p:nvPr>
            <p:ph type="title"/>
          </p:nvPr>
        </p:nvSpPr>
        <p:spPr/>
        <p:txBody>
          <a:bodyPr/>
          <a:lstStyle/>
          <a:p>
            <a:r>
              <a:rPr lang="en-US" dirty="0"/>
              <a:t>Question what is normal</a:t>
            </a:r>
            <a:endParaRPr lang="en-GB" dirty="0"/>
          </a:p>
        </p:txBody>
      </p:sp>
      <p:sp>
        <p:nvSpPr>
          <p:cNvPr id="3" name="Content Placeholder 2">
            <a:extLst>
              <a:ext uri="{FF2B5EF4-FFF2-40B4-BE49-F238E27FC236}">
                <a16:creationId xmlns:a16="http://schemas.microsoft.com/office/drawing/2014/main" id="{4D71DCC9-E3EE-41CD-ABD2-94254A8106C1}"/>
              </a:ext>
            </a:extLst>
          </p:cNvPr>
          <p:cNvSpPr>
            <a:spLocks noGrp="1"/>
          </p:cNvSpPr>
          <p:nvPr>
            <p:ph idx="1"/>
          </p:nvPr>
        </p:nvSpPr>
        <p:spPr/>
        <p:txBody>
          <a:bodyPr>
            <a:normAutofit fontScale="92500"/>
          </a:bodyPr>
          <a:lstStyle/>
          <a:p>
            <a:r>
              <a:rPr lang="en-US" sz="2400" dirty="0"/>
              <a:t>Our societies define what we assume is normal and natural.</a:t>
            </a:r>
          </a:p>
          <a:p>
            <a:r>
              <a:rPr lang="en-US" sz="2400" dirty="0"/>
              <a:t>This includes what constitutes a career, career success, a ‘good education’, a fulfilled life and so on. </a:t>
            </a:r>
          </a:p>
          <a:p>
            <a:r>
              <a:rPr lang="en-US" sz="2400" dirty="0"/>
              <a:t>What is seen as normal also varies for different kinds of people. </a:t>
            </a:r>
          </a:p>
          <a:p>
            <a:r>
              <a:rPr lang="en-US" sz="2400" dirty="0"/>
              <a:t>This doesn’t mean that what is normal is always bad. </a:t>
            </a:r>
          </a:p>
          <a:p>
            <a:r>
              <a:rPr lang="en-US" sz="2400" dirty="0"/>
              <a:t>But, by questioning what is normal and asking why it is normal we open up possibilities for people. </a:t>
            </a:r>
            <a:endParaRPr lang="en-GB" sz="2400" dirty="0"/>
          </a:p>
        </p:txBody>
      </p:sp>
      <p:graphicFrame>
        <p:nvGraphicFramePr>
          <p:cNvPr id="4" name="Content Placeholder 3">
            <a:extLst>
              <a:ext uri="{FF2B5EF4-FFF2-40B4-BE49-F238E27FC236}">
                <a16:creationId xmlns:a16="http://schemas.microsoft.com/office/drawing/2014/main" id="{0F2A8E0E-551C-427F-AB72-5DD89BD3AF53}"/>
              </a:ext>
            </a:extLst>
          </p:cNvPr>
          <p:cNvGraphicFramePr>
            <a:graphicFrameLocks/>
          </p:cNvGraphicFramePr>
          <p:nvPr>
            <p:extLst>
              <p:ext uri="{D42A27DB-BD31-4B8C-83A1-F6EECF244321}">
                <p14:modId xmlns:p14="http://schemas.microsoft.com/office/powerpoint/2010/main" val="1943205951"/>
              </p:ext>
            </p:extLst>
          </p:nvPr>
        </p:nvGraphicFramePr>
        <p:xfrm>
          <a:off x="1010464" y="228282"/>
          <a:ext cx="9692640" cy="5449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02450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551E1-E64C-4607-AD45-74AF14F44988}"/>
              </a:ext>
            </a:extLst>
          </p:cNvPr>
          <p:cNvSpPr>
            <a:spLocks noGrp="1"/>
          </p:cNvSpPr>
          <p:nvPr>
            <p:ph type="title"/>
          </p:nvPr>
        </p:nvSpPr>
        <p:spPr/>
        <p:txBody>
          <a:bodyPr/>
          <a:lstStyle/>
          <a:p>
            <a:r>
              <a:rPr lang="en-US" dirty="0"/>
              <a:t>How do we deal with these different challenges to the norm?</a:t>
            </a:r>
            <a:endParaRPr lang="en-GB" dirty="0"/>
          </a:p>
        </p:txBody>
      </p:sp>
      <p:pic>
        <p:nvPicPr>
          <p:cNvPr id="5" name="Content Placeholder 4" descr="A person posing for a picture&#10;&#10;Description automatically generated">
            <a:extLst>
              <a:ext uri="{FF2B5EF4-FFF2-40B4-BE49-F238E27FC236}">
                <a16:creationId xmlns:a16="http://schemas.microsoft.com/office/drawing/2014/main" id="{06994F99-18AA-4562-963C-9EFCB0FA190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7846" y="2820670"/>
            <a:ext cx="3416300" cy="3416300"/>
          </a:xfrm>
        </p:spPr>
      </p:pic>
      <p:pic>
        <p:nvPicPr>
          <p:cNvPr id="7" name="Picture 6" descr="A person looking at the camera&#10;&#10;Description automatically generated">
            <a:extLst>
              <a:ext uri="{FF2B5EF4-FFF2-40B4-BE49-F238E27FC236}">
                <a16:creationId xmlns:a16="http://schemas.microsoft.com/office/drawing/2014/main" id="{A013DB59-291F-4249-B083-756D0A9DA2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7823" y="2819328"/>
            <a:ext cx="3036354" cy="3416300"/>
          </a:xfrm>
          <a:prstGeom prst="rect">
            <a:avLst/>
          </a:prstGeom>
        </p:spPr>
      </p:pic>
      <p:pic>
        <p:nvPicPr>
          <p:cNvPr id="10" name="Picture 9" descr="A person with collar shirt&#10;&#10;Description automatically generated">
            <a:extLst>
              <a:ext uri="{FF2B5EF4-FFF2-40B4-BE49-F238E27FC236}">
                <a16:creationId xmlns:a16="http://schemas.microsoft.com/office/drawing/2014/main" id="{7A405C6E-1146-4929-9C01-EB940A8941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12657" y="2819328"/>
            <a:ext cx="3197225" cy="3521847"/>
          </a:xfrm>
          <a:prstGeom prst="rect">
            <a:avLst/>
          </a:prstGeom>
        </p:spPr>
      </p:pic>
    </p:spTree>
    <p:extLst>
      <p:ext uri="{BB962C8B-B14F-4D97-AF65-F5344CB8AC3E}">
        <p14:creationId xmlns:p14="http://schemas.microsoft.com/office/powerpoint/2010/main" val="17374480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DB285-3F37-4AC3-BEF2-66B37A525009}"/>
              </a:ext>
            </a:extLst>
          </p:cNvPr>
          <p:cNvSpPr>
            <a:spLocks noGrp="1"/>
          </p:cNvSpPr>
          <p:nvPr>
            <p:ph type="title"/>
          </p:nvPr>
        </p:nvSpPr>
        <p:spPr>
          <a:xfrm>
            <a:off x="1261872" y="355486"/>
            <a:ext cx="9692640" cy="1325562"/>
          </a:xfrm>
        </p:spPr>
        <p:txBody>
          <a:bodyPr/>
          <a:lstStyle/>
          <a:p>
            <a:r>
              <a:rPr lang="en-US" dirty="0"/>
              <a:t>Example: Norm criticism in Sweden</a:t>
            </a:r>
            <a:endParaRPr lang="en-GB" dirty="0"/>
          </a:p>
        </p:txBody>
      </p:sp>
      <p:sp>
        <p:nvSpPr>
          <p:cNvPr id="3" name="Content Placeholder 2">
            <a:extLst>
              <a:ext uri="{FF2B5EF4-FFF2-40B4-BE49-F238E27FC236}">
                <a16:creationId xmlns:a16="http://schemas.microsoft.com/office/drawing/2014/main" id="{7F16995E-817E-481F-978E-406EEA0F08CA}"/>
              </a:ext>
            </a:extLst>
          </p:cNvPr>
          <p:cNvSpPr>
            <a:spLocks noGrp="1"/>
          </p:cNvSpPr>
          <p:nvPr>
            <p:ph idx="1"/>
          </p:nvPr>
        </p:nvSpPr>
        <p:spPr/>
        <p:txBody>
          <a:bodyPr/>
          <a:lstStyle/>
          <a:p>
            <a:r>
              <a:rPr lang="en-US" dirty="0"/>
              <a:t>Look for (and reduce/challenge) examples of stereotypes and bias in </a:t>
            </a:r>
            <a:r>
              <a:rPr lang="en-US" dirty="0" err="1"/>
              <a:t>labour</a:t>
            </a:r>
            <a:r>
              <a:rPr lang="en-US" dirty="0"/>
              <a:t> market information.</a:t>
            </a:r>
          </a:p>
          <a:p>
            <a:r>
              <a:rPr lang="en-US" dirty="0"/>
              <a:t>Challenge assumed pathways (e.g. certain people go to university and others into vocational education).</a:t>
            </a:r>
          </a:p>
          <a:p>
            <a:r>
              <a:rPr lang="en-US" dirty="0"/>
              <a:t>Encourage students and clients to reflect on what they see as normal and consider whether they are happy with this. E.g. do they aspire to have a heterosexual nuclear family, is this the only way to live your life?</a:t>
            </a:r>
          </a:p>
          <a:p>
            <a:r>
              <a:rPr lang="en-US" dirty="0"/>
              <a:t>Encourage practitioners to be reflexive about their own use of norms.</a:t>
            </a:r>
            <a:endParaRPr lang="en-GB" dirty="0"/>
          </a:p>
        </p:txBody>
      </p:sp>
      <p:sp>
        <p:nvSpPr>
          <p:cNvPr id="4" name="Rectangle 3">
            <a:extLst>
              <a:ext uri="{FF2B5EF4-FFF2-40B4-BE49-F238E27FC236}">
                <a16:creationId xmlns:a16="http://schemas.microsoft.com/office/drawing/2014/main" id="{C8259E65-BC0E-41A5-AEB7-2765766EE3EF}"/>
              </a:ext>
            </a:extLst>
          </p:cNvPr>
          <p:cNvSpPr/>
          <p:nvPr/>
        </p:nvSpPr>
        <p:spPr>
          <a:xfrm>
            <a:off x="1261872" y="5256807"/>
            <a:ext cx="8595360" cy="923330"/>
          </a:xfrm>
          <a:prstGeom prst="rect">
            <a:avLst/>
          </a:prstGeom>
        </p:spPr>
        <p:txBody>
          <a:bodyPr wrap="square">
            <a:spAutoFit/>
          </a:bodyPr>
          <a:lstStyle/>
          <a:p>
            <a:r>
              <a:rPr lang="en-GB" dirty="0"/>
              <a:t>See Frida </a:t>
            </a:r>
            <a:r>
              <a:rPr lang="en-GB" dirty="0" err="1"/>
              <a:t>Wikstand</a:t>
            </a:r>
            <a:r>
              <a:rPr lang="en-GB" dirty="0"/>
              <a:t> talking at </a:t>
            </a:r>
            <a:r>
              <a:rPr lang="en-GB" dirty="0">
                <a:hlinkClick r:id="rId2"/>
              </a:rPr>
              <a:t>https://careerguidancesocialjustice.wordpress.com/2019/02/14/frida-wikstrand-norm-criticism/</a:t>
            </a:r>
            <a:r>
              <a:rPr lang="en-GB" dirty="0"/>
              <a:t> </a:t>
            </a:r>
          </a:p>
        </p:txBody>
      </p:sp>
    </p:spTree>
    <p:extLst>
      <p:ext uri="{BB962C8B-B14F-4D97-AF65-F5344CB8AC3E}">
        <p14:creationId xmlns:p14="http://schemas.microsoft.com/office/powerpoint/2010/main" val="9266679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0EF70-BC1A-4021-A1A7-C008960F3002}"/>
              </a:ext>
            </a:extLst>
          </p:cNvPr>
          <p:cNvSpPr>
            <a:spLocks noGrp="1"/>
          </p:cNvSpPr>
          <p:nvPr>
            <p:ph type="title"/>
          </p:nvPr>
        </p:nvSpPr>
        <p:spPr/>
        <p:txBody>
          <a:bodyPr/>
          <a:lstStyle/>
          <a:p>
            <a:r>
              <a:rPr lang="en-US" dirty="0"/>
              <a:t>Encourage people to work together</a:t>
            </a:r>
            <a:endParaRPr lang="en-GB" dirty="0"/>
          </a:p>
        </p:txBody>
      </p:sp>
      <p:sp>
        <p:nvSpPr>
          <p:cNvPr id="3" name="Content Placeholder 2">
            <a:extLst>
              <a:ext uri="{FF2B5EF4-FFF2-40B4-BE49-F238E27FC236}">
                <a16:creationId xmlns:a16="http://schemas.microsoft.com/office/drawing/2014/main" id="{9A179D1A-233A-4F90-A661-54298BBC2938}"/>
              </a:ext>
            </a:extLst>
          </p:cNvPr>
          <p:cNvSpPr>
            <a:spLocks noGrp="1"/>
          </p:cNvSpPr>
          <p:nvPr>
            <p:ph idx="1"/>
          </p:nvPr>
        </p:nvSpPr>
        <p:spPr/>
        <p:txBody>
          <a:bodyPr>
            <a:normAutofit/>
          </a:bodyPr>
          <a:lstStyle/>
          <a:p>
            <a:r>
              <a:rPr lang="en-US" sz="2400" dirty="0"/>
              <a:t>Career is not an individual activity. </a:t>
            </a:r>
          </a:p>
          <a:p>
            <a:r>
              <a:rPr lang="en-US" sz="2400" dirty="0"/>
              <a:t>We pursue our career alongside others – sometimes co-operating, sometimes competing. </a:t>
            </a:r>
          </a:p>
          <a:p>
            <a:r>
              <a:rPr lang="en-US" sz="2400" dirty="0"/>
              <a:t>Strategies for improving your career can be collective as well as individual. </a:t>
            </a:r>
          </a:p>
          <a:p>
            <a:r>
              <a:rPr lang="en-US" sz="2400" dirty="0" err="1"/>
              <a:t>Recognising</a:t>
            </a:r>
            <a:r>
              <a:rPr lang="en-US" sz="2400" dirty="0"/>
              <a:t> the importance of co-operation and collective struggle opens up a lot of new opportunities for career development. </a:t>
            </a:r>
          </a:p>
          <a:p>
            <a:pPr marL="0" indent="0">
              <a:buNone/>
            </a:pPr>
            <a:endParaRPr lang="en-GB" sz="2400" dirty="0"/>
          </a:p>
        </p:txBody>
      </p:sp>
      <p:graphicFrame>
        <p:nvGraphicFramePr>
          <p:cNvPr id="4" name="Content Placeholder 3">
            <a:extLst>
              <a:ext uri="{FF2B5EF4-FFF2-40B4-BE49-F238E27FC236}">
                <a16:creationId xmlns:a16="http://schemas.microsoft.com/office/drawing/2014/main" id="{003E23F4-B7C2-43EC-97BF-E1C7C9DD813D}"/>
              </a:ext>
            </a:extLst>
          </p:cNvPr>
          <p:cNvGraphicFramePr>
            <a:graphicFrameLocks/>
          </p:cNvGraphicFramePr>
          <p:nvPr>
            <p:extLst>
              <p:ext uri="{D42A27DB-BD31-4B8C-83A1-F6EECF244321}">
                <p14:modId xmlns:p14="http://schemas.microsoft.com/office/powerpoint/2010/main" val="1943205951"/>
              </p:ext>
            </p:extLst>
          </p:nvPr>
        </p:nvGraphicFramePr>
        <p:xfrm>
          <a:off x="1010464" y="228282"/>
          <a:ext cx="9692640" cy="5449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272971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16258-C72A-486A-B7FC-D3005F761877}"/>
              </a:ext>
            </a:extLst>
          </p:cNvPr>
          <p:cNvSpPr>
            <a:spLocks noGrp="1"/>
          </p:cNvSpPr>
          <p:nvPr>
            <p:ph type="title"/>
          </p:nvPr>
        </p:nvSpPr>
        <p:spPr/>
        <p:txBody>
          <a:bodyPr/>
          <a:lstStyle/>
          <a:p>
            <a:r>
              <a:rPr lang="en-US" dirty="0"/>
              <a:t>Example: Writing an open letter</a:t>
            </a:r>
            <a:endParaRPr lang="en-GB" dirty="0"/>
          </a:p>
        </p:txBody>
      </p:sp>
      <p:sp>
        <p:nvSpPr>
          <p:cNvPr id="3" name="Content Placeholder 2">
            <a:extLst>
              <a:ext uri="{FF2B5EF4-FFF2-40B4-BE49-F238E27FC236}">
                <a16:creationId xmlns:a16="http://schemas.microsoft.com/office/drawing/2014/main" id="{3C9C8D6E-1981-432A-9555-8B98C1A1A725}"/>
              </a:ext>
            </a:extLst>
          </p:cNvPr>
          <p:cNvSpPr>
            <a:spLocks noGrp="1"/>
          </p:cNvSpPr>
          <p:nvPr>
            <p:ph idx="1"/>
          </p:nvPr>
        </p:nvSpPr>
        <p:spPr>
          <a:xfrm>
            <a:off x="1261871" y="2381692"/>
            <a:ext cx="4915645" cy="3349257"/>
          </a:xfrm>
        </p:spPr>
        <p:txBody>
          <a:bodyPr>
            <a:noAutofit/>
          </a:bodyPr>
          <a:lstStyle/>
          <a:p>
            <a:pPr marL="0" indent="0">
              <a:buNone/>
            </a:pPr>
            <a:r>
              <a:rPr lang="en-US" dirty="0"/>
              <a:t>Work together to write an open letter</a:t>
            </a:r>
          </a:p>
          <a:p>
            <a:r>
              <a:rPr lang="en-US" dirty="0"/>
              <a:t>What makes academic employment unjust?</a:t>
            </a:r>
          </a:p>
          <a:p>
            <a:r>
              <a:rPr lang="en-US" dirty="0"/>
              <a:t>What evidence do you have for this?</a:t>
            </a:r>
          </a:p>
          <a:p>
            <a:r>
              <a:rPr lang="en-US" dirty="0"/>
              <a:t>What could be done about this?</a:t>
            </a:r>
          </a:p>
          <a:p>
            <a:r>
              <a:rPr lang="en-US" dirty="0"/>
              <a:t>What evidence do you have that this would be a good thing?</a:t>
            </a:r>
          </a:p>
          <a:p>
            <a:r>
              <a:rPr lang="en-US" dirty="0"/>
              <a:t>What are your demands? Make them clear?</a:t>
            </a:r>
          </a:p>
          <a:p>
            <a:r>
              <a:rPr lang="en-US" dirty="0"/>
              <a:t>What power do you have? Why should your employers listen?</a:t>
            </a:r>
          </a:p>
          <a:p>
            <a:pPr marL="0" indent="0">
              <a:buNone/>
            </a:pPr>
            <a:endParaRPr lang="en-GB" dirty="0"/>
          </a:p>
        </p:txBody>
      </p:sp>
      <p:sp>
        <p:nvSpPr>
          <p:cNvPr id="5" name="Rectangle 4">
            <a:extLst>
              <a:ext uri="{FF2B5EF4-FFF2-40B4-BE49-F238E27FC236}">
                <a16:creationId xmlns:a16="http://schemas.microsoft.com/office/drawing/2014/main" id="{1C2A5966-ECAE-412B-8F19-23FE10F1E293}"/>
              </a:ext>
            </a:extLst>
          </p:cNvPr>
          <p:cNvSpPr/>
          <p:nvPr/>
        </p:nvSpPr>
        <p:spPr>
          <a:xfrm>
            <a:off x="6956563" y="5092995"/>
            <a:ext cx="4445264" cy="1477328"/>
          </a:xfrm>
          <a:prstGeom prst="rect">
            <a:avLst/>
          </a:prstGeom>
        </p:spPr>
        <p:txBody>
          <a:bodyPr wrap="square">
            <a:spAutoFit/>
          </a:bodyPr>
          <a:lstStyle/>
          <a:p>
            <a:r>
              <a:rPr lang="en-GB" dirty="0"/>
              <a:t>Slides are available at: </a:t>
            </a:r>
            <a:r>
              <a:rPr lang="en-GB" dirty="0">
                <a:hlinkClick r:id="rId2"/>
              </a:rPr>
              <a:t>https://careerguidancesocialjustice.wordpress.com/2019/06/14/what-kind-of-researcher-academic-do-you-want-to-be/</a:t>
            </a:r>
            <a:r>
              <a:rPr lang="en-GB" dirty="0"/>
              <a:t> </a:t>
            </a:r>
          </a:p>
        </p:txBody>
      </p:sp>
      <p:pic>
        <p:nvPicPr>
          <p:cNvPr id="6" name="Picture 5">
            <a:hlinkClick r:id="rId3"/>
            <a:extLst>
              <a:ext uri="{FF2B5EF4-FFF2-40B4-BE49-F238E27FC236}">
                <a16:creationId xmlns:a16="http://schemas.microsoft.com/office/drawing/2014/main" id="{B6AEA3FF-A8CA-4DCC-993E-015B3612357D}"/>
              </a:ext>
            </a:extLst>
          </p:cNvPr>
          <p:cNvPicPr>
            <a:picLocks noChangeAspect="1"/>
          </p:cNvPicPr>
          <p:nvPr/>
        </p:nvPicPr>
        <p:blipFill>
          <a:blip r:embed="rId4"/>
          <a:stretch>
            <a:fillRect/>
          </a:stretch>
        </p:blipFill>
        <p:spPr>
          <a:xfrm>
            <a:off x="6956563" y="2440171"/>
            <a:ext cx="4445264" cy="2500461"/>
          </a:xfrm>
          <a:prstGeom prst="rect">
            <a:avLst/>
          </a:prstGeom>
        </p:spPr>
      </p:pic>
    </p:spTree>
    <p:extLst>
      <p:ext uri="{BB962C8B-B14F-4D97-AF65-F5344CB8AC3E}">
        <p14:creationId xmlns:p14="http://schemas.microsoft.com/office/powerpoint/2010/main" val="17340603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E794-6EED-4DCD-BB15-8720C8C07078}"/>
              </a:ext>
            </a:extLst>
          </p:cNvPr>
          <p:cNvSpPr>
            <a:spLocks noGrp="1"/>
          </p:cNvSpPr>
          <p:nvPr>
            <p:ph type="title"/>
          </p:nvPr>
        </p:nvSpPr>
        <p:spPr/>
        <p:txBody>
          <a:bodyPr/>
          <a:lstStyle/>
          <a:p>
            <a:r>
              <a:rPr lang="en-US" dirty="0"/>
              <a:t>Working at a range of levels</a:t>
            </a:r>
            <a:endParaRPr lang="en-GB" dirty="0"/>
          </a:p>
        </p:txBody>
      </p:sp>
      <p:sp>
        <p:nvSpPr>
          <p:cNvPr id="3" name="Content Placeholder 2">
            <a:extLst>
              <a:ext uri="{FF2B5EF4-FFF2-40B4-BE49-F238E27FC236}">
                <a16:creationId xmlns:a16="http://schemas.microsoft.com/office/drawing/2014/main" id="{D407194A-B7F4-4472-9E3E-388D046F4729}"/>
              </a:ext>
            </a:extLst>
          </p:cNvPr>
          <p:cNvSpPr>
            <a:spLocks noGrp="1"/>
          </p:cNvSpPr>
          <p:nvPr>
            <p:ph idx="1"/>
          </p:nvPr>
        </p:nvSpPr>
        <p:spPr/>
        <p:txBody>
          <a:bodyPr>
            <a:normAutofit fontScale="92500" lnSpcReduction="10000"/>
          </a:bodyPr>
          <a:lstStyle/>
          <a:p>
            <a:r>
              <a:rPr lang="en-US" dirty="0"/>
              <a:t>Our careers take place at the level of:</a:t>
            </a:r>
          </a:p>
          <a:p>
            <a:pPr lvl="1"/>
            <a:r>
              <a:rPr lang="en-US" dirty="0"/>
              <a:t>Our own psychology</a:t>
            </a:r>
          </a:p>
          <a:p>
            <a:pPr lvl="1"/>
            <a:r>
              <a:rPr lang="en-US" dirty="0"/>
              <a:t>In our families</a:t>
            </a:r>
          </a:p>
          <a:p>
            <a:pPr lvl="1"/>
            <a:r>
              <a:rPr lang="en-US" dirty="0"/>
              <a:t>In our workplaces</a:t>
            </a:r>
          </a:p>
          <a:p>
            <a:pPr lvl="1"/>
            <a:r>
              <a:rPr lang="en-US" dirty="0"/>
              <a:t>In our communities</a:t>
            </a:r>
          </a:p>
          <a:p>
            <a:pPr lvl="1"/>
            <a:r>
              <a:rPr lang="en-US" dirty="0"/>
              <a:t>In national politics</a:t>
            </a:r>
          </a:p>
          <a:p>
            <a:pPr lvl="1"/>
            <a:endParaRPr lang="en-US" dirty="0"/>
          </a:p>
          <a:p>
            <a:r>
              <a:rPr lang="en-US" dirty="0"/>
              <a:t>As a career counsellor you should feel free to intervene at any of these levels.</a:t>
            </a:r>
          </a:p>
          <a:p>
            <a:r>
              <a:rPr lang="en-US" dirty="0"/>
              <a:t>Sometimes people will be best helped by individual support, other times by system change (often by both at the same time).</a:t>
            </a:r>
          </a:p>
        </p:txBody>
      </p:sp>
      <p:graphicFrame>
        <p:nvGraphicFramePr>
          <p:cNvPr id="4" name="Content Placeholder 3">
            <a:extLst>
              <a:ext uri="{FF2B5EF4-FFF2-40B4-BE49-F238E27FC236}">
                <a16:creationId xmlns:a16="http://schemas.microsoft.com/office/drawing/2014/main" id="{6163D0D1-51CB-4547-981F-EC87676835EE}"/>
              </a:ext>
            </a:extLst>
          </p:cNvPr>
          <p:cNvGraphicFramePr>
            <a:graphicFrameLocks/>
          </p:cNvGraphicFramePr>
          <p:nvPr>
            <p:extLst>
              <p:ext uri="{D42A27DB-BD31-4B8C-83A1-F6EECF244321}">
                <p14:modId xmlns:p14="http://schemas.microsoft.com/office/powerpoint/2010/main" val="1943205951"/>
              </p:ext>
            </p:extLst>
          </p:nvPr>
        </p:nvGraphicFramePr>
        <p:xfrm>
          <a:off x="1010464" y="228282"/>
          <a:ext cx="9692640" cy="5449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384123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219AE65-9B94-44EA-BEF3-EF4BFA169C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0C81A57-9CD5-461B-8FFE-4A8CB6CFBE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7539" y="467397"/>
            <a:ext cx="695829" cy="591911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pSp>
        <p:nvGrpSpPr>
          <p:cNvPr id="12" name="Group 11">
            <a:extLst>
              <a:ext uri="{FF2B5EF4-FFF2-40B4-BE49-F238E27FC236}">
                <a16:creationId xmlns:a16="http://schemas.microsoft.com/office/drawing/2014/main" id="{3086C462-37F4-494D-8292-CCB95221CC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a:solidFill>
            <a:srgbClr val="FFFFFF"/>
          </a:solidFill>
        </p:grpSpPr>
        <p:sp>
          <p:nvSpPr>
            <p:cNvPr id="13" name="Rectangle 12">
              <a:extLst>
                <a:ext uri="{FF2B5EF4-FFF2-40B4-BE49-F238E27FC236}">
                  <a16:creationId xmlns:a16="http://schemas.microsoft.com/office/drawing/2014/main" id="{2C7D2D64-353F-4802-AA48-A70CE6020B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Freeform 5">
              <a:extLst>
                <a:ext uri="{FF2B5EF4-FFF2-40B4-BE49-F238E27FC236}">
                  <a16:creationId xmlns:a16="http://schemas.microsoft.com/office/drawing/2014/main" id="{30A6328F-CAA3-4052-BF4C-14BD47706E6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ln>
              <a:noFill/>
            </a:ln>
          </p:spPr>
          <p:style>
            <a:lnRef idx="0">
              <a:scrgbClr r="0" g="0" b="0"/>
            </a:lnRef>
            <a:fillRef idx="1002">
              <a:schemeClr val="dk2"/>
            </a:fillRef>
            <a:effectRef idx="0">
              <a:scrgbClr r="0" g="0" b="0"/>
            </a:effectRef>
            <a:fontRef idx="major"/>
          </p:style>
        </p:sp>
      </p:grpSp>
      <p:sp>
        <p:nvSpPr>
          <p:cNvPr id="2" name="Title 1">
            <a:extLst>
              <a:ext uri="{FF2B5EF4-FFF2-40B4-BE49-F238E27FC236}">
                <a16:creationId xmlns:a16="http://schemas.microsoft.com/office/drawing/2014/main" id="{8177479F-5743-4D06-A6B0-EC9917EBD76D}"/>
              </a:ext>
            </a:extLst>
          </p:cNvPr>
          <p:cNvSpPr>
            <a:spLocks noGrp="1"/>
          </p:cNvSpPr>
          <p:nvPr>
            <p:ph type="title"/>
          </p:nvPr>
        </p:nvSpPr>
        <p:spPr>
          <a:xfrm>
            <a:off x="1000372" y="1209957"/>
            <a:ext cx="3034580" cy="4438087"/>
          </a:xfrm>
        </p:spPr>
        <p:txBody>
          <a:bodyPr anchor="ctr">
            <a:normAutofit/>
          </a:bodyPr>
          <a:lstStyle/>
          <a:p>
            <a:pPr algn="r"/>
            <a:r>
              <a:rPr lang="en-US" sz="3200">
                <a:solidFill>
                  <a:schemeClr val="tx1"/>
                </a:solidFill>
              </a:rPr>
              <a:t>Example: Subject choices</a:t>
            </a:r>
            <a:endParaRPr lang="en-GB" sz="3200">
              <a:solidFill>
                <a:schemeClr val="tx1"/>
              </a:solidFill>
            </a:endParaRPr>
          </a:p>
        </p:txBody>
      </p:sp>
      <p:sp>
        <p:nvSpPr>
          <p:cNvPr id="3" name="Content Placeholder 2">
            <a:extLst>
              <a:ext uri="{FF2B5EF4-FFF2-40B4-BE49-F238E27FC236}">
                <a16:creationId xmlns:a16="http://schemas.microsoft.com/office/drawing/2014/main" id="{6505F46F-5738-4B38-BE21-481CD3B33108}"/>
              </a:ext>
            </a:extLst>
          </p:cNvPr>
          <p:cNvSpPr>
            <a:spLocks noGrp="1"/>
          </p:cNvSpPr>
          <p:nvPr>
            <p:ph idx="1"/>
          </p:nvPr>
        </p:nvSpPr>
        <p:spPr>
          <a:xfrm>
            <a:off x="4678424" y="1059025"/>
            <a:ext cx="5302189" cy="4739950"/>
          </a:xfrm>
        </p:spPr>
        <p:txBody>
          <a:bodyPr anchor="ctr">
            <a:normAutofit/>
          </a:bodyPr>
          <a:lstStyle/>
          <a:p>
            <a:pPr>
              <a:lnSpc>
                <a:spcPct val="90000"/>
              </a:lnSpc>
            </a:pPr>
            <a:r>
              <a:rPr lang="en-US" dirty="0">
                <a:solidFill>
                  <a:schemeClr val="tx1"/>
                </a:solidFill>
              </a:rPr>
              <a:t>Career counsellors often help young people to make subject choices.</a:t>
            </a:r>
          </a:p>
          <a:p>
            <a:pPr>
              <a:lnSpc>
                <a:spcPct val="90000"/>
              </a:lnSpc>
            </a:pPr>
            <a:r>
              <a:rPr lang="en-US" dirty="0">
                <a:solidFill>
                  <a:schemeClr val="tx1"/>
                </a:solidFill>
              </a:rPr>
              <a:t>One told me that in his school he was regularly hearing about timetable clashes meaning that students couldn’t take the subjects that they wanted. </a:t>
            </a:r>
          </a:p>
          <a:p>
            <a:pPr>
              <a:lnSpc>
                <a:spcPct val="90000"/>
              </a:lnSpc>
            </a:pPr>
            <a:r>
              <a:rPr lang="en-US" dirty="0">
                <a:solidFill>
                  <a:schemeClr val="tx1"/>
                </a:solidFill>
              </a:rPr>
              <a:t>He continued to help students to manage the system, but started to campaign with the school leadership and administration to deal with the problem. </a:t>
            </a:r>
          </a:p>
          <a:p>
            <a:pPr>
              <a:lnSpc>
                <a:spcPct val="90000"/>
              </a:lnSpc>
            </a:pPr>
            <a:r>
              <a:rPr lang="en-US" dirty="0">
                <a:solidFill>
                  <a:schemeClr val="tx1"/>
                </a:solidFill>
              </a:rPr>
              <a:t>This is an example of feedback and system change within one institution. Often there is a need to work across even more levels e.g. engaging in political campaigning about benefit changes whilst helping individuals to deal with them. </a:t>
            </a:r>
            <a:endParaRPr lang="en-GB" dirty="0">
              <a:solidFill>
                <a:schemeClr val="tx1"/>
              </a:solidFill>
            </a:endParaRPr>
          </a:p>
        </p:txBody>
      </p:sp>
      <p:cxnSp>
        <p:nvCxnSpPr>
          <p:cNvPr id="16" name="Straight Connector 15">
            <a:extLst>
              <a:ext uri="{FF2B5EF4-FFF2-40B4-BE49-F238E27FC236}">
                <a16:creationId xmlns:a16="http://schemas.microsoft.com/office/drawing/2014/main" id="{AD23B2CD-009B-425A-9616-1E1AD1D5AB4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56687" y="1930986"/>
            <a:ext cx="0" cy="3200400"/>
          </a:xfrm>
          <a:prstGeom prst="line">
            <a:avLst/>
          </a:prstGeom>
          <a:ln w="15875" cap="sq">
            <a:solidFill>
              <a:schemeClr val="accent1">
                <a:lumMod val="75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7819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01BA1D8-F643-4009-B3BB-85B4349D67B7}"/>
              </a:ext>
            </a:extLst>
          </p:cNvPr>
          <p:cNvGraphicFramePr>
            <a:graphicFrameLocks/>
          </p:cNvGraphicFramePr>
          <p:nvPr>
            <p:extLst>
              <p:ext uri="{D42A27DB-BD31-4B8C-83A1-F6EECF244321}">
                <p14:modId xmlns:p14="http://schemas.microsoft.com/office/powerpoint/2010/main" val="685599248"/>
              </p:ext>
            </p:extLst>
          </p:nvPr>
        </p:nvGraphicFramePr>
        <p:xfrm>
          <a:off x="1010464" y="228282"/>
          <a:ext cx="9692640" cy="5449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a:extLst>
              <a:ext uri="{FF2B5EF4-FFF2-40B4-BE49-F238E27FC236}">
                <a16:creationId xmlns:a16="http://schemas.microsoft.com/office/drawing/2014/main" id="{F2D63D7F-9128-4B09-B1FC-D26875ACEAB6}"/>
              </a:ext>
            </a:extLst>
          </p:cNvPr>
          <p:cNvSpPr>
            <a:spLocks noGrp="1"/>
          </p:cNvSpPr>
          <p:nvPr>
            <p:ph type="title"/>
          </p:nvPr>
        </p:nvSpPr>
        <p:spPr/>
        <p:txBody>
          <a:bodyPr/>
          <a:lstStyle/>
          <a:p>
            <a:r>
              <a:rPr lang="en-US" dirty="0"/>
              <a:t>Putting it into practice</a:t>
            </a:r>
            <a:endParaRPr lang="en-GB" dirty="0"/>
          </a:p>
        </p:txBody>
      </p:sp>
      <p:sp>
        <p:nvSpPr>
          <p:cNvPr id="3" name="Content Placeholder 2">
            <a:extLst>
              <a:ext uri="{FF2B5EF4-FFF2-40B4-BE49-F238E27FC236}">
                <a16:creationId xmlns:a16="http://schemas.microsoft.com/office/drawing/2014/main" id="{F2D8E1D7-D90D-4984-BA22-2D4078C16C72}"/>
              </a:ext>
            </a:extLst>
          </p:cNvPr>
          <p:cNvSpPr>
            <a:spLocks noGrp="1"/>
          </p:cNvSpPr>
          <p:nvPr>
            <p:ph idx="1"/>
          </p:nvPr>
        </p:nvSpPr>
        <p:spPr/>
        <p:txBody>
          <a:bodyPr>
            <a:normAutofit fontScale="92500" lnSpcReduction="10000"/>
          </a:bodyPr>
          <a:lstStyle/>
          <a:p>
            <a:pPr marL="0" indent="0">
              <a:buNone/>
            </a:pPr>
            <a:r>
              <a:rPr lang="en-US" dirty="0"/>
              <a:t>Consider your own practice</a:t>
            </a:r>
          </a:p>
          <a:p>
            <a:pPr marL="0" indent="0">
              <a:buNone/>
            </a:pPr>
            <a:endParaRPr lang="en-US" dirty="0"/>
          </a:p>
          <a:p>
            <a:pPr marL="0" indent="0">
              <a:buNone/>
            </a:pPr>
            <a:r>
              <a:rPr lang="en-US" dirty="0"/>
              <a:t>Is this relevant as a way of thinking?</a:t>
            </a:r>
          </a:p>
          <a:p>
            <a:pPr marL="0" indent="0">
              <a:buNone/>
            </a:pPr>
            <a:endParaRPr lang="en-US" dirty="0"/>
          </a:p>
          <a:p>
            <a:pPr marL="0" indent="0">
              <a:buNone/>
            </a:pPr>
            <a:r>
              <a:rPr lang="en-US" dirty="0"/>
              <a:t>What are the challenges?</a:t>
            </a:r>
          </a:p>
          <a:p>
            <a:pPr marL="0" indent="0">
              <a:buNone/>
            </a:pPr>
            <a:endParaRPr lang="en-US" dirty="0"/>
          </a:p>
          <a:p>
            <a:pPr marL="0" indent="0">
              <a:buNone/>
            </a:pPr>
            <a:r>
              <a:rPr lang="en-US" dirty="0"/>
              <a:t>What opportunities would it offer?</a:t>
            </a:r>
          </a:p>
          <a:p>
            <a:pPr marL="0" indent="0">
              <a:buNone/>
            </a:pPr>
            <a:endParaRPr lang="en-US" dirty="0"/>
          </a:p>
          <a:p>
            <a:pPr marL="0" indent="0">
              <a:buNone/>
            </a:pPr>
            <a:r>
              <a:rPr lang="en-US" b="1" dirty="0"/>
              <a:t>How would you engage with the five signposts in your practice. </a:t>
            </a:r>
            <a:endParaRPr lang="en-GB" b="1" dirty="0"/>
          </a:p>
        </p:txBody>
      </p:sp>
    </p:spTree>
    <p:extLst>
      <p:ext uri="{BB962C8B-B14F-4D97-AF65-F5344CB8AC3E}">
        <p14:creationId xmlns:p14="http://schemas.microsoft.com/office/powerpoint/2010/main" val="8805256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219AE65-9B94-44EA-BEF3-EF4BFA169C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0C81A57-9CD5-461B-8FFE-4A8CB6CFBE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7539" y="467397"/>
            <a:ext cx="695829" cy="591911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pSp>
        <p:nvGrpSpPr>
          <p:cNvPr id="13" name="Group 12">
            <a:extLst>
              <a:ext uri="{FF2B5EF4-FFF2-40B4-BE49-F238E27FC236}">
                <a16:creationId xmlns:a16="http://schemas.microsoft.com/office/drawing/2014/main" id="{3086C462-37F4-494D-8292-CCB95221CC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a:solidFill>
            <a:srgbClr val="FFFFFF"/>
          </a:solidFill>
        </p:grpSpPr>
        <p:sp>
          <p:nvSpPr>
            <p:cNvPr id="14" name="Rectangle 13">
              <a:extLst>
                <a:ext uri="{FF2B5EF4-FFF2-40B4-BE49-F238E27FC236}">
                  <a16:creationId xmlns:a16="http://schemas.microsoft.com/office/drawing/2014/main" id="{2C7D2D64-353F-4802-AA48-A70CE6020B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Freeform 5">
              <a:extLst>
                <a:ext uri="{FF2B5EF4-FFF2-40B4-BE49-F238E27FC236}">
                  <a16:creationId xmlns:a16="http://schemas.microsoft.com/office/drawing/2014/main" id="{30A6328F-CAA3-4052-BF4C-14BD47706E6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ln>
              <a:noFill/>
            </a:ln>
          </p:spPr>
          <p:style>
            <a:lnRef idx="0">
              <a:scrgbClr r="0" g="0" b="0"/>
            </a:lnRef>
            <a:fillRef idx="1002">
              <a:schemeClr val="dk2"/>
            </a:fillRef>
            <a:effectRef idx="0">
              <a:scrgbClr r="0" g="0" b="0"/>
            </a:effectRef>
            <a:fontRef idx="major"/>
          </p:style>
        </p:sp>
      </p:grpSp>
      <p:sp>
        <p:nvSpPr>
          <p:cNvPr id="2" name="Title 1">
            <a:extLst>
              <a:ext uri="{FF2B5EF4-FFF2-40B4-BE49-F238E27FC236}">
                <a16:creationId xmlns:a16="http://schemas.microsoft.com/office/drawing/2014/main" id="{5D3481D0-A836-47E3-8A2E-F3E39D491F94}"/>
              </a:ext>
            </a:extLst>
          </p:cNvPr>
          <p:cNvSpPr>
            <a:spLocks noGrp="1"/>
          </p:cNvSpPr>
          <p:nvPr>
            <p:ph type="title"/>
          </p:nvPr>
        </p:nvSpPr>
        <p:spPr>
          <a:xfrm>
            <a:off x="1000372" y="1209957"/>
            <a:ext cx="3034580" cy="4438087"/>
          </a:xfrm>
        </p:spPr>
        <p:txBody>
          <a:bodyPr anchor="ctr">
            <a:normAutofit/>
          </a:bodyPr>
          <a:lstStyle/>
          <a:p>
            <a:pPr algn="r"/>
            <a:r>
              <a:rPr lang="nb-NO" sz="3200" dirty="0">
                <a:solidFill>
                  <a:schemeClr val="tx1"/>
                </a:solidFill>
              </a:rPr>
              <a:t>References</a:t>
            </a:r>
          </a:p>
        </p:txBody>
      </p:sp>
      <p:sp>
        <p:nvSpPr>
          <p:cNvPr id="4" name="Content Placeholder 3">
            <a:extLst>
              <a:ext uri="{FF2B5EF4-FFF2-40B4-BE49-F238E27FC236}">
                <a16:creationId xmlns:a16="http://schemas.microsoft.com/office/drawing/2014/main" id="{77BFEAEA-584D-4AB1-BBDF-14DFA178CCE0}"/>
              </a:ext>
            </a:extLst>
          </p:cNvPr>
          <p:cNvSpPr>
            <a:spLocks noGrp="1"/>
          </p:cNvSpPr>
          <p:nvPr>
            <p:ph idx="1"/>
          </p:nvPr>
        </p:nvSpPr>
        <p:spPr>
          <a:xfrm>
            <a:off x="4678424" y="1059025"/>
            <a:ext cx="5302189" cy="4739950"/>
          </a:xfrm>
        </p:spPr>
        <p:txBody>
          <a:bodyPr anchor="ctr">
            <a:noAutofit/>
          </a:bodyPr>
          <a:lstStyle/>
          <a:p>
            <a:pPr>
              <a:lnSpc>
                <a:spcPct val="90000"/>
              </a:lnSpc>
            </a:pPr>
            <a:r>
              <a:rPr lang="en-GB" sz="1200" dirty="0">
                <a:solidFill>
                  <a:schemeClr val="tx1"/>
                </a:solidFill>
              </a:rPr>
              <a:t>Harvey, D. (2005). </a:t>
            </a:r>
            <a:r>
              <a:rPr lang="en-GB" sz="1200" i="1" dirty="0">
                <a:solidFill>
                  <a:schemeClr val="tx1"/>
                </a:solidFill>
              </a:rPr>
              <a:t>A brief history of neoliberalism</a:t>
            </a:r>
            <a:r>
              <a:rPr lang="en-GB" sz="1200" dirty="0">
                <a:solidFill>
                  <a:schemeClr val="tx1"/>
                </a:solidFill>
              </a:rPr>
              <a:t>. Oxford: Oxford University Press.</a:t>
            </a:r>
            <a:endParaRPr lang="da-DK" sz="1200" dirty="0">
              <a:solidFill>
                <a:schemeClr val="tx1"/>
              </a:solidFill>
            </a:endParaRPr>
          </a:p>
          <a:p>
            <a:pPr>
              <a:lnSpc>
                <a:spcPct val="90000"/>
              </a:lnSpc>
            </a:pPr>
            <a:r>
              <a:rPr lang="da-DK" sz="1200" dirty="0">
                <a:solidFill>
                  <a:schemeClr val="tx1"/>
                </a:solidFill>
              </a:rPr>
              <a:t>Hooley, T., Sultana, R.G. &amp; Thomsen, R. (2018). </a:t>
            </a:r>
            <a:r>
              <a:rPr lang="da-DK" sz="1200" i="1" dirty="0">
                <a:solidFill>
                  <a:schemeClr val="tx1"/>
                </a:solidFill>
              </a:rPr>
              <a:t>Career guidance for social justice: Contesting neoliberalism</a:t>
            </a:r>
            <a:r>
              <a:rPr lang="da-DK" sz="1200" dirty="0">
                <a:solidFill>
                  <a:schemeClr val="tx1"/>
                </a:solidFill>
              </a:rPr>
              <a:t>. London: Routledge.</a:t>
            </a:r>
          </a:p>
          <a:p>
            <a:pPr>
              <a:lnSpc>
                <a:spcPct val="90000"/>
              </a:lnSpc>
            </a:pPr>
            <a:r>
              <a:rPr lang="da-DK" sz="1200" dirty="0">
                <a:solidFill>
                  <a:schemeClr val="tx1"/>
                </a:solidFill>
              </a:rPr>
              <a:t>Hooley, T. Sultana, R.G. &amp; Thomsen, R. (2019). </a:t>
            </a:r>
            <a:r>
              <a:rPr lang="da-DK" sz="1200" i="1" dirty="0">
                <a:solidFill>
                  <a:schemeClr val="tx1"/>
                </a:solidFill>
              </a:rPr>
              <a:t>Career guidance for emancipation: Reclaiming justice for the multitude</a:t>
            </a:r>
            <a:r>
              <a:rPr lang="da-DK" sz="1200" dirty="0">
                <a:solidFill>
                  <a:schemeClr val="tx1"/>
                </a:solidFill>
              </a:rPr>
              <a:t>. London: Routledge. </a:t>
            </a:r>
          </a:p>
          <a:p>
            <a:pPr>
              <a:lnSpc>
                <a:spcPct val="90000"/>
              </a:lnSpc>
            </a:pPr>
            <a:r>
              <a:rPr lang="en-GB" sz="1200" dirty="0">
                <a:solidFill>
                  <a:schemeClr val="tx1"/>
                </a:solidFill>
              </a:rPr>
              <a:t>Roberts, K. (1977). The social conditions, consequences and limitations of career guidance’, </a:t>
            </a:r>
            <a:r>
              <a:rPr lang="en-GB" sz="1200" i="1" dirty="0">
                <a:solidFill>
                  <a:schemeClr val="tx1"/>
                </a:solidFill>
              </a:rPr>
              <a:t>British Journal of Guidance and Counselling</a:t>
            </a:r>
            <a:r>
              <a:rPr lang="en-GB" sz="1200" dirty="0">
                <a:solidFill>
                  <a:schemeClr val="tx1"/>
                </a:solidFill>
              </a:rPr>
              <a:t>, 5, 1-9. </a:t>
            </a:r>
          </a:p>
          <a:p>
            <a:pPr>
              <a:lnSpc>
                <a:spcPct val="90000"/>
              </a:lnSpc>
            </a:pPr>
            <a:r>
              <a:rPr lang="en-GB" sz="1200" dirty="0">
                <a:solidFill>
                  <a:schemeClr val="tx1"/>
                </a:solidFill>
              </a:rPr>
              <a:t>Watts, A.G. (2015). Socio-political ideologies of guidance. In Hooley, T. and Barham, L. (Eds.). </a:t>
            </a:r>
            <a:r>
              <a:rPr lang="en-GB" sz="1200" i="1" dirty="0">
                <a:solidFill>
                  <a:schemeClr val="tx1"/>
                </a:solidFill>
              </a:rPr>
              <a:t>Career Development Policy and Practice: The Tony Watts Reader</a:t>
            </a:r>
            <a:r>
              <a:rPr lang="en-GB" sz="1200" dirty="0">
                <a:solidFill>
                  <a:schemeClr val="tx1"/>
                </a:solidFill>
              </a:rPr>
              <a:t>. Stafford: Highflyers.</a:t>
            </a:r>
          </a:p>
          <a:p>
            <a:pPr>
              <a:lnSpc>
                <a:spcPct val="90000"/>
              </a:lnSpc>
            </a:pPr>
            <a:r>
              <a:rPr lang="en-GB" sz="1200" dirty="0">
                <a:solidFill>
                  <a:schemeClr val="tx1"/>
                </a:solidFill>
              </a:rPr>
              <a:t>Young, I.M. (2004). Five Faces of Oppression. In </a:t>
            </a:r>
            <a:r>
              <a:rPr lang="en-GB" sz="1200" dirty="0" err="1">
                <a:solidFill>
                  <a:schemeClr val="tx1"/>
                </a:solidFill>
              </a:rPr>
              <a:t>Heldke</a:t>
            </a:r>
            <a:r>
              <a:rPr lang="en-GB" sz="1200" dirty="0">
                <a:solidFill>
                  <a:schemeClr val="tx1"/>
                </a:solidFill>
              </a:rPr>
              <a:t>, L. &amp; O’Connor, P. (Eds.). </a:t>
            </a:r>
            <a:r>
              <a:rPr lang="en-GB" sz="1200" i="1" dirty="0">
                <a:solidFill>
                  <a:schemeClr val="tx1"/>
                </a:solidFill>
              </a:rPr>
              <a:t>Oppression, privilege, &amp; resistance. Boston: </a:t>
            </a:r>
            <a:r>
              <a:rPr lang="en-GB" sz="1200" dirty="0">
                <a:solidFill>
                  <a:schemeClr val="tx1"/>
                </a:solidFill>
              </a:rPr>
              <a:t>McGraw Hill.</a:t>
            </a:r>
          </a:p>
          <a:p>
            <a:pPr>
              <a:lnSpc>
                <a:spcPct val="90000"/>
              </a:lnSpc>
            </a:pPr>
            <a:r>
              <a:rPr lang="da-DK" sz="1200" dirty="0">
                <a:solidFill>
                  <a:schemeClr val="tx1"/>
                </a:solidFill>
              </a:rPr>
              <a:t>Wikstrand, F. (2019). Norm criticism: A method for social justice in career guidance. In Hooley, T. Sultana, R.G. &amp; Thomsen, R. (2019). </a:t>
            </a:r>
            <a:r>
              <a:rPr lang="da-DK" sz="1200" i="1" dirty="0">
                <a:solidFill>
                  <a:schemeClr val="tx1"/>
                </a:solidFill>
              </a:rPr>
              <a:t>Career guidance for emancipation: Reclaiming justice for the multitude </a:t>
            </a:r>
            <a:r>
              <a:rPr lang="da-DK" sz="1200" dirty="0">
                <a:solidFill>
                  <a:schemeClr val="tx1"/>
                </a:solidFill>
              </a:rPr>
              <a:t>(pp.216-231). London: Routledge. </a:t>
            </a:r>
          </a:p>
        </p:txBody>
      </p:sp>
      <p:cxnSp>
        <p:nvCxnSpPr>
          <p:cNvPr id="17" name="Straight Connector 16">
            <a:extLst>
              <a:ext uri="{FF2B5EF4-FFF2-40B4-BE49-F238E27FC236}">
                <a16:creationId xmlns:a16="http://schemas.microsoft.com/office/drawing/2014/main" id="{AD23B2CD-009B-425A-9616-1E1AD1D5AB4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56687" y="1930986"/>
            <a:ext cx="0" cy="3200400"/>
          </a:xfrm>
          <a:prstGeom prst="line">
            <a:avLst/>
          </a:prstGeom>
          <a:ln w="15875" cap="sq">
            <a:solidFill>
              <a:schemeClr val="accent1">
                <a:lumMod val="75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71333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advTm="11385">
        <p159:morph option="byObject"/>
      </p:transition>
    </mc:Choice>
    <mc:Fallback xmlns="">
      <p:transition spd="slow" advTm="11385">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42000"/>
                <a:hueMod val="42000"/>
                <a:satMod val="124000"/>
                <a:lumMod val="62000"/>
              </a:schemeClr>
              <a:schemeClr val="bg2">
                <a:tint val="96000"/>
                <a:satMod val="130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314C310-850D-4491-AA52-C75BEA68B6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D4EC3799-3F52-48CE-85CC-83AED368EB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F3FC2939-BF10-4CBC-904B-74A17D4B9C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Freeform 5">
              <a:extLst>
                <a:ext uri="{FF2B5EF4-FFF2-40B4-BE49-F238E27FC236}">
                  <a16:creationId xmlns:a16="http://schemas.microsoft.com/office/drawing/2014/main" id="{266B6D5D-11B6-40A6-9CEF-F0B0D104C5C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sp>
      </p:grpSp>
      <p:sp>
        <p:nvSpPr>
          <p:cNvPr id="2" name="Title 1">
            <a:extLst>
              <a:ext uri="{FF2B5EF4-FFF2-40B4-BE49-F238E27FC236}">
                <a16:creationId xmlns:a16="http://schemas.microsoft.com/office/drawing/2014/main" id="{6DD2D570-39D8-450F-89EC-4426C3860C18}"/>
              </a:ext>
            </a:extLst>
          </p:cNvPr>
          <p:cNvSpPr>
            <a:spLocks noGrp="1"/>
          </p:cNvSpPr>
          <p:nvPr>
            <p:ph type="title"/>
          </p:nvPr>
        </p:nvSpPr>
        <p:spPr>
          <a:xfrm>
            <a:off x="836247" y="1085549"/>
            <a:ext cx="3430947" cy="4686903"/>
          </a:xfrm>
        </p:spPr>
        <p:txBody>
          <a:bodyPr anchor="ctr">
            <a:normAutofit/>
          </a:bodyPr>
          <a:lstStyle/>
          <a:p>
            <a:pPr algn="r"/>
            <a:r>
              <a:rPr lang="en-GB">
                <a:solidFill>
                  <a:schemeClr val="tx1"/>
                </a:solidFill>
              </a:rPr>
              <a:t>In summary</a:t>
            </a:r>
          </a:p>
        </p:txBody>
      </p:sp>
      <p:cxnSp>
        <p:nvCxnSpPr>
          <p:cNvPr id="14" name="Straight Connector 13">
            <a:extLst>
              <a:ext uri="{FF2B5EF4-FFF2-40B4-BE49-F238E27FC236}">
                <a16:creationId xmlns:a16="http://schemas.microsoft.com/office/drawing/2014/main" id="{789E20C7-BB50-4317-93C7-90C8ED80B2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930986"/>
            <a:ext cx="0" cy="3200400"/>
          </a:xfrm>
          <a:prstGeom prst="line">
            <a:avLst/>
          </a:prstGeom>
          <a:ln w="15875" cap="sq">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EBF8E18-AF67-49DD-9AD3-8BC4A469CB32}"/>
              </a:ext>
            </a:extLst>
          </p:cNvPr>
          <p:cNvSpPr>
            <a:spLocks noGrp="1"/>
          </p:cNvSpPr>
          <p:nvPr>
            <p:ph idx="1"/>
          </p:nvPr>
        </p:nvSpPr>
        <p:spPr>
          <a:xfrm>
            <a:off x="5041399" y="1085549"/>
            <a:ext cx="5579707" cy="4686903"/>
          </a:xfrm>
        </p:spPr>
        <p:txBody>
          <a:bodyPr anchor="ctr">
            <a:normAutofit/>
          </a:bodyPr>
          <a:lstStyle/>
          <a:p>
            <a:pPr>
              <a:lnSpc>
                <a:spcPct val="90000"/>
              </a:lnSpc>
            </a:pPr>
            <a:r>
              <a:rPr lang="en-US" sz="1500">
                <a:solidFill>
                  <a:schemeClr val="tx1"/>
                </a:solidFill>
              </a:rPr>
              <a:t>Our careers are not just an expression of our psychology or personal will, they are embedded in social structures.</a:t>
            </a:r>
          </a:p>
          <a:p>
            <a:pPr>
              <a:lnSpc>
                <a:spcPct val="90000"/>
              </a:lnSpc>
            </a:pPr>
            <a:r>
              <a:rPr lang="en-US" sz="1500">
                <a:solidFill>
                  <a:schemeClr val="tx1"/>
                </a:solidFill>
              </a:rPr>
              <a:t>The kind of (neoliberal) society in which we currently live means that many of us experience our careers through injustice and oppression.</a:t>
            </a:r>
          </a:p>
          <a:p>
            <a:pPr>
              <a:lnSpc>
                <a:spcPct val="90000"/>
              </a:lnSpc>
            </a:pPr>
            <a:r>
              <a:rPr lang="en-US" sz="1500">
                <a:solidFill>
                  <a:schemeClr val="tx1"/>
                </a:solidFill>
              </a:rPr>
              <a:t>Career guidance can play a variety of roles variously supporting or challenging the way that things are. </a:t>
            </a:r>
          </a:p>
          <a:p>
            <a:pPr>
              <a:lnSpc>
                <a:spcPct val="90000"/>
              </a:lnSpc>
            </a:pPr>
            <a:r>
              <a:rPr lang="en-US" sz="1500">
                <a:solidFill>
                  <a:schemeClr val="tx1"/>
                </a:solidFill>
              </a:rPr>
              <a:t>There is a growing literature which provides us with resources to think about career guidance differently.</a:t>
            </a:r>
          </a:p>
          <a:p>
            <a:pPr>
              <a:lnSpc>
                <a:spcPct val="90000"/>
              </a:lnSpc>
            </a:pPr>
            <a:r>
              <a:rPr lang="en-US" sz="1500">
                <a:solidFill>
                  <a:schemeClr val="tx1"/>
                </a:solidFill>
              </a:rPr>
              <a:t>The five signposts provide a basic framework within which we can develop more socially just forms of practice. </a:t>
            </a:r>
          </a:p>
          <a:p>
            <a:pPr>
              <a:lnSpc>
                <a:spcPct val="90000"/>
              </a:lnSpc>
            </a:pPr>
            <a:r>
              <a:rPr lang="en-US" sz="1500">
                <a:solidFill>
                  <a:schemeClr val="tx1"/>
                </a:solidFill>
              </a:rPr>
              <a:t>There are a growing number of examples that we can lend and borrow to help us to develop our practice in socially just ways. </a:t>
            </a:r>
            <a:endParaRPr lang="en-GB" sz="1500">
              <a:solidFill>
                <a:schemeClr val="tx1"/>
              </a:solidFill>
            </a:endParaRPr>
          </a:p>
        </p:txBody>
      </p:sp>
      <p:sp>
        <p:nvSpPr>
          <p:cNvPr id="16" name="Footer Placeholder 4">
            <a:extLst>
              <a:ext uri="{FF2B5EF4-FFF2-40B4-BE49-F238E27FC236}">
                <a16:creationId xmlns:a16="http://schemas.microsoft.com/office/drawing/2014/main" id="{0308D749-5984-4BB8-A788-A85D24304A0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561110" y="6391838"/>
            <a:ext cx="3859795" cy="304801"/>
          </a:xfrm>
          <a:prstGeom prst="rect">
            <a:avLst/>
          </a:prstGeom>
        </p:spPr>
        <p:txBody>
          <a:bodyPr vert="horz" lIns="91440" tIns="45720" rIns="91440" bIns="45720" rtlCol="0" anchor="ctr"/>
          <a:lstStyle>
            <a:defPPr>
              <a:defRPr lang="en-US"/>
            </a:defPPr>
            <a:lvl1pPr marL="0" algn="l" defTabSz="457200" rtl="0" eaLnBrk="1" latinLnBrk="0" hangingPunct="1">
              <a:defRPr sz="1000" b="0" i="0" kern="1200">
                <a:solidFill>
                  <a:schemeClr val="bg1">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b="1" dirty="0">
              <a:solidFill>
                <a:srgbClr val="B31166"/>
              </a:solidFill>
            </a:endParaRPr>
          </a:p>
        </p:txBody>
      </p:sp>
      <p:sp>
        <p:nvSpPr>
          <p:cNvPr id="18" name="Date Placeholder 3">
            <a:extLst>
              <a:ext uri="{FF2B5EF4-FFF2-40B4-BE49-F238E27FC236}">
                <a16:creationId xmlns:a16="http://schemas.microsoft.com/office/drawing/2014/main" id="{95B8172D-A4C8-41B4-8991-78BBEC4039D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7718854" y="6391839"/>
            <a:ext cx="2997637" cy="304798"/>
          </a:xfrm>
          <a:prstGeom prst="rect">
            <a:avLst/>
          </a:prstGeom>
        </p:spPr>
        <p:txBody>
          <a:bodyPr vert="horz" lIns="91440" tIns="45720" rIns="91440" bIns="45720" rtlCol="0" anchor="t"/>
          <a:lstStyle>
            <a:defPPr>
              <a:defRPr lang="en-US"/>
            </a:defPPr>
            <a:lvl1pPr marL="0" algn="l" defTabSz="457200" rtl="0" eaLnBrk="1" latinLnBrk="0" hangingPunct="1">
              <a:defRPr sz="1000" b="0" i="0" kern="1200">
                <a:solidFill>
                  <a:schemeClr val="bg1">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endParaRPr lang="en-US" b="1" dirty="0">
              <a:solidFill>
                <a:srgbClr val="B31166"/>
              </a:solidFill>
            </a:endParaRPr>
          </a:p>
        </p:txBody>
      </p:sp>
    </p:spTree>
    <p:extLst>
      <p:ext uri="{BB962C8B-B14F-4D97-AF65-F5344CB8AC3E}">
        <p14:creationId xmlns:p14="http://schemas.microsoft.com/office/powerpoint/2010/main" val="156838424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1500" advTm="26149">
        <p159:morph option="byObject"/>
      </p:transition>
    </mc:Choice>
    <mc:Fallback xmlns="">
      <p:transition spd="slow" advTm="26149">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A2181-DC54-4E77-83F8-2595D6D666DC}"/>
              </a:ext>
            </a:extLst>
          </p:cNvPr>
          <p:cNvSpPr>
            <a:spLocks noGrp="1"/>
          </p:cNvSpPr>
          <p:nvPr>
            <p:ph type="title"/>
          </p:nvPr>
        </p:nvSpPr>
        <p:spPr/>
        <p:txBody>
          <a:bodyPr/>
          <a:lstStyle/>
          <a:p>
            <a:r>
              <a:rPr lang="en-GB" dirty="0"/>
              <a:t>About me</a:t>
            </a:r>
          </a:p>
        </p:txBody>
      </p:sp>
      <p:sp>
        <p:nvSpPr>
          <p:cNvPr id="3" name="Content Placeholder 2">
            <a:extLst>
              <a:ext uri="{FF2B5EF4-FFF2-40B4-BE49-F238E27FC236}">
                <a16:creationId xmlns:a16="http://schemas.microsoft.com/office/drawing/2014/main" id="{F047F9FF-6CCA-491D-880F-A00CD2AEA560}"/>
              </a:ext>
            </a:extLst>
          </p:cNvPr>
          <p:cNvSpPr>
            <a:spLocks noGrp="1"/>
          </p:cNvSpPr>
          <p:nvPr>
            <p:ph idx="1"/>
          </p:nvPr>
        </p:nvSpPr>
        <p:spPr/>
        <p:txBody>
          <a:bodyPr>
            <a:normAutofit fontScale="92500" lnSpcReduction="10000"/>
          </a:bodyPr>
          <a:lstStyle/>
          <a:p>
            <a:pPr marL="0" indent="0">
              <a:buNone/>
            </a:pPr>
            <a:r>
              <a:rPr lang="en-GB" b="1" dirty="0"/>
              <a:t>Tristram Hooley</a:t>
            </a:r>
          </a:p>
          <a:p>
            <a:pPr marL="0" indent="0">
              <a:buNone/>
            </a:pPr>
            <a:r>
              <a:rPr lang="en-GB" dirty="0"/>
              <a:t>Professor of Career Education, University of Derby/ Professor II, Inland Norway University of Applied Sciences/ Chief Research Officer, Institute of Student Employers</a:t>
            </a:r>
          </a:p>
          <a:p>
            <a:pPr marL="0" indent="0">
              <a:buNone/>
            </a:pPr>
            <a:endParaRPr lang="en-GB" dirty="0"/>
          </a:p>
          <a:p>
            <a:pPr marL="0" indent="0">
              <a:buNone/>
            </a:pPr>
            <a:r>
              <a:rPr lang="en-GB" dirty="0"/>
              <a:t>Email: </a:t>
            </a:r>
            <a:r>
              <a:rPr lang="en-GB" dirty="0">
                <a:hlinkClick r:id="rId2"/>
              </a:rPr>
              <a:t>tristram.hooley@gmail.com</a:t>
            </a:r>
            <a:r>
              <a:rPr lang="en-GB" dirty="0"/>
              <a:t> </a:t>
            </a:r>
          </a:p>
          <a:p>
            <a:pPr marL="0" indent="0">
              <a:buNone/>
            </a:pPr>
            <a:endParaRPr lang="en-GB" dirty="0"/>
          </a:p>
          <a:p>
            <a:pPr marL="0" indent="0">
              <a:buNone/>
            </a:pPr>
            <a:r>
              <a:rPr lang="en-GB" dirty="0"/>
              <a:t>Twitter: @</a:t>
            </a:r>
            <a:r>
              <a:rPr lang="en-GB" dirty="0" err="1"/>
              <a:t>pigironjoe</a:t>
            </a:r>
            <a:endParaRPr lang="en-GB" dirty="0"/>
          </a:p>
          <a:p>
            <a:pPr marL="0" indent="0">
              <a:buNone/>
            </a:pPr>
            <a:endParaRPr lang="en-GB" dirty="0"/>
          </a:p>
          <a:p>
            <a:pPr marL="0" indent="0">
              <a:buNone/>
            </a:pPr>
            <a:r>
              <a:rPr lang="en-GB" dirty="0"/>
              <a:t>Blog: </a:t>
            </a:r>
            <a:r>
              <a:rPr lang="en-GB" dirty="0">
                <a:hlinkClick r:id="rId3"/>
              </a:rPr>
              <a:t>https://adventuresincareerdevelopment.wordpress.com/</a:t>
            </a:r>
            <a:r>
              <a:rPr lang="en-GB" dirty="0"/>
              <a:t> </a:t>
            </a:r>
          </a:p>
        </p:txBody>
      </p:sp>
    </p:spTree>
    <p:extLst>
      <p:ext uri="{BB962C8B-B14F-4D97-AF65-F5344CB8AC3E}">
        <p14:creationId xmlns:p14="http://schemas.microsoft.com/office/powerpoint/2010/main" val="3747729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advTm="3156">
        <p159:morph option="byObject"/>
      </p:transition>
    </mc:Choice>
    <mc:Fallback xmlns="">
      <p:transition spd="slow" advTm="3156">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ISPRING_RESOURCE_PATHS_HASH_PRESENTER" val="7fa72a5ef65339dea6ae197b027635ec5a6ce1d"/>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F1C4790-FE3C-4020-8CA7-00621DA7BBB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128EE2DF7B3D4469B7181A1AD57538A" ma:contentTypeVersion="6" ma:contentTypeDescription="Create a new document." ma:contentTypeScope="" ma:versionID="285b2462cf4e395d0bb566367bc8abac">
  <xsd:schema xmlns:xsd="http://www.w3.org/2001/XMLSchema" xmlns:xs="http://www.w3.org/2001/XMLSchema" xmlns:p="http://schemas.microsoft.com/office/2006/metadata/properties" xmlns:ns2="0207b544-3c35-424b-9f75-2a35510bb642" targetNamespace="http://schemas.microsoft.com/office/2006/metadata/properties" ma:root="true" ma:fieldsID="7e10f5940637d305706836611d6296c7" ns2:_="">
    <xsd:import namespace="0207b544-3c35-424b-9f75-2a35510bb642"/>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207b544-3c35-424b-9f75-2a35510bb64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89ABE61-9B47-45F5-9BFE-FA47896F923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207b544-3c35-424b-9f75-2a35510bb64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B0E49DC-8112-41C4-B769-FCE5FD11543A}">
  <ds:schemaRefs>
    <ds:schemaRef ds:uri="http://purl.org/dc/terms/"/>
    <ds:schemaRef ds:uri="http://schemas.openxmlformats.org/package/2006/metadata/core-properties"/>
    <ds:schemaRef ds:uri="http://purl.org/dc/dcmitype/"/>
    <ds:schemaRef ds:uri="http://purl.org/dc/elements/1.1/"/>
    <ds:schemaRef ds:uri="http://schemas.microsoft.com/office/2006/documentManagement/types"/>
    <ds:schemaRef ds:uri="http://schemas.microsoft.com/office/infopath/2007/PartnerControls"/>
    <ds:schemaRef ds:uri="0207b544-3c35-424b-9f75-2a35510bb642"/>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6CD89AF1-F458-4230-A7D9-BB44DC385CF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350</TotalTime>
  <Words>2714</Words>
  <Application>Microsoft Office PowerPoint</Application>
  <PresentationFormat>Widescreen</PresentationFormat>
  <Paragraphs>329</Paragraphs>
  <Slides>43</Slides>
  <Notes>10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43</vt:i4>
      </vt:variant>
    </vt:vector>
  </HeadingPairs>
  <TitlesOfParts>
    <vt:vector size="51" baseType="lpstr">
      <vt:lpstr>Arial</vt:lpstr>
      <vt:lpstr>Calibri</vt:lpstr>
      <vt:lpstr>Century Gothic</vt:lpstr>
      <vt:lpstr>Georgia</vt:lpstr>
      <vt:lpstr>Helvetica Neue</vt:lpstr>
      <vt:lpstr>Helvetica Neue Black Condensed</vt:lpstr>
      <vt:lpstr>Wingdings 3</vt:lpstr>
      <vt:lpstr>Ion Boardroom</vt:lpstr>
      <vt:lpstr>Career guidance and social justice Developing emancipatory practice</vt:lpstr>
      <vt:lpstr>By the end of this workshop you will be able to:</vt:lpstr>
      <vt:lpstr>Career guidance</vt:lpstr>
      <vt:lpstr>Who are you and why are you here?</vt:lpstr>
      <vt:lpstr>Structure of today</vt:lpstr>
      <vt:lpstr>Structure of today</vt:lpstr>
      <vt:lpstr>There is a long tradition of thinking about career guidance and social justice…</vt:lpstr>
      <vt:lpstr>Career guidance, social justice and neoliberalism</vt:lpstr>
      <vt:lpstr>The two volumes</vt:lpstr>
      <vt:lpstr>Career guidance for social justice website</vt:lpstr>
      <vt:lpstr>Structure of today</vt:lpstr>
      <vt:lpstr>Go to www.menti.com</vt:lpstr>
      <vt:lpstr>Career is the individual’s journey through life, learning and work</vt:lpstr>
      <vt:lpstr>Social justice</vt:lpstr>
      <vt:lpstr>The faces of oppression</vt:lpstr>
      <vt:lpstr>Neoliberalism </vt:lpstr>
      <vt:lpstr>Neoliberal policies</vt:lpstr>
      <vt:lpstr>Ken Roberts and ‘opportunity structure’</vt:lpstr>
      <vt:lpstr>Responsibilisation?</vt:lpstr>
      <vt:lpstr>Structure of today</vt:lpstr>
      <vt:lpstr>This is all very well…</vt:lpstr>
      <vt:lpstr>How do you deal with life being unfair?</vt:lpstr>
      <vt:lpstr>The politics of career guidance</vt:lpstr>
      <vt:lpstr>Socio-political ideologies of guidance</vt:lpstr>
      <vt:lpstr>Key ethical issues</vt:lpstr>
      <vt:lpstr>Structure of today</vt:lpstr>
      <vt:lpstr>The five signposts towards socially justice career guidance</vt:lpstr>
      <vt:lpstr>Critical consciousness</vt:lpstr>
      <vt:lpstr>Example: I want to make a difference?</vt:lpstr>
      <vt:lpstr>Naming oppression</vt:lpstr>
      <vt:lpstr>Example: In career counselling</vt:lpstr>
      <vt:lpstr>How the naming of oppression works…</vt:lpstr>
      <vt:lpstr>Question what is normal</vt:lpstr>
      <vt:lpstr>How do we deal with these different challenges to the norm?</vt:lpstr>
      <vt:lpstr>Example: Norm criticism in Sweden</vt:lpstr>
      <vt:lpstr>Encourage people to work together</vt:lpstr>
      <vt:lpstr>Example: Writing an open letter</vt:lpstr>
      <vt:lpstr>Working at a range of levels</vt:lpstr>
      <vt:lpstr>Example: Subject choices</vt:lpstr>
      <vt:lpstr>Putting it into practice</vt:lpstr>
      <vt:lpstr>References</vt:lpstr>
      <vt:lpstr>In summary</vt:lpstr>
      <vt:lpstr>About 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Career guidance and social justice Developing emancipatory practice</dc:title>
  <dc:creator>Tristram Hooley</dc:creator>
  <cp:lastModifiedBy>Tristram Hooley</cp:lastModifiedBy>
  <cp:revision>14</cp:revision>
  <dcterms:created xsi:type="dcterms:W3CDTF">2020-01-12T10:52:47Z</dcterms:created>
  <dcterms:modified xsi:type="dcterms:W3CDTF">2020-01-25T21:07:23Z</dcterms:modified>
</cp:coreProperties>
</file>