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24"/>
  </p:notesMasterIdLst>
  <p:sldIdLst>
    <p:sldId id="256" r:id="rId2"/>
    <p:sldId id="688" r:id="rId3"/>
    <p:sldId id="675" r:id="rId4"/>
    <p:sldId id="275" r:id="rId5"/>
    <p:sldId id="676" r:id="rId6"/>
    <p:sldId id="677" r:id="rId7"/>
    <p:sldId id="678" r:id="rId8"/>
    <p:sldId id="679" r:id="rId9"/>
    <p:sldId id="680" r:id="rId10"/>
    <p:sldId id="681" r:id="rId11"/>
    <p:sldId id="682" r:id="rId12"/>
    <p:sldId id="689" r:id="rId13"/>
    <p:sldId id="684" r:id="rId14"/>
    <p:sldId id="685" r:id="rId15"/>
    <p:sldId id="683" r:id="rId16"/>
    <p:sldId id="687" r:id="rId17"/>
    <p:sldId id="686" r:id="rId18"/>
    <p:sldId id="691" r:id="rId19"/>
    <p:sldId id="690" r:id="rId20"/>
    <p:sldId id="584" r:id="rId21"/>
    <p:sldId id="631" r:id="rId22"/>
    <p:sldId id="602"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982E7E-C4D1-42ED-9121-CE5900B3602D}"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GB"/>
        </a:p>
      </dgm:t>
    </dgm:pt>
    <dgm:pt modelId="{97DD52FA-8926-46F5-BD42-C476235ED686}">
      <dgm:prSet phldrT="[Text]"/>
      <dgm:spPr/>
      <dgm:t>
        <a:bodyPr/>
        <a:lstStyle/>
        <a:p>
          <a:pPr>
            <a:buFont typeface="+mj-lt"/>
            <a:buAutoNum type="arabicPeriod"/>
          </a:pPr>
          <a:r>
            <a:rPr lang="en-GB" b="1" i="0" dirty="0"/>
            <a:t>Build critical consciousness</a:t>
          </a:r>
          <a:r>
            <a:rPr lang="en-GB" b="0" i="0" dirty="0"/>
            <a:t> </a:t>
          </a:r>
          <a:endParaRPr lang="en-GB" dirty="0"/>
        </a:p>
      </dgm:t>
    </dgm:pt>
    <dgm:pt modelId="{20892C76-CD78-45AF-B3E1-3D76F2A37AFC}" type="parTrans" cxnId="{7210C9C8-6E30-45B8-A103-D9030BACDDB8}">
      <dgm:prSet/>
      <dgm:spPr/>
      <dgm:t>
        <a:bodyPr/>
        <a:lstStyle/>
        <a:p>
          <a:endParaRPr lang="en-GB"/>
        </a:p>
      </dgm:t>
    </dgm:pt>
    <dgm:pt modelId="{41D5E014-00E4-4741-A5B2-53E79298F713}" type="sibTrans" cxnId="{7210C9C8-6E30-45B8-A103-D9030BACDDB8}">
      <dgm:prSet phldrT="01"/>
      <dgm:spPr/>
      <dgm:t>
        <a:bodyPr/>
        <a:lstStyle/>
        <a:p>
          <a:r>
            <a:rPr lang="en-GB"/>
            <a:t>01</a:t>
          </a:r>
        </a:p>
      </dgm:t>
    </dgm:pt>
    <dgm:pt modelId="{37FE235D-A313-44D7-B3F6-820CFC7F1E6F}">
      <dgm:prSet/>
      <dgm:spPr/>
      <dgm:t>
        <a:bodyPr/>
        <a:lstStyle/>
        <a:p>
          <a:pPr>
            <a:buFont typeface="+mj-lt"/>
            <a:buAutoNum type="arabicPeriod"/>
          </a:pPr>
          <a:r>
            <a:rPr lang="en-GB" b="1" i="0" dirty="0"/>
            <a:t>Name oppression</a:t>
          </a:r>
          <a:endParaRPr lang="en-GB" b="0" i="0" dirty="0"/>
        </a:p>
      </dgm:t>
    </dgm:pt>
    <dgm:pt modelId="{2EDE831A-F90F-4D9A-8E0B-DE0ABEA06136}" type="parTrans" cxnId="{903461EB-D9E6-468A-8608-3B4DA3FAE17A}">
      <dgm:prSet/>
      <dgm:spPr/>
      <dgm:t>
        <a:bodyPr/>
        <a:lstStyle/>
        <a:p>
          <a:endParaRPr lang="en-GB"/>
        </a:p>
      </dgm:t>
    </dgm:pt>
    <dgm:pt modelId="{3715626F-6FB5-4039-8D0D-F000BD0B91FA}" type="sibTrans" cxnId="{903461EB-D9E6-468A-8608-3B4DA3FAE17A}">
      <dgm:prSet phldrT="02"/>
      <dgm:spPr/>
      <dgm:t>
        <a:bodyPr/>
        <a:lstStyle/>
        <a:p>
          <a:r>
            <a:rPr lang="en-GB"/>
            <a:t>02</a:t>
          </a:r>
        </a:p>
      </dgm:t>
    </dgm:pt>
    <dgm:pt modelId="{8AA400F1-2DAD-4C5E-A7AE-28B3A2F6B5D2}">
      <dgm:prSet/>
      <dgm:spPr/>
      <dgm:t>
        <a:bodyPr/>
        <a:lstStyle/>
        <a:p>
          <a:pPr>
            <a:buFont typeface="+mj-lt"/>
            <a:buAutoNum type="arabicPeriod"/>
          </a:pPr>
          <a:r>
            <a:rPr lang="en-GB" b="1" i="0" dirty="0"/>
            <a:t>Question what is normal</a:t>
          </a:r>
          <a:endParaRPr lang="en-GB" b="0" i="0" dirty="0"/>
        </a:p>
      </dgm:t>
    </dgm:pt>
    <dgm:pt modelId="{DFAE832D-8D85-4045-A940-245A5CB1DAC0}" type="parTrans" cxnId="{B2C2FAA5-F981-4D60-B0F0-5DE9C2C7FE10}">
      <dgm:prSet/>
      <dgm:spPr/>
      <dgm:t>
        <a:bodyPr/>
        <a:lstStyle/>
        <a:p>
          <a:endParaRPr lang="en-GB"/>
        </a:p>
      </dgm:t>
    </dgm:pt>
    <dgm:pt modelId="{6FCCBD16-3537-48C9-A881-41A0E1C78FDB}" type="sibTrans" cxnId="{B2C2FAA5-F981-4D60-B0F0-5DE9C2C7FE10}">
      <dgm:prSet phldrT="03"/>
      <dgm:spPr/>
      <dgm:t>
        <a:bodyPr/>
        <a:lstStyle/>
        <a:p>
          <a:r>
            <a:rPr lang="en-GB"/>
            <a:t>03</a:t>
          </a:r>
        </a:p>
      </dgm:t>
    </dgm:pt>
    <dgm:pt modelId="{4BB94112-F036-4259-A5D6-B0198A8B7B9D}">
      <dgm:prSet/>
      <dgm:spPr/>
      <dgm:t>
        <a:bodyPr/>
        <a:lstStyle/>
        <a:p>
          <a:pPr>
            <a:buFont typeface="+mj-lt"/>
            <a:buAutoNum type="arabicPeriod"/>
          </a:pPr>
          <a:r>
            <a:rPr lang="en-GB" b="1" i="0" dirty="0"/>
            <a:t>Encourage people to work together</a:t>
          </a:r>
          <a:endParaRPr lang="en-GB" b="0" i="0" dirty="0"/>
        </a:p>
      </dgm:t>
    </dgm:pt>
    <dgm:pt modelId="{B96EEC5C-9D01-40A4-AC9E-ED164480D8C2}" type="parTrans" cxnId="{042302BE-BE0B-4888-A679-80C51FAA7EEB}">
      <dgm:prSet/>
      <dgm:spPr/>
      <dgm:t>
        <a:bodyPr/>
        <a:lstStyle/>
        <a:p>
          <a:endParaRPr lang="en-GB"/>
        </a:p>
      </dgm:t>
    </dgm:pt>
    <dgm:pt modelId="{B8800921-5D7D-4B1C-B648-6397F7C11BDB}" type="sibTrans" cxnId="{042302BE-BE0B-4888-A679-80C51FAA7EEB}">
      <dgm:prSet phldrT="04"/>
      <dgm:spPr/>
      <dgm:t>
        <a:bodyPr/>
        <a:lstStyle/>
        <a:p>
          <a:r>
            <a:rPr lang="en-GB"/>
            <a:t>04</a:t>
          </a:r>
        </a:p>
      </dgm:t>
    </dgm:pt>
    <dgm:pt modelId="{7F7FFF6A-AA40-4F07-B6A3-409B5C20C6C4}">
      <dgm:prSet/>
      <dgm:spPr/>
      <dgm:t>
        <a:bodyPr/>
        <a:lstStyle/>
        <a:p>
          <a:pPr>
            <a:buFont typeface="+mj-lt"/>
            <a:buAutoNum type="arabicPeriod"/>
          </a:pPr>
          <a:r>
            <a:rPr lang="en-GB" b="1" i="0" dirty="0"/>
            <a:t>Work at a range of levels</a:t>
          </a:r>
          <a:endParaRPr lang="en-GB" b="0" i="0" dirty="0"/>
        </a:p>
      </dgm:t>
    </dgm:pt>
    <dgm:pt modelId="{817B7AFC-8DBA-4D24-BE30-4C61EE5C4CD0}" type="parTrans" cxnId="{0AC268D9-D720-4C6B-A422-2E1A12D811BC}">
      <dgm:prSet/>
      <dgm:spPr/>
      <dgm:t>
        <a:bodyPr/>
        <a:lstStyle/>
        <a:p>
          <a:endParaRPr lang="en-GB"/>
        </a:p>
      </dgm:t>
    </dgm:pt>
    <dgm:pt modelId="{63273C97-C0E3-4C16-852B-ABEA2B6CA576}" type="sibTrans" cxnId="{0AC268D9-D720-4C6B-A422-2E1A12D811BC}">
      <dgm:prSet phldrT="05"/>
      <dgm:spPr/>
      <dgm:t>
        <a:bodyPr/>
        <a:lstStyle/>
        <a:p>
          <a:r>
            <a:rPr lang="en-GB"/>
            <a:t>05</a:t>
          </a:r>
        </a:p>
      </dgm:t>
    </dgm:pt>
    <dgm:pt modelId="{93517E33-9609-40E1-A04B-2BC457B04352}" type="pres">
      <dgm:prSet presAssocID="{8C982E7E-C4D1-42ED-9121-CE5900B3602D}" presName="Name0" presStyleCnt="0">
        <dgm:presLayoutVars>
          <dgm:animLvl val="lvl"/>
          <dgm:resizeHandles val="exact"/>
        </dgm:presLayoutVars>
      </dgm:prSet>
      <dgm:spPr/>
    </dgm:pt>
    <dgm:pt modelId="{9F719ACC-AE4A-40FF-B6DB-4CFC1DC5E6D2}" type="pres">
      <dgm:prSet presAssocID="{97DD52FA-8926-46F5-BD42-C476235ED686}" presName="compositeNode" presStyleCnt="0">
        <dgm:presLayoutVars>
          <dgm:bulletEnabled val="1"/>
        </dgm:presLayoutVars>
      </dgm:prSet>
      <dgm:spPr/>
    </dgm:pt>
    <dgm:pt modelId="{DBC4281D-C71B-4664-995C-7B7AB2EE42E2}" type="pres">
      <dgm:prSet presAssocID="{97DD52FA-8926-46F5-BD42-C476235ED686}" presName="bgRect" presStyleLbl="alignNode1" presStyleIdx="0" presStyleCnt="5"/>
      <dgm:spPr/>
    </dgm:pt>
    <dgm:pt modelId="{BEDD5812-1115-4B8A-A19D-85AAFE354974}" type="pres">
      <dgm:prSet presAssocID="{41D5E014-00E4-4741-A5B2-53E79298F713}" presName="sibTransNodeRect" presStyleLbl="alignNode1" presStyleIdx="0" presStyleCnt="5">
        <dgm:presLayoutVars>
          <dgm:chMax val="0"/>
          <dgm:bulletEnabled val="1"/>
        </dgm:presLayoutVars>
      </dgm:prSet>
      <dgm:spPr/>
    </dgm:pt>
    <dgm:pt modelId="{AFE06326-83F7-443C-BFD3-C5A597367D4B}" type="pres">
      <dgm:prSet presAssocID="{97DD52FA-8926-46F5-BD42-C476235ED686}" presName="nodeRect" presStyleLbl="alignNode1" presStyleIdx="0" presStyleCnt="5">
        <dgm:presLayoutVars>
          <dgm:bulletEnabled val="1"/>
        </dgm:presLayoutVars>
      </dgm:prSet>
      <dgm:spPr/>
    </dgm:pt>
    <dgm:pt modelId="{97AD09E0-A391-43ED-921A-59444E810E1E}" type="pres">
      <dgm:prSet presAssocID="{41D5E014-00E4-4741-A5B2-53E79298F713}" presName="sibTrans" presStyleCnt="0"/>
      <dgm:spPr/>
    </dgm:pt>
    <dgm:pt modelId="{AF1C2AC7-D46E-4BA0-8311-931587EC53CE}" type="pres">
      <dgm:prSet presAssocID="{37FE235D-A313-44D7-B3F6-820CFC7F1E6F}" presName="compositeNode" presStyleCnt="0">
        <dgm:presLayoutVars>
          <dgm:bulletEnabled val="1"/>
        </dgm:presLayoutVars>
      </dgm:prSet>
      <dgm:spPr/>
    </dgm:pt>
    <dgm:pt modelId="{9C5372CC-55F9-41A2-B2A6-1914F78C1795}" type="pres">
      <dgm:prSet presAssocID="{37FE235D-A313-44D7-B3F6-820CFC7F1E6F}" presName="bgRect" presStyleLbl="alignNode1" presStyleIdx="1" presStyleCnt="5"/>
      <dgm:spPr/>
    </dgm:pt>
    <dgm:pt modelId="{616804D4-7870-46A6-B2A0-2CE8219FB9BB}" type="pres">
      <dgm:prSet presAssocID="{3715626F-6FB5-4039-8D0D-F000BD0B91FA}" presName="sibTransNodeRect" presStyleLbl="alignNode1" presStyleIdx="1" presStyleCnt="5">
        <dgm:presLayoutVars>
          <dgm:chMax val="0"/>
          <dgm:bulletEnabled val="1"/>
        </dgm:presLayoutVars>
      </dgm:prSet>
      <dgm:spPr/>
    </dgm:pt>
    <dgm:pt modelId="{6830736E-9DD1-41F4-BC1B-79E0CB339BC4}" type="pres">
      <dgm:prSet presAssocID="{37FE235D-A313-44D7-B3F6-820CFC7F1E6F}" presName="nodeRect" presStyleLbl="alignNode1" presStyleIdx="1" presStyleCnt="5">
        <dgm:presLayoutVars>
          <dgm:bulletEnabled val="1"/>
        </dgm:presLayoutVars>
      </dgm:prSet>
      <dgm:spPr/>
    </dgm:pt>
    <dgm:pt modelId="{B11E35B1-820A-4B78-A94A-7CB2B31B32C6}" type="pres">
      <dgm:prSet presAssocID="{3715626F-6FB5-4039-8D0D-F000BD0B91FA}" presName="sibTrans" presStyleCnt="0"/>
      <dgm:spPr/>
    </dgm:pt>
    <dgm:pt modelId="{8588D146-0CA7-4D31-8760-8A29DB84E7C2}" type="pres">
      <dgm:prSet presAssocID="{8AA400F1-2DAD-4C5E-A7AE-28B3A2F6B5D2}" presName="compositeNode" presStyleCnt="0">
        <dgm:presLayoutVars>
          <dgm:bulletEnabled val="1"/>
        </dgm:presLayoutVars>
      </dgm:prSet>
      <dgm:spPr/>
    </dgm:pt>
    <dgm:pt modelId="{C4A2D9FD-3FFA-4CBE-9E4F-004229F35DEC}" type="pres">
      <dgm:prSet presAssocID="{8AA400F1-2DAD-4C5E-A7AE-28B3A2F6B5D2}" presName="bgRect" presStyleLbl="alignNode1" presStyleIdx="2" presStyleCnt="5"/>
      <dgm:spPr/>
    </dgm:pt>
    <dgm:pt modelId="{06E3B730-F1E1-4C31-AA88-978153A3C3F4}" type="pres">
      <dgm:prSet presAssocID="{6FCCBD16-3537-48C9-A881-41A0E1C78FDB}" presName="sibTransNodeRect" presStyleLbl="alignNode1" presStyleIdx="2" presStyleCnt="5">
        <dgm:presLayoutVars>
          <dgm:chMax val="0"/>
          <dgm:bulletEnabled val="1"/>
        </dgm:presLayoutVars>
      </dgm:prSet>
      <dgm:spPr/>
    </dgm:pt>
    <dgm:pt modelId="{5710E9EF-EBD0-42F2-BB64-8F36A8B49B26}" type="pres">
      <dgm:prSet presAssocID="{8AA400F1-2DAD-4C5E-A7AE-28B3A2F6B5D2}" presName="nodeRect" presStyleLbl="alignNode1" presStyleIdx="2" presStyleCnt="5">
        <dgm:presLayoutVars>
          <dgm:bulletEnabled val="1"/>
        </dgm:presLayoutVars>
      </dgm:prSet>
      <dgm:spPr/>
    </dgm:pt>
    <dgm:pt modelId="{AAD5CCC2-6A84-4CCD-969B-C9ABDC998B0D}" type="pres">
      <dgm:prSet presAssocID="{6FCCBD16-3537-48C9-A881-41A0E1C78FDB}" presName="sibTrans" presStyleCnt="0"/>
      <dgm:spPr/>
    </dgm:pt>
    <dgm:pt modelId="{9E5AF944-9B16-4E43-B607-FD9F2CB46EB5}" type="pres">
      <dgm:prSet presAssocID="{4BB94112-F036-4259-A5D6-B0198A8B7B9D}" presName="compositeNode" presStyleCnt="0">
        <dgm:presLayoutVars>
          <dgm:bulletEnabled val="1"/>
        </dgm:presLayoutVars>
      </dgm:prSet>
      <dgm:spPr/>
    </dgm:pt>
    <dgm:pt modelId="{166E0798-03A4-4980-8A23-C4DD7503F72C}" type="pres">
      <dgm:prSet presAssocID="{4BB94112-F036-4259-A5D6-B0198A8B7B9D}" presName="bgRect" presStyleLbl="alignNode1" presStyleIdx="3" presStyleCnt="5"/>
      <dgm:spPr/>
    </dgm:pt>
    <dgm:pt modelId="{23E3F2DC-471A-4ADF-8B75-839FF901E4EC}" type="pres">
      <dgm:prSet presAssocID="{B8800921-5D7D-4B1C-B648-6397F7C11BDB}" presName="sibTransNodeRect" presStyleLbl="alignNode1" presStyleIdx="3" presStyleCnt="5">
        <dgm:presLayoutVars>
          <dgm:chMax val="0"/>
          <dgm:bulletEnabled val="1"/>
        </dgm:presLayoutVars>
      </dgm:prSet>
      <dgm:spPr/>
    </dgm:pt>
    <dgm:pt modelId="{18A0F08D-97FC-40EE-9384-30886C9D8058}" type="pres">
      <dgm:prSet presAssocID="{4BB94112-F036-4259-A5D6-B0198A8B7B9D}" presName="nodeRect" presStyleLbl="alignNode1" presStyleIdx="3" presStyleCnt="5">
        <dgm:presLayoutVars>
          <dgm:bulletEnabled val="1"/>
        </dgm:presLayoutVars>
      </dgm:prSet>
      <dgm:spPr/>
    </dgm:pt>
    <dgm:pt modelId="{A5EA7266-C003-4093-94E2-7BB37AB2CA47}" type="pres">
      <dgm:prSet presAssocID="{B8800921-5D7D-4B1C-B648-6397F7C11BDB}" presName="sibTrans" presStyleCnt="0"/>
      <dgm:spPr/>
    </dgm:pt>
    <dgm:pt modelId="{0C63AF91-6E29-466B-9429-DC22A65610F7}" type="pres">
      <dgm:prSet presAssocID="{7F7FFF6A-AA40-4F07-B6A3-409B5C20C6C4}" presName="compositeNode" presStyleCnt="0">
        <dgm:presLayoutVars>
          <dgm:bulletEnabled val="1"/>
        </dgm:presLayoutVars>
      </dgm:prSet>
      <dgm:spPr/>
    </dgm:pt>
    <dgm:pt modelId="{84367214-3ECC-4F22-A3F4-ED34B79F6CE9}" type="pres">
      <dgm:prSet presAssocID="{7F7FFF6A-AA40-4F07-B6A3-409B5C20C6C4}" presName="bgRect" presStyleLbl="alignNode1" presStyleIdx="4" presStyleCnt="5"/>
      <dgm:spPr/>
    </dgm:pt>
    <dgm:pt modelId="{24838AE7-B046-4BBA-BCF2-C99759442D15}" type="pres">
      <dgm:prSet presAssocID="{63273C97-C0E3-4C16-852B-ABEA2B6CA576}" presName="sibTransNodeRect" presStyleLbl="alignNode1" presStyleIdx="4" presStyleCnt="5">
        <dgm:presLayoutVars>
          <dgm:chMax val="0"/>
          <dgm:bulletEnabled val="1"/>
        </dgm:presLayoutVars>
      </dgm:prSet>
      <dgm:spPr/>
    </dgm:pt>
    <dgm:pt modelId="{0BE2E7F9-C9DD-46CF-B0C2-73B1FBE8743C}" type="pres">
      <dgm:prSet presAssocID="{7F7FFF6A-AA40-4F07-B6A3-409B5C20C6C4}" presName="nodeRect" presStyleLbl="alignNode1" presStyleIdx="4" presStyleCnt="5">
        <dgm:presLayoutVars>
          <dgm:bulletEnabled val="1"/>
        </dgm:presLayoutVars>
      </dgm:prSet>
      <dgm:spPr/>
    </dgm:pt>
  </dgm:ptLst>
  <dgm:cxnLst>
    <dgm:cxn modelId="{5841880A-6FC3-4870-868C-0B3B2D70291E}" type="presOf" srcId="{7F7FFF6A-AA40-4F07-B6A3-409B5C20C6C4}" destId="{0BE2E7F9-C9DD-46CF-B0C2-73B1FBE8743C}" srcOrd="1" destOrd="0" presId="urn:microsoft.com/office/officeart/2016/7/layout/LinearBlockProcessNumbered"/>
    <dgm:cxn modelId="{E105310D-50AA-48E4-B888-D4A88F784F51}" type="presOf" srcId="{8AA400F1-2DAD-4C5E-A7AE-28B3A2F6B5D2}" destId="{5710E9EF-EBD0-42F2-BB64-8F36A8B49B26}" srcOrd="1" destOrd="0" presId="urn:microsoft.com/office/officeart/2016/7/layout/LinearBlockProcessNumbered"/>
    <dgm:cxn modelId="{3CE7F144-AEC8-4D1D-A464-6255192915B3}" type="presOf" srcId="{B8800921-5D7D-4B1C-B648-6397F7C11BDB}" destId="{23E3F2DC-471A-4ADF-8B75-839FF901E4EC}" srcOrd="0" destOrd="0" presId="urn:microsoft.com/office/officeart/2016/7/layout/LinearBlockProcessNumbered"/>
    <dgm:cxn modelId="{5143D969-3042-4696-A208-62B05F187635}" type="presOf" srcId="{4BB94112-F036-4259-A5D6-B0198A8B7B9D}" destId="{166E0798-03A4-4980-8A23-C4DD7503F72C}" srcOrd="0" destOrd="0" presId="urn:microsoft.com/office/officeart/2016/7/layout/LinearBlockProcessNumbered"/>
    <dgm:cxn modelId="{BACF646A-7B47-42AC-99A8-1A5103F999CA}" type="presOf" srcId="{8C982E7E-C4D1-42ED-9121-CE5900B3602D}" destId="{93517E33-9609-40E1-A04B-2BC457B04352}" srcOrd="0" destOrd="0" presId="urn:microsoft.com/office/officeart/2016/7/layout/LinearBlockProcessNumbered"/>
    <dgm:cxn modelId="{01A16E6D-2549-4667-9A6A-D76D9BC7B857}" type="presOf" srcId="{37FE235D-A313-44D7-B3F6-820CFC7F1E6F}" destId="{6830736E-9DD1-41F4-BC1B-79E0CB339BC4}" srcOrd="1" destOrd="0" presId="urn:microsoft.com/office/officeart/2016/7/layout/LinearBlockProcessNumbered"/>
    <dgm:cxn modelId="{E2E8607D-F172-4CDC-B0F4-81A0A63BF64E}" type="presOf" srcId="{7F7FFF6A-AA40-4F07-B6A3-409B5C20C6C4}" destId="{84367214-3ECC-4F22-A3F4-ED34B79F6CE9}" srcOrd="0" destOrd="0" presId="urn:microsoft.com/office/officeart/2016/7/layout/LinearBlockProcessNumbered"/>
    <dgm:cxn modelId="{628C008A-7783-4031-87CD-C086B75486FA}" type="presOf" srcId="{37FE235D-A313-44D7-B3F6-820CFC7F1E6F}" destId="{9C5372CC-55F9-41A2-B2A6-1914F78C1795}" srcOrd="0" destOrd="0" presId="urn:microsoft.com/office/officeart/2016/7/layout/LinearBlockProcessNumbered"/>
    <dgm:cxn modelId="{03CF958E-F07B-41BC-B190-FF838192E3FE}" type="presOf" srcId="{4BB94112-F036-4259-A5D6-B0198A8B7B9D}" destId="{18A0F08D-97FC-40EE-9384-30886C9D8058}" srcOrd="1" destOrd="0" presId="urn:microsoft.com/office/officeart/2016/7/layout/LinearBlockProcessNumbered"/>
    <dgm:cxn modelId="{A3A1109D-090D-4326-B70B-1D00CD0EC6F7}" type="presOf" srcId="{41D5E014-00E4-4741-A5B2-53E79298F713}" destId="{BEDD5812-1115-4B8A-A19D-85AAFE354974}" srcOrd="0" destOrd="0" presId="urn:microsoft.com/office/officeart/2016/7/layout/LinearBlockProcessNumbered"/>
    <dgm:cxn modelId="{B2C2FAA5-F981-4D60-B0F0-5DE9C2C7FE10}" srcId="{8C982E7E-C4D1-42ED-9121-CE5900B3602D}" destId="{8AA400F1-2DAD-4C5E-A7AE-28B3A2F6B5D2}" srcOrd="2" destOrd="0" parTransId="{DFAE832D-8D85-4045-A940-245A5CB1DAC0}" sibTransId="{6FCCBD16-3537-48C9-A881-41A0E1C78FDB}"/>
    <dgm:cxn modelId="{71D80FAE-E78A-456E-A2B7-EB5C9BB7C6F0}" type="presOf" srcId="{97DD52FA-8926-46F5-BD42-C476235ED686}" destId="{DBC4281D-C71B-4664-995C-7B7AB2EE42E2}" srcOrd="0" destOrd="0" presId="urn:microsoft.com/office/officeart/2016/7/layout/LinearBlockProcessNumbered"/>
    <dgm:cxn modelId="{20C574B4-6DC5-4AE8-8C82-C942EE59BAE8}" type="presOf" srcId="{63273C97-C0E3-4C16-852B-ABEA2B6CA576}" destId="{24838AE7-B046-4BBA-BCF2-C99759442D15}" srcOrd="0" destOrd="0" presId="urn:microsoft.com/office/officeart/2016/7/layout/LinearBlockProcessNumbered"/>
    <dgm:cxn modelId="{042302BE-BE0B-4888-A679-80C51FAA7EEB}" srcId="{8C982E7E-C4D1-42ED-9121-CE5900B3602D}" destId="{4BB94112-F036-4259-A5D6-B0198A8B7B9D}" srcOrd="3" destOrd="0" parTransId="{B96EEC5C-9D01-40A4-AC9E-ED164480D8C2}" sibTransId="{B8800921-5D7D-4B1C-B648-6397F7C11BDB}"/>
    <dgm:cxn modelId="{1EC95CC2-DBD8-4609-8FB4-B0F0DCDB710C}" type="presOf" srcId="{97DD52FA-8926-46F5-BD42-C476235ED686}" destId="{AFE06326-83F7-443C-BFD3-C5A597367D4B}" srcOrd="1" destOrd="0" presId="urn:microsoft.com/office/officeart/2016/7/layout/LinearBlockProcessNumbered"/>
    <dgm:cxn modelId="{7210C9C8-6E30-45B8-A103-D9030BACDDB8}" srcId="{8C982E7E-C4D1-42ED-9121-CE5900B3602D}" destId="{97DD52FA-8926-46F5-BD42-C476235ED686}" srcOrd="0" destOrd="0" parTransId="{20892C76-CD78-45AF-B3E1-3D76F2A37AFC}" sibTransId="{41D5E014-00E4-4741-A5B2-53E79298F713}"/>
    <dgm:cxn modelId="{0AC268D9-D720-4C6B-A422-2E1A12D811BC}" srcId="{8C982E7E-C4D1-42ED-9121-CE5900B3602D}" destId="{7F7FFF6A-AA40-4F07-B6A3-409B5C20C6C4}" srcOrd="4" destOrd="0" parTransId="{817B7AFC-8DBA-4D24-BE30-4C61EE5C4CD0}" sibTransId="{63273C97-C0E3-4C16-852B-ABEA2B6CA576}"/>
    <dgm:cxn modelId="{ADC79CDB-CA62-4267-BFB2-8E583ADC5327}" type="presOf" srcId="{3715626F-6FB5-4039-8D0D-F000BD0B91FA}" destId="{616804D4-7870-46A6-B2A0-2CE8219FB9BB}" srcOrd="0" destOrd="0" presId="urn:microsoft.com/office/officeart/2016/7/layout/LinearBlockProcessNumbered"/>
    <dgm:cxn modelId="{903461EB-D9E6-468A-8608-3B4DA3FAE17A}" srcId="{8C982E7E-C4D1-42ED-9121-CE5900B3602D}" destId="{37FE235D-A313-44D7-B3F6-820CFC7F1E6F}" srcOrd="1" destOrd="0" parTransId="{2EDE831A-F90F-4D9A-8E0B-DE0ABEA06136}" sibTransId="{3715626F-6FB5-4039-8D0D-F000BD0B91FA}"/>
    <dgm:cxn modelId="{B21EA4EC-5358-446E-914A-2F50A8217594}" type="presOf" srcId="{8AA400F1-2DAD-4C5E-A7AE-28B3A2F6B5D2}" destId="{C4A2D9FD-3FFA-4CBE-9E4F-004229F35DEC}" srcOrd="0" destOrd="0" presId="urn:microsoft.com/office/officeart/2016/7/layout/LinearBlockProcessNumbered"/>
    <dgm:cxn modelId="{424D4FF4-2E53-4014-9934-AA2FEF856F91}" type="presOf" srcId="{6FCCBD16-3537-48C9-A881-41A0E1C78FDB}" destId="{06E3B730-F1E1-4C31-AA88-978153A3C3F4}" srcOrd="0" destOrd="0" presId="urn:microsoft.com/office/officeart/2016/7/layout/LinearBlockProcessNumbered"/>
    <dgm:cxn modelId="{A364ED00-AD73-4530-81DF-495686075FC1}" type="presParOf" srcId="{93517E33-9609-40E1-A04B-2BC457B04352}" destId="{9F719ACC-AE4A-40FF-B6DB-4CFC1DC5E6D2}" srcOrd="0" destOrd="0" presId="urn:microsoft.com/office/officeart/2016/7/layout/LinearBlockProcessNumbered"/>
    <dgm:cxn modelId="{4B193C0F-CCB7-45C6-B969-19AB8D1DAEE8}" type="presParOf" srcId="{9F719ACC-AE4A-40FF-B6DB-4CFC1DC5E6D2}" destId="{DBC4281D-C71B-4664-995C-7B7AB2EE42E2}" srcOrd="0" destOrd="0" presId="urn:microsoft.com/office/officeart/2016/7/layout/LinearBlockProcessNumbered"/>
    <dgm:cxn modelId="{CAB1D7D1-DCB1-4612-9C5C-E8E6D732C07C}" type="presParOf" srcId="{9F719ACC-AE4A-40FF-B6DB-4CFC1DC5E6D2}" destId="{BEDD5812-1115-4B8A-A19D-85AAFE354974}" srcOrd="1" destOrd="0" presId="urn:microsoft.com/office/officeart/2016/7/layout/LinearBlockProcessNumbered"/>
    <dgm:cxn modelId="{057C06DC-FEE6-4A2F-A946-B958F2FDBF26}" type="presParOf" srcId="{9F719ACC-AE4A-40FF-B6DB-4CFC1DC5E6D2}" destId="{AFE06326-83F7-443C-BFD3-C5A597367D4B}" srcOrd="2" destOrd="0" presId="urn:microsoft.com/office/officeart/2016/7/layout/LinearBlockProcessNumbered"/>
    <dgm:cxn modelId="{9B25BFB9-4E39-4C9B-8B5A-0D6539D7B2F5}" type="presParOf" srcId="{93517E33-9609-40E1-A04B-2BC457B04352}" destId="{97AD09E0-A391-43ED-921A-59444E810E1E}" srcOrd="1" destOrd="0" presId="urn:microsoft.com/office/officeart/2016/7/layout/LinearBlockProcessNumbered"/>
    <dgm:cxn modelId="{90075A4E-3468-4BF0-AD26-51199C001B58}" type="presParOf" srcId="{93517E33-9609-40E1-A04B-2BC457B04352}" destId="{AF1C2AC7-D46E-4BA0-8311-931587EC53CE}" srcOrd="2" destOrd="0" presId="urn:microsoft.com/office/officeart/2016/7/layout/LinearBlockProcessNumbered"/>
    <dgm:cxn modelId="{BB51F8BE-AA10-4B26-B57B-80EE5B454884}" type="presParOf" srcId="{AF1C2AC7-D46E-4BA0-8311-931587EC53CE}" destId="{9C5372CC-55F9-41A2-B2A6-1914F78C1795}" srcOrd="0" destOrd="0" presId="urn:microsoft.com/office/officeart/2016/7/layout/LinearBlockProcessNumbered"/>
    <dgm:cxn modelId="{FC3687D1-684F-4A76-9DEE-760A7D260CB6}" type="presParOf" srcId="{AF1C2AC7-D46E-4BA0-8311-931587EC53CE}" destId="{616804D4-7870-46A6-B2A0-2CE8219FB9BB}" srcOrd="1" destOrd="0" presId="urn:microsoft.com/office/officeart/2016/7/layout/LinearBlockProcessNumbered"/>
    <dgm:cxn modelId="{785D59F1-BE04-477E-AEE4-11D3EC38BD29}" type="presParOf" srcId="{AF1C2AC7-D46E-4BA0-8311-931587EC53CE}" destId="{6830736E-9DD1-41F4-BC1B-79E0CB339BC4}" srcOrd="2" destOrd="0" presId="urn:microsoft.com/office/officeart/2016/7/layout/LinearBlockProcessNumbered"/>
    <dgm:cxn modelId="{F9428EE6-BF2F-486C-AEAE-87BC2CB13487}" type="presParOf" srcId="{93517E33-9609-40E1-A04B-2BC457B04352}" destId="{B11E35B1-820A-4B78-A94A-7CB2B31B32C6}" srcOrd="3" destOrd="0" presId="urn:microsoft.com/office/officeart/2016/7/layout/LinearBlockProcessNumbered"/>
    <dgm:cxn modelId="{CB6504A5-B877-498D-8283-15C652DEB65B}" type="presParOf" srcId="{93517E33-9609-40E1-A04B-2BC457B04352}" destId="{8588D146-0CA7-4D31-8760-8A29DB84E7C2}" srcOrd="4" destOrd="0" presId="urn:microsoft.com/office/officeart/2016/7/layout/LinearBlockProcessNumbered"/>
    <dgm:cxn modelId="{17E6A741-3C66-4053-A69A-AE5FE8E377D4}" type="presParOf" srcId="{8588D146-0CA7-4D31-8760-8A29DB84E7C2}" destId="{C4A2D9FD-3FFA-4CBE-9E4F-004229F35DEC}" srcOrd="0" destOrd="0" presId="urn:microsoft.com/office/officeart/2016/7/layout/LinearBlockProcessNumbered"/>
    <dgm:cxn modelId="{727C3258-406F-42FD-9778-894DE0D24144}" type="presParOf" srcId="{8588D146-0CA7-4D31-8760-8A29DB84E7C2}" destId="{06E3B730-F1E1-4C31-AA88-978153A3C3F4}" srcOrd="1" destOrd="0" presId="urn:microsoft.com/office/officeart/2016/7/layout/LinearBlockProcessNumbered"/>
    <dgm:cxn modelId="{3E576040-2CC9-4EC0-9B5E-2381F314B1F1}" type="presParOf" srcId="{8588D146-0CA7-4D31-8760-8A29DB84E7C2}" destId="{5710E9EF-EBD0-42F2-BB64-8F36A8B49B26}" srcOrd="2" destOrd="0" presId="urn:microsoft.com/office/officeart/2016/7/layout/LinearBlockProcessNumbered"/>
    <dgm:cxn modelId="{C01DF68F-1C0E-40D6-BEAE-17F76F8D6D42}" type="presParOf" srcId="{93517E33-9609-40E1-A04B-2BC457B04352}" destId="{AAD5CCC2-6A84-4CCD-969B-C9ABDC998B0D}" srcOrd="5" destOrd="0" presId="urn:microsoft.com/office/officeart/2016/7/layout/LinearBlockProcessNumbered"/>
    <dgm:cxn modelId="{583F9525-C8DC-49E5-AD85-5973F8A5276C}" type="presParOf" srcId="{93517E33-9609-40E1-A04B-2BC457B04352}" destId="{9E5AF944-9B16-4E43-B607-FD9F2CB46EB5}" srcOrd="6" destOrd="0" presId="urn:microsoft.com/office/officeart/2016/7/layout/LinearBlockProcessNumbered"/>
    <dgm:cxn modelId="{A1382985-BBB4-42FF-9EF8-51A152810B63}" type="presParOf" srcId="{9E5AF944-9B16-4E43-B607-FD9F2CB46EB5}" destId="{166E0798-03A4-4980-8A23-C4DD7503F72C}" srcOrd="0" destOrd="0" presId="urn:microsoft.com/office/officeart/2016/7/layout/LinearBlockProcessNumbered"/>
    <dgm:cxn modelId="{238E581B-DB76-4ACE-A2D3-DE4194F8E250}" type="presParOf" srcId="{9E5AF944-9B16-4E43-B607-FD9F2CB46EB5}" destId="{23E3F2DC-471A-4ADF-8B75-839FF901E4EC}" srcOrd="1" destOrd="0" presId="urn:microsoft.com/office/officeart/2016/7/layout/LinearBlockProcessNumbered"/>
    <dgm:cxn modelId="{FA5B7473-7020-4A08-B0A2-091259348EA6}" type="presParOf" srcId="{9E5AF944-9B16-4E43-B607-FD9F2CB46EB5}" destId="{18A0F08D-97FC-40EE-9384-30886C9D8058}" srcOrd="2" destOrd="0" presId="urn:microsoft.com/office/officeart/2016/7/layout/LinearBlockProcessNumbered"/>
    <dgm:cxn modelId="{519B4D9C-18D0-4DBE-BFFD-9F0CFF439690}" type="presParOf" srcId="{93517E33-9609-40E1-A04B-2BC457B04352}" destId="{A5EA7266-C003-4093-94E2-7BB37AB2CA47}" srcOrd="7" destOrd="0" presId="urn:microsoft.com/office/officeart/2016/7/layout/LinearBlockProcessNumbered"/>
    <dgm:cxn modelId="{DDBDC074-6A13-404E-BE02-92796B93DB62}" type="presParOf" srcId="{93517E33-9609-40E1-A04B-2BC457B04352}" destId="{0C63AF91-6E29-466B-9429-DC22A65610F7}" srcOrd="8" destOrd="0" presId="urn:microsoft.com/office/officeart/2016/7/layout/LinearBlockProcessNumbered"/>
    <dgm:cxn modelId="{88A6607F-4D1A-4E9F-95F5-23F33915920A}" type="presParOf" srcId="{0C63AF91-6E29-466B-9429-DC22A65610F7}" destId="{84367214-3ECC-4F22-A3F4-ED34B79F6CE9}" srcOrd="0" destOrd="0" presId="urn:microsoft.com/office/officeart/2016/7/layout/LinearBlockProcessNumbered"/>
    <dgm:cxn modelId="{86B4CB41-61B4-45BE-BF73-4D7E084E5988}" type="presParOf" srcId="{0C63AF91-6E29-466B-9429-DC22A65610F7}" destId="{24838AE7-B046-4BBA-BCF2-C99759442D15}" srcOrd="1" destOrd="0" presId="urn:microsoft.com/office/officeart/2016/7/layout/LinearBlockProcessNumbered"/>
    <dgm:cxn modelId="{8D42AAA6-A6B7-4A2F-90BD-4C76A24BB593}" type="presParOf" srcId="{0C63AF91-6E29-466B-9429-DC22A65610F7}" destId="{0BE2E7F9-C9DD-46CF-B0C2-73B1FBE8743C}"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26B2FC28-EF3B-400E-906A-257343ACC95D}" type="doc">
      <dgm:prSet loTypeId="urn:microsoft.com/office/officeart/2008/layout/LinedList" loCatId="list" qsTypeId="urn:microsoft.com/office/officeart/2005/8/quickstyle/simple4" qsCatId="simple" csTypeId="urn:microsoft.com/office/officeart/2005/8/colors/colorful5" csCatId="colorful"/>
      <dgm:spPr/>
      <dgm:t>
        <a:bodyPr/>
        <a:lstStyle/>
        <a:p>
          <a:endParaRPr lang="en-US"/>
        </a:p>
      </dgm:t>
    </dgm:pt>
    <dgm:pt modelId="{717A3443-C420-4EAA-91E6-45102B18BF2E}">
      <dgm:prSet/>
      <dgm:spPr/>
      <dgm:t>
        <a:bodyPr/>
        <a:lstStyle/>
        <a:p>
          <a:r>
            <a:rPr lang="en-US"/>
            <a:t>Particularly to the study of social movements and political change.</a:t>
          </a:r>
        </a:p>
      </dgm:t>
    </dgm:pt>
    <dgm:pt modelId="{3ED931EA-48F3-4F9B-A840-9CE3800058C2}" type="parTrans" cxnId="{ACBBF4E4-CC31-4983-AD2B-C4BADAB8FC29}">
      <dgm:prSet/>
      <dgm:spPr/>
      <dgm:t>
        <a:bodyPr/>
        <a:lstStyle/>
        <a:p>
          <a:endParaRPr lang="en-US"/>
        </a:p>
      </dgm:t>
    </dgm:pt>
    <dgm:pt modelId="{09614B6E-BA6B-4F9C-AA6C-06C7686ED52D}" type="sibTrans" cxnId="{ACBBF4E4-CC31-4983-AD2B-C4BADAB8FC29}">
      <dgm:prSet/>
      <dgm:spPr/>
      <dgm:t>
        <a:bodyPr/>
        <a:lstStyle/>
        <a:p>
          <a:endParaRPr lang="en-US"/>
        </a:p>
      </dgm:t>
    </dgm:pt>
    <dgm:pt modelId="{35C01D4A-4C83-4933-84FB-EA8D61FC9CCF}">
      <dgm:prSet/>
      <dgm:spPr/>
      <dgm:t>
        <a:bodyPr/>
        <a:lstStyle/>
        <a:p>
          <a:r>
            <a:rPr lang="en-US"/>
            <a:t>How do things like economic systems change?</a:t>
          </a:r>
        </a:p>
      </dgm:t>
    </dgm:pt>
    <dgm:pt modelId="{0BCDB271-B0E2-4036-BE7F-067E45EA4508}" type="parTrans" cxnId="{28A03AA7-BE3D-45B7-BF81-B03DAEA530E6}">
      <dgm:prSet/>
      <dgm:spPr/>
      <dgm:t>
        <a:bodyPr/>
        <a:lstStyle/>
        <a:p>
          <a:endParaRPr lang="en-US"/>
        </a:p>
      </dgm:t>
    </dgm:pt>
    <dgm:pt modelId="{6206A1CB-BFA0-4F21-8E81-05773A74B311}" type="sibTrans" cxnId="{28A03AA7-BE3D-45B7-BF81-B03DAEA530E6}">
      <dgm:prSet/>
      <dgm:spPr/>
      <dgm:t>
        <a:bodyPr/>
        <a:lstStyle/>
        <a:p>
          <a:endParaRPr lang="en-US"/>
        </a:p>
      </dgm:t>
    </dgm:pt>
    <dgm:pt modelId="{7A00BC0C-0A72-456D-A30A-86C43F64171C}">
      <dgm:prSet/>
      <dgm:spPr/>
      <dgm:t>
        <a:bodyPr/>
        <a:lstStyle/>
        <a:p>
          <a:r>
            <a:rPr lang="en-US"/>
            <a:t>What actions and forces can bring such changes about?</a:t>
          </a:r>
        </a:p>
      </dgm:t>
    </dgm:pt>
    <dgm:pt modelId="{9B9AA6DD-A439-493A-A76B-031D79A9443C}" type="parTrans" cxnId="{B07B3925-B044-4A9C-9B0F-B54466533635}">
      <dgm:prSet/>
      <dgm:spPr/>
      <dgm:t>
        <a:bodyPr/>
        <a:lstStyle/>
        <a:p>
          <a:endParaRPr lang="en-US"/>
        </a:p>
      </dgm:t>
    </dgm:pt>
    <dgm:pt modelId="{D4327F54-3D96-48CA-8D30-5690A4861823}" type="sibTrans" cxnId="{B07B3925-B044-4A9C-9B0F-B54466533635}">
      <dgm:prSet/>
      <dgm:spPr/>
      <dgm:t>
        <a:bodyPr/>
        <a:lstStyle/>
        <a:p>
          <a:endParaRPr lang="en-US"/>
        </a:p>
      </dgm:t>
    </dgm:pt>
    <dgm:pt modelId="{E368FF2A-7518-4773-9936-B91DB1BBB3C7}">
      <dgm:prSet/>
      <dgm:spPr/>
      <dgm:t>
        <a:bodyPr/>
        <a:lstStyle/>
        <a:p>
          <a:r>
            <a:rPr lang="en-US"/>
            <a:t>How far can change be purposeful and deliberate?</a:t>
          </a:r>
        </a:p>
      </dgm:t>
    </dgm:pt>
    <dgm:pt modelId="{62D05B41-0366-4736-A8F1-65CBA09C591A}" type="parTrans" cxnId="{1654B266-6836-4892-8DF5-84CC9CBA0B29}">
      <dgm:prSet/>
      <dgm:spPr/>
      <dgm:t>
        <a:bodyPr/>
        <a:lstStyle/>
        <a:p>
          <a:endParaRPr lang="en-US"/>
        </a:p>
      </dgm:t>
    </dgm:pt>
    <dgm:pt modelId="{62B9FF02-F419-4C29-AAED-867BD24988C3}" type="sibTrans" cxnId="{1654B266-6836-4892-8DF5-84CC9CBA0B29}">
      <dgm:prSet/>
      <dgm:spPr/>
      <dgm:t>
        <a:bodyPr/>
        <a:lstStyle/>
        <a:p>
          <a:endParaRPr lang="en-US"/>
        </a:p>
      </dgm:t>
    </dgm:pt>
    <dgm:pt modelId="{40C2D155-4D66-4BBA-98AE-08448AD4A62B}" type="pres">
      <dgm:prSet presAssocID="{26B2FC28-EF3B-400E-906A-257343ACC95D}" presName="vert0" presStyleCnt="0">
        <dgm:presLayoutVars>
          <dgm:dir/>
          <dgm:animOne val="branch"/>
          <dgm:animLvl val="lvl"/>
        </dgm:presLayoutVars>
      </dgm:prSet>
      <dgm:spPr/>
    </dgm:pt>
    <dgm:pt modelId="{5F67A1AF-07CE-4F57-B6B0-4D250B829EB6}" type="pres">
      <dgm:prSet presAssocID="{717A3443-C420-4EAA-91E6-45102B18BF2E}" presName="thickLine" presStyleLbl="alignNode1" presStyleIdx="0" presStyleCnt="4"/>
      <dgm:spPr/>
    </dgm:pt>
    <dgm:pt modelId="{9F9D3489-CB75-424C-9A87-F9C7EAC65DCF}" type="pres">
      <dgm:prSet presAssocID="{717A3443-C420-4EAA-91E6-45102B18BF2E}" presName="horz1" presStyleCnt="0"/>
      <dgm:spPr/>
    </dgm:pt>
    <dgm:pt modelId="{899A4ADB-F95E-4BAF-B5E3-C18F3CE80485}" type="pres">
      <dgm:prSet presAssocID="{717A3443-C420-4EAA-91E6-45102B18BF2E}" presName="tx1" presStyleLbl="revTx" presStyleIdx="0" presStyleCnt="4"/>
      <dgm:spPr/>
    </dgm:pt>
    <dgm:pt modelId="{08481D29-E533-473A-90A8-B077BB8A86C9}" type="pres">
      <dgm:prSet presAssocID="{717A3443-C420-4EAA-91E6-45102B18BF2E}" presName="vert1" presStyleCnt="0"/>
      <dgm:spPr/>
    </dgm:pt>
    <dgm:pt modelId="{657AFC7E-A173-448C-8FDC-B58C41C3B850}" type="pres">
      <dgm:prSet presAssocID="{35C01D4A-4C83-4933-84FB-EA8D61FC9CCF}" presName="thickLine" presStyleLbl="alignNode1" presStyleIdx="1" presStyleCnt="4"/>
      <dgm:spPr/>
    </dgm:pt>
    <dgm:pt modelId="{B7704A13-3B0D-4E8B-84D9-30ABFF771417}" type="pres">
      <dgm:prSet presAssocID="{35C01D4A-4C83-4933-84FB-EA8D61FC9CCF}" presName="horz1" presStyleCnt="0"/>
      <dgm:spPr/>
    </dgm:pt>
    <dgm:pt modelId="{22C30DC7-165B-4A53-B3AB-74A22F6A361E}" type="pres">
      <dgm:prSet presAssocID="{35C01D4A-4C83-4933-84FB-EA8D61FC9CCF}" presName="tx1" presStyleLbl="revTx" presStyleIdx="1" presStyleCnt="4"/>
      <dgm:spPr/>
    </dgm:pt>
    <dgm:pt modelId="{9EC7BB07-6CF4-4F7A-934A-CBB519A528C1}" type="pres">
      <dgm:prSet presAssocID="{35C01D4A-4C83-4933-84FB-EA8D61FC9CCF}" presName="vert1" presStyleCnt="0"/>
      <dgm:spPr/>
    </dgm:pt>
    <dgm:pt modelId="{88BADC33-4F4C-4DA5-A2B9-66F9BF98FAA9}" type="pres">
      <dgm:prSet presAssocID="{7A00BC0C-0A72-456D-A30A-86C43F64171C}" presName="thickLine" presStyleLbl="alignNode1" presStyleIdx="2" presStyleCnt="4"/>
      <dgm:spPr/>
    </dgm:pt>
    <dgm:pt modelId="{EE823D96-D767-4901-8476-2C4808B6A3DE}" type="pres">
      <dgm:prSet presAssocID="{7A00BC0C-0A72-456D-A30A-86C43F64171C}" presName="horz1" presStyleCnt="0"/>
      <dgm:spPr/>
    </dgm:pt>
    <dgm:pt modelId="{59AA98A3-8325-40C6-B4FE-338066D752A2}" type="pres">
      <dgm:prSet presAssocID="{7A00BC0C-0A72-456D-A30A-86C43F64171C}" presName="tx1" presStyleLbl="revTx" presStyleIdx="2" presStyleCnt="4"/>
      <dgm:spPr/>
    </dgm:pt>
    <dgm:pt modelId="{C36A6635-77D5-4748-9E78-1A340EB70BF4}" type="pres">
      <dgm:prSet presAssocID="{7A00BC0C-0A72-456D-A30A-86C43F64171C}" presName="vert1" presStyleCnt="0"/>
      <dgm:spPr/>
    </dgm:pt>
    <dgm:pt modelId="{92335526-FD83-4C53-93B1-D0CBA564606C}" type="pres">
      <dgm:prSet presAssocID="{E368FF2A-7518-4773-9936-B91DB1BBB3C7}" presName="thickLine" presStyleLbl="alignNode1" presStyleIdx="3" presStyleCnt="4"/>
      <dgm:spPr/>
    </dgm:pt>
    <dgm:pt modelId="{B4B73959-AF9A-49E2-9708-75639516A6C1}" type="pres">
      <dgm:prSet presAssocID="{E368FF2A-7518-4773-9936-B91DB1BBB3C7}" presName="horz1" presStyleCnt="0"/>
      <dgm:spPr/>
    </dgm:pt>
    <dgm:pt modelId="{B88BA4A1-E513-4EB5-95CD-0DDBBCB0040F}" type="pres">
      <dgm:prSet presAssocID="{E368FF2A-7518-4773-9936-B91DB1BBB3C7}" presName="tx1" presStyleLbl="revTx" presStyleIdx="3" presStyleCnt="4"/>
      <dgm:spPr/>
    </dgm:pt>
    <dgm:pt modelId="{F2F3A3AC-0B25-4EA8-943B-1ABE98393146}" type="pres">
      <dgm:prSet presAssocID="{E368FF2A-7518-4773-9936-B91DB1BBB3C7}" presName="vert1" presStyleCnt="0"/>
      <dgm:spPr/>
    </dgm:pt>
  </dgm:ptLst>
  <dgm:cxnLst>
    <dgm:cxn modelId="{B07B3925-B044-4A9C-9B0F-B54466533635}" srcId="{26B2FC28-EF3B-400E-906A-257343ACC95D}" destId="{7A00BC0C-0A72-456D-A30A-86C43F64171C}" srcOrd="2" destOrd="0" parTransId="{9B9AA6DD-A439-493A-A76B-031D79A9443C}" sibTransId="{D4327F54-3D96-48CA-8D30-5690A4861823}"/>
    <dgm:cxn modelId="{1654B266-6836-4892-8DF5-84CC9CBA0B29}" srcId="{26B2FC28-EF3B-400E-906A-257343ACC95D}" destId="{E368FF2A-7518-4773-9936-B91DB1BBB3C7}" srcOrd="3" destOrd="0" parTransId="{62D05B41-0366-4736-A8F1-65CBA09C591A}" sibTransId="{62B9FF02-F419-4C29-AAED-867BD24988C3}"/>
    <dgm:cxn modelId="{8336B54F-040A-4A58-AA51-18A181EC1EF7}" type="presOf" srcId="{717A3443-C420-4EAA-91E6-45102B18BF2E}" destId="{899A4ADB-F95E-4BAF-B5E3-C18F3CE80485}" srcOrd="0" destOrd="0" presId="urn:microsoft.com/office/officeart/2008/layout/LinedList"/>
    <dgm:cxn modelId="{FA8ABF55-1A8F-4F37-8B11-0A786B20AA11}" type="presOf" srcId="{E368FF2A-7518-4773-9936-B91DB1BBB3C7}" destId="{B88BA4A1-E513-4EB5-95CD-0DDBBCB0040F}" srcOrd="0" destOrd="0" presId="urn:microsoft.com/office/officeart/2008/layout/LinedList"/>
    <dgm:cxn modelId="{1A644D78-1F2C-46E9-B156-9EB834A2E50C}" type="presOf" srcId="{26B2FC28-EF3B-400E-906A-257343ACC95D}" destId="{40C2D155-4D66-4BBA-98AE-08448AD4A62B}" srcOrd="0" destOrd="0" presId="urn:microsoft.com/office/officeart/2008/layout/LinedList"/>
    <dgm:cxn modelId="{8C3EE17A-EA1A-4073-8B15-8CF8038185D8}" type="presOf" srcId="{7A00BC0C-0A72-456D-A30A-86C43F64171C}" destId="{59AA98A3-8325-40C6-B4FE-338066D752A2}" srcOrd="0" destOrd="0" presId="urn:microsoft.com/office/officeart/2008/layout/LinedList"/>
    <dgm:cxn modelId="{46A28D83-1D74-4B3C-8B94-442B7AAF93E0}" type="presOf" srcId="{35C01D4A-4C83-4933-84FB-EA8D61FC9CCF}" destId="{22C30DC7-165B-4A53-B3AB-74A22F6A361E}" srcOrd="0" destOrd="0" presId="urn:microsoft.com/office/officeart/2008/layout/LinedList"/>
    <dgm:cxn modelId="{28A03AA7-BE3D-45B7-BF81-B03DAEA530E6}" srcId="{26B2FC28-EF3B-400E-906A-257343ACC95D}" destId="{35C01D4A-4C83-4933-84FB-EA8D61FC9CCF}" srcOrd="1" destOrd="0" parTransId="{0BCDB271-B0E2-4036-BE7F-067E45EA4508}" sibTransId="{6206A1CB-BFA0-4F21-8E81-05773A74B311}"/>
    <dgm:cxn modelId="{ACBBF4E4-CC31-4983-AD2B-C4BADAB8FC29}" srcId="{26B2FC28-EF3B-400E-906A-257343ACC95D}" destId="{717A3443-C420-4EAA-91E6-45102B18BF2E}" srcOrd="0" destOrd="0" parTransId="{3ED931EA-48F3-4F9B-A840-9CE3800058C2}" sibTransId="{09614B6E-BA6B-4F9C-AA6C-06C7686ED52D}"/>
    <dgm:cxn modelId="{2237D18C-6BE4-4B80-8707-9244D61183C7}" type="presParOf" srcId="{40C2D155-4D66-4BBA-98AE-08448AD4A62B}" destId="{5F67A1AF-07CE-4F57-B6B0-4D250B829EB6}" srcOrd="0" destOrd="0" presId="urn:microsoft.com/office/officeart/2008/layout/LinedList"/>
    <dgm:cxn modelId="{A7E19252-EA4E-4974-B82D-F8DBBCBB5794}" type="presParOf" srcId="{40C2D155-4D66-4BBA-98AE-08448AD4A62B}" destId="{9F9D3489-CB75-424C-9A87-F9C7EAC65DCF}" srcOrd="1" destOrd="0" presId="urn:microsoft.com/office/officeart/2008/layout/LinedList"/>
    <dgm:cxn modelId="{0356E231-02F9-46DF-9874-0DFF14046633}" type="presParOf" srcId="{9F9D3489-CB75-424C-9A87-F9C7EAC65DCF}" destId="{899A4ADB-F95E-4BAF-B5E3-C18F3CE80485}" srcOrd="0" destOrd="0" presId="urn:microsoft.com/office/officeart/2008/layout/LinedList"/>
    <dgm:cxn modelId="{77E27A85-E2A3-48B0-8F14-CD346B51CA2D}" type="presParOf" srcId="{9F9D3489-CB75-424C-9A87-F9C7EAC65DCF}" destId="{08481D29-E533-473A-90A8-B077BB8A86C9}" srcOrd="1" destOrd="0" presId="urn:microsoft.com/office/officeart/2008/layout/LinedList"/>
    <dgm:cxn modelId="{2A930C53-7CCC-4752-B81A-20EE90C1D6BA}" type="presParOf" srcId="{40C2D155-4D66-4BBA-98AE-08448AD4A62B}" destId="{657AFC7E-A173-448C-8FDC-B58C41C3B850}" srcOrd="2" destOrd="0" presId="urn:microsoft.com/office/officeart/2008/layout/LinedList"/>
    <dgm:cxn modelId="{B924F5A2-8547-46D9-ABCA-6943A560630D}" type="presParOf" srcId="{40C2D155-4D66-4BBA-98AE-08448AD4A62B}" destId="{B7704A13-3B0D-4E8B-84D9-30ABFF771417}" srcOrd="3" destOrd="0" presId="urn:microsoft.com/office/officeart/2008/layout/LinedList"/>
    <dgm:cxn modelId="{153EF00F-FD3F-429A-9382-D1FF15B405DB}" type="presParOf" srcId="{B7704A13-3B0D-4E8B-84D9-30ABFF771417}" destId="{22C30DC7-165B-4A53-B3AB-74A22F6A361E}" srcOrd="0" destOrd="0" presId="urn:microsoft.com/office/officeart/2008/layout/LinedList"/>
    <dgm:cxn modelId="{D4259A5E-EDA2-45C1-B077-1635461223F0}" type="presParOf" srcId="{B7704A13-3B0D-4E8B-84D9-30ABFF771417}" destId="{9EC7BB07-6CF4-4F7A-934A-CBB519A528C1}" srcOrd="1" destOrd="0" presId="urn:microsoft.com/office/officeart/2008/layout/LinedList"/>
    <dgm:cxn modelId="{02F9210D-D46C-4265-85C0-F95BE69CFB2F}" type="presParOf" srcId="{40C2D155-4D66-4BBA-98AE-08448AD4A62B}" destId="{88BADC33-4F4C-4DA5-A2B9-66F9BF98FAA9}" srcOrd="4" destOrd="0" presId="urn:microsoft.com/office/officeart/2008/layout/LinedList"/>
    <dgm:cxn modelId="{34D7AB18-8904-4835-8C77-5439008B07AA}" type="presParOf" srcId="{40C2D155-4D66-4BBA-98AE-08448AD4A62B}" destId="{EE823D96-D767-4901-8476-2C4808B6A3DE}" srcOrd="5" destOrd="0" presId="urn:microsoft.com/office/officeart/2008/layout/LinedList"/>
    <dgm:cxn modelId="{13A55A28-95E4-46B7-9764-27434C32A1D1}" type="presParOf" srcId="{EE823D96-D767-4901-8476-2C4808B6A3DE}" destId="{59AA98A3-8325-40C6-B4FE-338066D752A2}" srcOrd="0" destOrd="0" presId="urn:microsoft.com/office/officeart/2008/layout/LinedList"/>
    <dgm:cxn modelId="{485539A8-A460-4904-8FE7-38B3F23FB9B8}" type="presParOf" srcId="{EE823D96-D767-4901-8476-2C4808B6A3DE}" destId="{C36A6635-77D5-4748-9E78-1A340EB70BF4}" srcOrd="1" destOrd="0" presId="urn:microsoft.com/office/officeart/2008/layout/LinedList"/>
    <dgm:cxn modelId="{4291B947-8AC5-42DA-A8B4-8F23AEEEF962}" type="presParOf" srcId="{40C2D155-4D66-4BBA-98AE-08448AD4A62B}" destId="{92335526-FD83-4C53-93B1-D0CBA564606C}" srcOrd="6" destOrd="0" presId="urn:microsoft.com/office/officeart/2008/layout/LinedList"/>
    <dgm:cxn modelId="{E6C75611-19C3-49F4-B239-CD76075BB19C}" type="presParOf" srcId="{40C2D155-4D66-4BBA-98AE-08448AD4A62B}" destId="{B4B73959-AF9A-49E2-9708-75639516A6C1}" srcOrd="7" destOrd="0" presId="urn:microsoft.com/office/officeart/2008/layout/LinedList"/>
    <dgm:cxn modelId="{0747EFC8-6197-4E7B-918E-7FAEF99EB6E9}" type="presParOf" srcId="{B4B73959-AF9A-49E2-9708-75639516A6C1}" destId="{B88BA4A1-E513-4EB5-95CD-0DDBBCB0040F}" srcOrd="0" destOrd="0" presId="urn:microsoft.com/office/officeart/2008/layout/LinedList"/>
    <dgm:cxn modelId="{6922BA64-D085-4465-A5A5-D6C130CDB690}" type="presParOf" srcId="{B4B73959-AF9A-49E2-9708-75639516A6C1}" destId="{F2F3A3AC-0B25-4EA8-943B-1ABE9839314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AC2C02-E3D9-4B3F-BBB9-599B051A87D8}" type="doc">
      <dgm:prSet loTypeId="urn:microsoft.com/office/officeart/2005/8/layout/hierarchy1" loCatId="hierarchy" qsTypeId="urn:microsoft.com/office/officeart/2005/8/quickstyle/simple4" qsCatId="simple" csTypeId="urn:microsoft.com/office/officeart/2005/8/colors/colorful2" csCatId="colorful" phldr="1"/>
      <dgm:spPr/>
      <dgm:t>
        <a:bodyPr/>
        <a:lstStyle/>
        <a:p>
          <a:endParaRPr lang="en-US"/>
        </a:p>
      </dgm:t>
    </dgm:pt>
    <dgm:pt modelId="{841F2D3F-EA8A-4167-8EBA-65B1FC72EE77}">
      <dgm:prSet/>
      <dgm:spPr/>
      <dgm:t>
        <a:bodyPr/>
        <a:lstStyle/>
        <a:p>
          <a:r>
            <a:rPr lang="en-US" dirty="0"/>
            <a:t>The system of underlying structures that govern a system. </a:t>
          </a:r>
        </a:p>
      </dgm:t>
    </dgm:pt>
    <dgm:pt modelId="{7490D9F2-E623-43A4-80F2-4F99C940C098}" type="parTrans" cxnId="{9549EF46-6E79-4BF2-A0CF-750741BF9BFD}">
      <dgm:prSet/>
      <dgm:spPr/>
      <dgm:t>
        <a:bodyPr/>
        <a:lstStyle/>
        <a:p>
          <a:endParaRPr lang="en-US"/>
        </a:p>
      </dgm:t>
    </dgm:pt>
    <dgm:pt modelId="{44F3D878-AE64-4AA0-9EC0-BBBDC1BFBC12}" type="sibTrans" cxnId="{9549EF46-6E79-4BF2-A0CF-750741BF9BFD}">
      <dgm:prSet/>
      <dgm:spPr/>
      <dgm:t>
        <a:bodyPr/>
        <a:lstStyle/>
        <a:p>
          <a:endParaRPr lang="en-US"/>
        </a:p>
      </dgm:t>
    </dgm:pt>
    <dgm:pt modelId="{5FA89130-01F2-41DF-A5E1-A3206485D574}">
      <dgm:prSet/>
      <dgm:spPr/>
      <dgm:t>
        <a:bodyPr/>
        <a:lstStyle/>
        <a:p>
          <a:r>
            <a:rPr lang="en-US" dirty="0"/>
            <a:t>But it shapes what it is possible to say (or think or do).</a:t>
          </a:r>
        </a:p>
      </dgm:t>
    </dgm:pt>
    <dgm:pt modelId="{451B5327-7CCB-4E14-8114-8BD60266978C}" type="parTrans" cxnId="{64907C6B-B3B1-4AFB-BDBD-A50660036B46}">
      <dgm:prSet/>
      <dgm:spPr/>
      <dgm:t>
        <a:bodyPr/>
        <a:lstStyle/>
        <a:p>
          <a:endParaRPr lang="en-US"/>
        </a:p>
      </dgm:t>
    </dgm:pt>
    <dgm:pt modelId="{45FD575B-9D86-490F-B5DD-3FC7BD0DD91C}" type="sibTrans" cxnId="{64907C6B-B3B1-4AFB-BDBD-A50660036B46}">
      <dgm:prSet/>
      <dgm:spPr/>
      <dgm:t>
        <a:bodyPr/>
        <a:lstStyle/>
        <a:p>
          <a:endParaRPr lang="en-US"/>
        </a:p>
      </dgm:t>
    </dgm:pt>
    <dgm:pt modelId="{09D4CE04-53D3-4A6E-A7D0-25CAF52E44E7}">
      <dgm:prSet/>
      <dgm:spPr/>
      <dgm:t>
        <a:bodyPr/>
        <a:lstStyle/>
        <a:p>
          <a:r>
            <a:rPr lang="en-US" dirty="0"/>
            <a:t>It does not determine what is said (or thought or done)</a:t>
          </a:r>
        </a:p>
      </dgm:t>
    </dgm:pt>
    <dgm:pt modelId="{E2B0FE2F-01F1-4CD7-82FC-13B9E6C2B4CC}" type="parTrans" cxnId="{2A589045-03F5-4937-99C6-761C74187E5A}">
      <dgm:prSet/>
      <dgm:spPr/>
      <dgm:t>
        <a:bodyPr/>
        <a:lstStyle/>
        <a:p>
          <a:endParaRPr lang="en-GB"/>
        </a:p>
      </dgm:t>
    </dgm:pt>
    <dgm:pt modelId="{EBE8F946-CF23-4224-A16E-1E5769A97DA9}" type="sibTrans" cxnId="{2A589045-03F5-4937-99C6-761C74187E5A}">
      <dgm:prSet/>
      <dgm:spPr/>
      <dgm:t>
        <a:bodyPr/>
        <a:lstStyle/>
        <a:p>
          <a:endParaRPr lang="en-GB"/>
        </a:p>
      </dgm:t>
    </dgm:pt>
    <dgm:pt modelId="{60B5F74F-4A8B-48B3-B434-1637CEFFE8E5}" type="pres">
      <dgm:prSet presAssocID="{8EAC2C02-E3D9-4B3F-BBB9-599B051A87D8}" presName="hierChild1" presStyleCnt="0">
        <dgm:presLayoutVars>
          <dgm:chPref val="1"/>
          <dgm:dir/>
          <dgm:animOne val="branch"/>
          <dgm:animLvl val="lvl"/>
          <dgm:resizeHandles/>
        </dgm:presLayoutVars>
      </dgm:prSet>
      <dgm:spPr/>
    </dgm:pt>
    <dgm:pt modelId="{BB73B3EC-F449-49CC-A5FF-4A19A0953EEE}" type="pres">
      <dgm:prSet presAssocID="{841F2D3F-EA8A-4167-8EBA-65B1FC72EE77}" presName="hierRoot1" presStyleCnt="0"/>
      <dgm:spPr/>
    </dgm:pt>
    <dgm:pt modelId="{458D7740-46C4-40BF-AA30-7AA177D645A4}" type="pres">
      <dgm:prSet presAssocID="{841F2D3F-EA8A-4167-8EBA-65B1FC72EE77}" presName="composite" presStyleCnt="0"/>
      <dgm:spPr/>
    </dgm:pt>
    <dgm:pt modelId="{F708D17D-CE1D-4811-AF26-AC0BB58AEB8C}" type="pres">
      <dgm:prSet presAssocID="{841F2D3F-EA8A-4167-8EBA-65B1FC72EE77}" presName="background" presStyleLbl="node0" presStyleIdx="0" presStyleCnt="3"/>
      <dgm:spPr/>
    </dgm:pt>
    <dgm:pt modelId="{AE1C86E7-FE77-48BA-A2A1-BCD8F29E4C6E}" type="pres">
      <dgm:prSet presAssocID="{841F2D3F-EA8A-4167-8EBA-65B1FC72EE77}" presName="text" presStyleLbl="fgAcc0" presStyleIdx="0" presStyleCnt="3">
        <dgm:presLayoutVars>
          <dgm:chPref val="3"/>
        </dgm:presLayoutVars>
      </dgm:prSet>
      <dgm:spPr/>
    </dgm:pt>
    <dgm:pt modelId="{E7ACE346-336F-485B-8997-3C5A6C16F650}" type="pres">
      <dgm:prSet presAssocID="{841F2D3F-EA8A-4167-8EBA-65B1FC72EE77}" presName="hierChild2" presStyleCnt="0"/>
      <dgm:spPr/>
    </dgm:pt>
    <dgm:pt modelId="{B9F34094-5A6C-4090-B293-BA7FC5473D8F}" type="pres">
      <dgm:prSet presAssocID="{09D4CE04-53D3-4A6E-A7D0-25CAF52E44E7}" presName="hierRoot1" presStyleCnt="0"/>
      <dgm:spPr/>
    </dgm:pt>
    <dgm:pt modelId="{C5CAF730-E09D-4CB5-884D-51F1492BA280}" type="pres">
      <dgm:prSet presAssocID="{09D4CE04-53D3-4A6E-A7D0-25CAF52E44E7}" presName="composite" presStyleCnt="0"/>
      <dgm:spPr/>
    </dgm:pt>
    <dgm:pt modelId="{24662131-ECED-4EBD-8EF7-0DFD532BBC0D}" type="pres">
      <dgm:prSet presAssocID="{09D4CE04-53D3-4A6E-A7D0-25CAF52E44E7}" presName="background" presStyleLbl="node0" presStyleIdx="1" presStyleCnt="3"/>
      <dgm:spPr/>
    </dgm:pt>
    <dgm:pt modelId="{750B6045-7185-4081-B8CD-53B79C3D88FD}" type="pres">
      <dgm:prSet presAssocID="{09D4CE04-53D3-4A6E-A7D0-25CAF52E44E7}" presName="text" presStyleLbl="fgAcc0" presStyleIdx="1" presStyleCnt="3">
        <dgm:presLayoutVars>
          <dgm:chPref val="3"/>
        </dgm:presLayoutVars>
      </dgm:prSet>
      <dgm:spPr/>
    </dgm:pt>
    <dgm:pt modelId="{DEB29D0D-F474-4CDE-A51F-84BD176D9F8B}" type="pres">
      <dgm:prSet presAssocID="{09D4CE04-53D3-4A6E-A7D0-25CAF52E44E7}" presName="hierChild2" presStyleCnt="0"/>
      <dgm:spPr/>
    </dgm:pt>
    <dgm:pt modelId="{473BB502-75AD-49E1-A23A-B2DA63DCF952}" type="pres">
      <dgm:prSet presAssocID="{5FA89130-01F2-41DF-A5E1-A3206485D574}" presName="hierRoot1" presStyleCnt="0"/>
      <dgm:spPr/>
    </dgm:pt>
    <dgm:pt modelId="{81582125-3FD6-4405-A927-11C0D1BF69C7}" type="pres">
      <dgm:prSet presAssocID="{5FA89130-01F2-41DF-A5E1-A3206485D574}" presName="composite" presStyleCnt="0"/>
      <dgm:spPr/>
    </dgm:pt>
    <dgm:pt modelId="{6676AB6F-8D05-4CA6-986F-9BA7AA540926}" type="pres">
      <dgm:prSet presAssocID="{5FA89130-01F2-41DF-A5E1-A3206485D574}" presName="background" presStyleLbl="node0" presStyleIdx="2" presStyleCnt="3"/>
      <dgm:spPr/>
    </dgm:pt>
    <dgm:pt modelId="{D106BDC7-0CAE-4E54-9685-16DD41F1C11E}" type="pres">
      <dgm:prSet presAssocID="{5FA89130-01F2-41DF-A5E1-A3206485D574}" presName="text" presStyleLbl="fgAcc0" presStyleIdx="2" presStyleCnt="3">
        <dgm:presLayoutVars>
          <dgm:chPref val="3"/>
        </dgm:presLayoutVars>
      </dgm:prSet>
      <dgm:spPr/>
    </dgm:pt>
    <dgm:pt modelId="{D532AB82-1AFF-4F3B-83F4-847D076436E9}" type="pres">
      <dgm:prSet presAssocID="{5FA89130-01F2-41DF-A5E1-A3206485D574}" presName="hierChild2" presStyleCnt="0"/>
      <dgm:spPr/>
    </dgm:pt>
  </dgm:ptLst>
  <dgm:cxnLst>
    <dgm:cxn modelId="{3A0C7115-2368-49D1-8B4C-54E39CD58A22}" type="presOf" srcId="{5FA89130-01F2-41DF-A5E1-A3206485D574}" destId="{D106BDC7-0CAE-4E54-9685-16DD41F1C11E}" srcOrd="0" destOrd="0" presId="urn:microsoft.com/office/officeart/2005/8/layout/hierarchy1"/>
    <dgm:cxn modelId="{2A589045-03F5-4937-99C6-761C74187E5A}" srcId="{8EAC2C02-E3D9-4B3F-BBB9-599B051A87D8}" destId="{09D4CE04-53D3-4A6E-A7D0-25CAF52E44E7}" srcOrd="1" destOrd="0" parTransId="{E2B0FE2F-01F1-4CD7-82FC-13B9E6C2B4CC}" sibTransId="{EBE8F946-CF23-4224-A16E-1E5769A97DA9}"/>
    <dgm:cxn modelId="{9549EF46-6E79-4BF2-A0CF-750741BF9BFD}" srcId="{8EAC2C02-E3D9-4B3F-BBB9-599B051A87D8}" destId="{841F2D3F-EA8A-4167-8EBA-65B1FC72EE77}" srcOrd="0" destOrd="0" parTransId="{7490D9F2-E623-43A4-80F2-4F99C940C098}" sibTransId="{44F3D878-AE64-4AA0-9EC0-BBBDC1BFBC12}"/>
    <dgm:cxn modelId="{64907C6B-B3B1-4AFB-BDBD-A50660036B46}" srcId="{8EAC2C02-E3D9-4B3F-BBB9-599B051A87D8}" destId="{5FA89130-01F2-41DF-A5E1-A3206485D574}" srcOrd="2" destOrd="0" parTransId="{451B5327-7CCB-4E14-8114-8BD60266978C}" sibTransId="{45FD575B-9D86-490F-B5DD-3FC7BD0DD91C}"/>
    <dgm:cxn modelId="{6ABBE587-82B4-4A82-982E-F203575BC047}" type="presOf" srcId="{8EAC2C02-E3D9-4B3F-BBB9-599B051A87D8}" destId="{60B5F74F-4A8B-48B3-B434-1637CEFFE8E5}" srcOrd="0" destOrd="0" presId="urn:microsoft.com/office/officeart/2005/8/layout/hierarchy1"/>
    <dgm:cxn modelId="{3E9A3BE5-75CA-4218-BBF4-4D47D0C7F4F2}" type="presOf" srcId="{09D4CE04-53D3-4A6E-A7D0-25CAF52E44E7}" destId="{750B6045-7185-4081-B8CD-53B79C3D88FD}" srcOrd="0" destOrd="0" presId="urn:microsoft.com/office/officeart/2005/8/layout/hierarchy1"/>
    <dgm:cxn modelId="{E5B2D1E9-DBA8-41DB-9BCC-9FCA7FCCBF0D}" type="presOf" srcId="{841F2D3F-EA8A-4167-8EBA-65B1FC72EE77}" destId="{AE1C86E7-FE77-48BA-A2A1-BCD8F29E4C6E}" srcOrd="0" destOrd="0" presId="urn:microsoft.com/office/officeart/2005/8/layout/hierarchy1"/>
    <dgm:cxn modelId="{195E34E8-2572-4A7B-AFD2-79E53C01B33A}" type="presParOf" srcId="{60B5F74F-4A8B-48B3-B434-1637CEFFE8E5}" destId="{BB73B3EC-F449-49CC-A5FF-4A19A0953EEE}" srcOrd="0" destOrd="0" presId="urn:microsoft.com/office/officeart/2005/8/layout/hierarchy1"/>
    <dgm:cxn modelId="{6FA96BCB-8F9E-4435-9A27-D0192C807E8A}" type="presParOf" srcId="{BB73B3EC-F449-49CC-A5FF-4A19A0953EEE}" destId="{458D7740-46C4-40BF-AA30-7AA177D645A4}" srcOrd="0" destOrd="0" presId="urn:microsoft.com/office/officeart/2005/8/layout/hierarchy1"/>
    <dgm:cxn modelId="{FAE49B32-DF16-43F5-AAA4-4F287222B6D2}" type="presParOf" srcId="{458D7740-46C4-40BF-AA30-7AA177D645A4}" destId="{F708D17D-CE1D-4811-AF26-AC0BB58AEB8C}" srcOrd="0" destOrd="0" presId="urn:microsoft.com/office/officeart/2005/8/layout/hierarchy1"/>
    <dgm:cxn modelId="{FEDE12F1-2D4F-4AE5-9C0D-AA1A8C238086}" type="presParOf" srcId="{458D7740-46C4-40BF-AA30-7AA177D645A4}" destId="{AE1C86E7-FE77-48BA-A2A1-BCD8F29E4C6E}" srcOrd="1" destOrd="0" presId="urn:microsoft.com/office/officeart/2005/8/layout/hierarchy1"/>
    <dgm:cxn modelId="{D58B3E6C-6964-49CB-B356-942D868BEE2E}" type="presParOf" srcId="{BB73B3EC-F449-49CC-A5FF-4A19A0953EEE}" destId="{E7ACE346-336F-485B-8997-3C5A6C16F650}" srcOrd="1" destOrd="0" presId="urn:microsoft.com/office/officeart/2005/8/layout/hierarchy1"/>
    <dgm:cxn modelId="{419CBDC4-18EB-4D37-8022-9C7512DCD403}" type="presParOf" srcId="{60B5F74F-4A8B-48B3-B434-1637CEFFE8E5}" destId="{B9F34094-5A6C-4090-B293-BA7FC5473D8F}" srcOrd="1" destOrd="0" presId="urn:microsoft.com/office/officeart/2005/8/layout/hierarchy1"/>
    <dgm:cxn modelId="{C2CAC9E4-6ABC-47E4-B264-4836C55AC067}" type="presParOf" srcId="{B9F34094-5A6C-4090-B293-BA7FC5473D8F}" destId="{C5CAF730-E09D-4CB5-884D-51F1492BA280}" srcOrd="0" destOrd="0" presId="urn:microsoft.com/office/officeart/2005/8/layout/hierarchy1"/>
    <dgm:cxn modelId="{AD9E688E-1272-4F4C-ACB1-5221FB0C8CC4}" type="presParOf" srcId="{C5CAF730-E09D-4CB5-884D-51F1492BA280}" destId="{24662131-ECED-4EBD-8EF7-0DFD532BBC0D}" srcOrd="0" destOrd="0" presId="urn:microsoft.com/office/officeart/2005/8/layout/hierarchy1"/>
    <dgm:cxn modelId="{0A8301C0-0FDC-41BB-B0CA-19AEA1CCD9C9}" type="presParOf" srcId="{C5CAF730-E09D-4CB5-884D-51F1492BA280}" destId="{750B6045-7185-4081-B8CD-53B79C3D88FD}" srcOrd="1" destOrd="0" presId="urn:microsoft.com/office/officeart/2005/8/layout/hierarchy1"/>
    <dgm:cxn modelId="{4576EF0B-14A3-4B6B-AC87-665CABF32071}" type="presParOf" srcId="{B9F34094-5A6C-4090-B293-BA7FC5473D8F}" destId="{DEB29D0D-F474-4CDE-A51F-84BD176D9F8B}" srcOrd="1" destOrd="0" presId="urn:microsoft.com/office/officeart/2005/8/layout/hierarchy1"/>
    <dgm:cxn modelId="{E6759CE1-AD0B-4F6D-862F-E8C055E8DEB4}" type="presParOf" srcId="{60B5F74F-4A8B-48B3-B434-1637CEFFE8E5}" destId="{473BB502-75AD-49E1-A23A-B2DA63DCF952}" srcOrd="2" destOrd="0" presId="urn:microsoft.com/office/officeart/2005/8/layout/hierarchy1"/>
    <dgm:cxn modelId="{6B762410-D302-45EC-846D-C11B434C11F9}" type="presParOf" srcId="{473BB502-75AD-49E1-A23A-B2DA63DCF952}" destId="{81582125-3FD6-4405-A927-11C0D1BF69C7}" srcOrd="0" destOrd="0" presId="urn:microsoft.com/office/officeart/2005/8/layout/hierarchy1"/>
    <dgm:cxn modelId="{9956FDDD-0640-49DE-A276-D453706384EB}" type="presParOf" srcId="{81582125-3FD6-4405-A927-11C0D1BF69C7}" destId="{6676AB6F-8D05-4CA6-986F-9BA7AA540926}" srcOrd="0" destOrd="0" presId="urn:microsoft.com/office/officeart/2005/8/layout/hierarchy1"/>
    <dgm:cxn modelId="{227E4A7A-015B-4C95-8193-EBEB7E1DC656}" type="presParOf" srcId="{81582125-3FD6-4405-A927-11C0D1BF69C7}" destId="{D106BDC7-0CAE-4E54-9685-16DD41F1C11E}" srcOrd="1" destOrd="0" presId="urn:microsoft.com/office/officeart/2005/8/layout/hierarchy1"/>
    <dgm:cxn modelId="{694EA77F-5210-425D-AB33-2B472C177D7E}" type="presParOf" srcId="{473BB502-75AD-49E1-A23A-B2DA63DCF952}" destId="{D532AB82-1AFF-4F3B-83F4-847D076436E9}"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EE215DD-758E-4C8F-964F-911AE33BF011}" type="doc">
      <dgm:prSet loTypeId="urn:microsoft.com/office/officeart/2005/8/layout/vList2" loCatId="list" qsTypeId="urn:microsoft.com/office/officeart/2005/8/quickstyle/simple4" qsCatId="simple" csTypeId="urn:microsoft.com/office/officeart/2005/8/colors/accent0_3" csCatId="mainScheme" phldr="1"/>
      <dgm:spPr/>
      <dgm:t>
        <a:bodyPr/>
        <a:lstStyle/>
        <a:p>
          <a:endParaRPr lang="en-GB"/>
        </a:p>
      </dgm:t>
    </dgm:pt>
    <dgm:pt modelId="{6B55873C-B86A-4349-A91A-87430D4B8BA8}">
      <dgm:prSet/>
      <dgm:spPr/>
      <dgm:t>
        <a:bodyPr/>
        <a:lstStyle/>
        <a:p>
          <a:pPr>
            <a:lnSpc>
              <a:spcPct val="100000"/>
            </a:lnSpc>
          </a:pPr>
          <a:r>
            <a:rPr lang="en-GB" dirty="0"/>
            <a:t>Understanding the individual in context</a:t>
          </a:r>
        </a:p>
      </dgm:t>
    </dgm:pt>
    <dgm:pt modelId="{3D99DC2A-5696-42A8-A87C-1912ADA0A622}" type="parTrans" cxnId="{46550EAD-FF7A-415F-A6DD-F1F35646B260}">
      <dgm:prSet/>
      <dgm:spPr/>
      <dgm:t>
        <a:bodyPr/>
        <a:lstStyle/>
        <a:p>
          <a:endParaRPr lang="en-GB"/>
        </a:p>
      </dgm:t>
    </dgm:pt>
    <dgm:pt modelId="{08F73630-8122-4A49-852F-4ADFB28FFB30}" type="sibTrans" cxnId="{46550EAD-FF7A-415F-A6DD-F1F35646B260}">
      <dgm:prSet/>
      <dgm:spPr/>
      <dgm:t>
        <a:bodyPr/>
        <a:lstStyle/>
        <a:p>
          <a:endParaRPr lang="en-GB"/>
        </a:p>
      </dgm:t>
    </dgm:pt>
    <dgm:pt modelId="{5880F852-A721-4FAB-ABC8-59FBE7EC2B15}">
      <dgm:prSet/>
      <dgm:spPr/>
      <dgm:t>
        <a:bodyPr/>
        <a:lstStyle/>
        <a:p>
          <a:pPr>
            <a:lnSpc>
              <a:spcPct val="100000"/>
            </a:lnSpc>
          </a:pPr>
          <a:r>
            <a:rPr lang="en-GB" dirty="0"/>
            <a:t>We are all individuals (singularities)</a:t>
          </a:r>
        </a:p>
      </dgm:t>
    </dgm:pt>
    <dgm:pt modelId="{F03AD9F4-A930-4E42-BA9F-AC9FA3A2C04F}" type="parTrans" cxnId="{3B6E012F-B114-4C91-9CE4-2999C376D07E}">
      <dgm:prSet/>
      <dgm:spPr/>
      <dgm:t>
        <a:bodyPr/>
        <a:lstStyle/>
        <a:p>
          <a:endParaRPr lang="en-GB"/>
        </a:p>
      </dgm:t>
    </dgm:pt>
    <dgm:pt modelId="{B73EAB1B-6644-4385-9A51-30EFB5CFDA88}" type="sibTrans" cxnId="{3B6E012F-B114-4C91-9CE4-2999C376D07E}">
      <dgm:prSet/>
      <dgm:spPr/>
      <dgm:t>
        <a:bodyPr/>
        <a:lstStyle/>
        <a:p>
          <a:endParaRPr lang="en-GB"/>
        </a:p>
      </dgm:t>
    </dgm:pt>
    <dgm:pt modelId="{0CF06A31-A0D2-429D-A925-B65FDFFD6AA2}">
      <dgm:prSet/>
      <dgm:spPr/>
      <dgm:t>
        <a:bodyPr/>
        <a:lstStyle/>
        <a:p>
          <a:pPr>
            <a:lnSpc>
              <a:spcPct val="100000"/>
            </a:lnSpc>
          </a:pPr>
          <a:r>
            <a:rPr lang="en-US" dirty="0"/>
            <a:t>But we are also part of the multitude</a:t>
          </a:r>
          <a:endParaRPr lang="en-GB" dirty="0"/>
        </a:p>
      </dgm:t>
    </dgm:pt>
    <dgm:pt modelId="{D3E002B9-468C-44AE-A987-EFCD20B20837}" type="parTrans" cxnId="{18113D39-6F13-4B09-B064-1440EE5E0A28}">
      <dgm:prSet/>
      <dgm:spPr/>
      <dgm:t>
        <a:bodyPr/>
        <a:lstStyle/>
        <a:p>
          <a:endParaRPr lang="en-GB"/>
        </a:p>
      </dgm:t>
    </dgm:pt>
    <dgm:pt modelId="{67F7C279-8723-42EA-A5C6-72FAD5B81DA5}" type="sibTrans" cxnId="{18113D39-6F13-4B09-B064-1440EE5E0A28}">
      <dgm:prSet/>
      <dgm:spPr/>
      <dgm:t>
        <a:bodyPr/>
        <a:lstStyle/>
        <a:p>
          <a:endParaRPr lang="en-GB"/>
        </a:p>
      </dgm:t>
    </dgm:pt>
    <dgm:pt modelId="{40783559-5554-4638-8116-8F089B0F6953}">
      <dgm:prSet/>
      <dgm:spPr/>
      <dgm:t>
        <a:bodyPr/>
        <a:lstStyle/>
        <a:p>
          <a:pPr>
            <a:lnSpc>
              <a:spcPct val="100000"/>
            </a:lnSpc>
          </a:pPr>
          <a:r>
            <a:rPr lang="en-US" dirty="0"/>
            <a:t>Develop chains of equivalence</a:t>
          </a:r>
          <a:endParaRPr lang="en-GB" dirty="0"/>
        </a:p>
      </dgm:t>
    </dgm:pt>
    <dgm:pt modelId="{DA09090F-4843-474B-9554-3EEAFC12AAF4}" type="parTrans" cxnId="{960030D4-5712-4531-95C1-2EB1C0BAC924}">
      <dgm:prSet/>
      <dgm:spPr/>
      <dgm:t>
        <a:bodyPr/>
        <a:lstStyle/>
        <a:p>
          <a:endParaRPr lang="en-GB"/>
        </a:p>
      </dgm:t>
    </dgm:pt>
    <dgm:pt modelId="{56C59801-8FD7-428E-BCA4-253CD2EE582F}" type="sibTrans" cxnId="{960030D4-5712-4531-95C1-2EB1C0BAC924}">
      <dgm:prSet/>
      <dgm:spPr/>
      <dgm:t>
        <a:bodyPr/>
        <a:lstStyle/>
        <a:p>
          <a:endParaRPr lang="en-GB"/>
        </a:p>
      </dgm:t>
    </dgm:pt>
    <dgm:pt modelId="{4EE57518-2A27-4D26-A7A2-FC3DD3BB4E12}">
      <dgm:prSet/>
      <dgm:spPr/>
      <dgm:t>
        <a:bodyPr/>
        <a:lstStyle/>
        <a:p>
          <a:pPr>
            <a:lnSpc>
              <a:spcPct val="100000"/>
            </a:lnSpc>
          </a:pPr>
          <a:r>
            <a:rPr lang="en-GB" dirty="0"/>
            <a:t>Building transformative career strategies</a:t>
          </a:r>
        </a:p>
      </dgm:t>
    </dgm:pt>
    <dgm:pt modelId="{2317B6A3-498B-4A92-AAC7-650DD4F3E0FA}" type="parTrans" cxnId="{282F0540-DB2E-45D4-A384-99468CBE3852}">
      <dgm:prSet/>
      <dgm:spPr/>
      <dgm:t>
        <a:bodyPr/>
        <a:lstStyle/>
        <a:p>
          <a:endParaRPr lang="en-GB"/>
        </a:p>
      </dgm:t>
    </dgm:pt>
    <dgm:pt modelId="{59D077DB-D5EB-4A32-9872-7356698D9330}" type="sibTrans" cxnId="{282F0540-DB2E-45D4-A384-99468CBE3852}">
      <dgm:prSet/>
      <dgm:spPr/>
      <dgm:t>
        <a:bodyPr/>
        <a:lstStyle/>
        <a:p>
          <a:endParaRPr lang="en-GB"/>
        </a:p>
      </dgm:t>
    </dgm:pt>
    <dgm:pt modelId="{657ABC5E-DABA-4B1B-A213-A9A8D8E6395E}">
      <dgm:prSet/>
      <dgm:spPr/>
      <dgm:t>
        <a:bodyPr/>
        <a:lstStyle/>
        <a:p>
          <a:pPr>
            <a:lnSpc>
              <a:spcPct val="100000"/>
            </a:lnSpc>
          </a:pPr>
          <a:r>
            <a:rPr lang="en-GB" dirty="0"/>
            <a:t>Recognise and celebrate antagonisms</a:t>
          </a:r>
        </a:p>
      </dgm:t>
    </dgm:pt>
    <dgm:pt modelId="{6886AC29-0789-47C8-B646-735EE77D56E5}" type="parTrans" cxnId="{0296C51A-4E6F-4DF5-A8BB-868CA30AB783}">
      <dgm:prSet/>
      <dgm:spPr/>
      <dgm:t>
        <a:bodyPr/>
        <a:lstStyle/>
        <a:p>
          <a:endParaRPr lang="en-GB"/>
        </a:p>
      </dgm:t>
    </dgm:pt>
    <dgm:pt modelId="{DAAAC5D6-8D7F-478E-A4DB-607EDD80B9B8}" type="sibTrans" cxnId="{0296C51A-4E6F-4DF5-A8BB-868CA30AB783}">
      <dgm:prSet/>
      <dgm:spPr/>
      <dgm:t>
        <a:bodyPr/>
        <a:lstStyle/>
        <a:p>
          <a:endParaRPr lang="en-GB"/>
        </a:p>
      </dgm:t>
    </dgm:pt>
    <dgm:pt modelId="{F2C09584-118B-40BA-A677-57B9DB5940F5}">
      <dgm:prSet/>
      <dgm:spPr/>
      <dgm:t>
        <a:bodyPr/>
        <a:lstStyle/>
        <a:p>
          <a:pPr>
            <a:lnSpc>
              <a:spcPct val="100000"/>
            </a:lnSpc>
          </a:pPr>
          <a:r>
            <a:rPr lang="en-GB" dirty="0"/>
            <a:t>Link to the hegemony</a:t>
          </a:r>
        </a:p>
      </dgm:t>
    </dgm:pt>
    <dgm:pt modelId="{359F24BF-92CE-4833-9291-7020D0B65E1B}" type="parTrans" cxnId="{CCA70485-2F27-4DDF-8626-D85532A19C72}">
      <dgm:prSet/>
      <dgm:spPr/>
      <dgm:t>
        <a:bodyPr/>
        <a:lstStyle/>
        <a:p>
          <a:endParaRPr lang="en-GB"/>
        </a:p>
      </dgm:t>
    </dgm:pt>
    <dgm:pt modelId="{375971F3-ABC3-4542-A28C-9A2F0EAA170A}" type="sibTrans" cxnId="{CCA70485-2F27-4DDF-8626-D85532A19C72}">
      <dgm:prSet/>
      <dgm:spPr/>
      <dgm:t>
        <a:bodyPr/>
        <a:lstStyle/>
        <a:p>
          <a:endParaRPr lang="en-GB"/>
        </a:p>
      </dgm:t>
    </dgm:pt>
    <dgm:pt modelId="{1D7C626D-EC40-4E9F-BEEC-B5A04ECF7DA7}">
      <dgm:prSet/>
      <dgm:spPr/>
      <dgm:t>
        <a:bodyPr/>
        <a:lstStyle/>
        <a:p>
          <a:pPr>
            <a:lnSpc>
              <a:spcPct val="100000"/>
            </a:lnSpc>
          </a:pPr>
          <a:r>
            <a:rPr lang="en-US" dirty="0"/>
            <a:t>Create a future imaginary based around an expanded common.</a:t>
          </a:r>
          <a:endParaRPr lang="en-GB" dirty="0"/>
        </a:p>
      </dgm:t>
    </dgm:pt>
    <dgm:pt modelId="{5EDAAEA8-F8FE-4484-A43B-35FE96C7184C}" type="parTrans" cxnId="{00274056-F016-455B-9D28-5B47417DC95A}">
      <dgm:prSet/>
      <dgm:spPr/>
      <dgm:t>
        <a:bodyPr/>
        <a:lstStyle/>
        <a:p>
          <a:endParaRPr lang="en-GB"/>
        </a:p>
      </dgm:t>
    </dgm:pt>
    <dgm:pt modelId="{D9587670-3B87-42C8-B985-0A3F06A53BBA}" type="sibTrans" cxnId="{00274056-F016-455B-9D28-5B47417DC95A}">
      <dgm:prSet/>
      <dgm:spPr/>
      <dgm:t>
        <a:bodyPr/>
        <a:lstStyle/>
        <a:p>
          <a:endParaRPr lang="en-GB"/>
        </a:p>
      </dgm:t>
    </dgm:pt>
    <dgm:pt modelId="{45F37AC9-6874-421E-B2FB-B9F602416B99}">
      <dgm:prSet/>
      <dgm:spPr/>
      <dgm:t>
        <a:bodyPr/>
        <a:lstStyle/>
        <a:p>
          <a:pPr>
            <a:lnSpc>
              <a:spcPct val="100000"/>
            </a:lnSpc>
          </a:pPr>
          <a:r>
            <a:rPr lang="en-GB" dirty="0"/>
            <a:t>Understand and deconstruct Empire</a:t>
          </a:r>
        </a:p>
      </dgm:t>
    </dgm:pt>
    <dgm:pt modelId="{32AE5C23-DBD8-4F36-AADD-2F29941EF7C7}" type="parTrans" cxnId="{B2EB8E04-241B-4747-8827-F86166CB5A9D}">
      <dgm:prSet/>
      <dgm:spPr/>
      <dgm:t>
        <a:bodyPr/>
        <a:lstStyle/>
        <a:p>
          <a:endParaRPr lang="en-GB"/>
        </a:p>
      </dgm:t>
    </dgm:pt>
    <dgm:pt modelId="{2288B4A6-837B-4ED2-A4E9-BFC7458067CB}" type="sibTrans" cxnId="{B2EB8E04-241B-4747-8827-F86166CB5A9D}">
      <dgm:prSet/>
      <dgm:spPr/>
      <dgm:t>
        <a:bodyPr/>
        <a:lstStyle/>
        <a:p>
          <a:endParaRPr lang="en-GB"/>
        </a:p>
      </dgm:t>
    </dgm:pt>
    <dgm:pt modelId="{549FA167-B7F7-4F87-B42F-4D160477F714}">
      <dgm:prSet/>
      <dgm:spPr/>
      <dgm:t>
        <a:bodyPr/>
        <a:lstStyle/>
        <a:p>
          <a:pPr>
            <a:lnSpc>
              <a:spcPct val="100000"/>
            </a:lnSpc>
          </a:pPr>
          <a:r>
            <a:rPr lang="en-US" dirty="0" err="1"/>
            <a:t>Analysing</a:t>
          </a:r>
          <a:r>
            <a:rPr lang="en-US" dirty="0"/>
            <a:t> the situation that they find themselves in</a:t>
          </a:r>
          <a:endParaRPr lang="en-GB" dirty="0"/>
        </a:p>
      </dgm:t>
    </dgm:pt>
    <dgm:pt modelId="{4F589A96-E348-4CC1-8EAB-6A5A09319DBE}" type="parTrans" cxnId="{67C9C61D-7D33-4348-9A55-54CE76266583}">
      <dgm:prSet/>
      <dgm:spPr/>
      <dgm:t>
        <a:bodyPr/>
        <a:lstStyle/>
        <a:p>
          <a:endParaRPr lang="en-GB"/>
        </a:p>
      </dgm:t>
    </dgm:pt>
    <dgm:pt modelId="{F8270895-F1A5-46B1-AA93-2228140F5772}" type="sibTrans" cxnId="{67C9C61D-7D33-4348-9A55-54CE76266583}">
      <dgm:prSet/>
      <dgm:spPr/>
      <dgm:t>
        <a:bodyPr/>
        <a:lstStyle/>
        <a:p>
          <a:endParaRPr lang="en-GB"/>
        </a:p>
      </dgm:t>
    </dgm:pt>
    <dgm:pt modelId="{B500E175-E873-4B10-ADEF-2E1C265B3517}">
      <dgm:prSet/>
      <dgm:spPr/>
      <dgm:t>
        <a:bodyPr/>
        <a:lstStyle/>
        <a:p>
          <a:pPr>
            <a:lnSpc>
              <a:spcPct val="100000"/>
            </a:lnSpc>
          </a:pPr>
          <a:r>
            <a:rPr lang="en-US" dirty="0"/>
            <a:t>Assemble</a:t>
          </a:r>
          <a:endParaRPr lang="en-GB" dirty="0"/>
        </a:p>
      </dgm:t>
    </dgm:pt>
    <dgm:pt modelId="{942AC68C-65D7-4FFC-BEBE-7C5A47D210E2}" type="parTrans" cxnId="{ED13360B-AF96-4779-9596-DBFF61796D44}">
      <dgm:prSet/>
      <dgm:spPr/>
      <dgm:t>
        <a:bodyPr/>
        <a:lstStyle/>
        <a:p>
          <a:endParaRPr lang="en-GB"/>
        </a:p>
      </dgm:t>
    </dgm:pt>
    <dgm:pt modelId="{CC8D1A8C-5C4B-4133-9946-5686D7103F17}" type="sibTrans" cxnId="{ED13360B-AF96-4779-9596-DBFF61796D44}">
      <dgm:prSet/>
      <dgm:spPr/>
      <dgm:t>
        <a:bodyPr/>
        <a:lstStyle/>
        <a:p>
          <a:endParaRPr lang="en-GB"/>
        </a:p>
      </dgm:t>
    </dgm:pt>
    <dgm:pt modelId="{0895C0E5-FA58-4CB9-9093-9EA5EF3CFD66}">
      <dgm:prSet/>
      <dgm:spPr/>
      <dgm:t>
        <a:bodyPr/>
        <a:lstStyle/>
        <a:p>
          <a:pPr>
            <a:lnSpc>
              <a:spcPct val="100000"/>
            </a:lnSpc>
          </a:pPr>
          <a:r>
            <a:rPr lang="en-US" dirty="0"/>
            <a:t>Exploring the resources offered by the common</a:t>
          </a:r>
          <a:endParaRPr lang="en-GB" dirty="0"/>
        </a:p>
      </dgm:t>
    </dgm:pt>
    <dgm:pt modelId="{85456B0F-F5F8-4DFA-A579-D236485FF011}" type="parTrans" cxnId="{2E6F7F00-B7EC-4AF4-AC05-61CD6CA19EC4}">
      <dgm:prSet/>
      <dgm:spPr/>
      <dgm:t>
        <a:bodyPr/>
        <a:lstStyle/>
        <a:p>
          <a:endParaRPr lang="en-GB"/>
        </a:p>
      </dgm:t>
    </dgm:pt>
    <dgm:pt modelId="{940252D5-28A3-41C0-9A28-0CE5C02F6504}" type="sibTrans" cxnId="{2E6F7F00-B7EC-4AF4-AC05-61CD6CA19EC4}">
      <dgm:prSet/>
      <dgm:spPr/>
      <dgm:t>
        <a:bodyPr/>
        <a:lstStyle/>
        <a:p>
          <a:endParaRPr lang="en-GB"/>
        </a:p>
      </dgm:t>
    </dgm:pt>
    <dgm:pt modelId="{3919FAA4-0E37-4DD2-A5FF-973A2D8619E6}" type="pres">
      <dgm:prSet presAssocID="{CEE215DD-758E-4C8F-964F-911AE33BF011}" presName="linear" presStyleCnt="0">
        <dgm:presLayoutVars>
          <dgm:animLvl val="lvl"/>
          <dgm:resizeHandles val="exact"/>
        </dgm:presLayoutVars>
      </dgm:prSet>
      <dgm:spPr/>
    </dgm:pt>
    <dgm:pt modelId="{127E524D-360D-4747-9145-ACD0254FF064}" type="pres">
      <dgm:prSet presAssocID="{6B55873C-B86A-4349-A91A-87430D4B8BA8}" presName="parentText" presStyleLbl="node1" presStyleIdx="0" presStyleCnt="3">
        <dgm:presLayoutVars>
          <dgm:chMax val="0"/>
          <dgm:bulletEnabled val="1"/>
        </dgm:presLayoutVars>
      </dgm:prSet>
      <dgm:spPr/>
    </dgm:pt>
    <dgm:pt modelId="{76800E02-D166-41CC-A0C4-69821523C3D1}" type="pres">
      <dgm:prSet presAssocID="{6B55873C-B86A-4349-A91A-87430D4B8BA8}" presName="childText" presStyleLbl="revTx" presStyleIdx="0" presStyleCnt="3">
        <dgm:presLayoutVars>
          <dgm:bulletEnabled val="1"/>
        </dgm:presLayoutVars>
      </dgm:prSet>
      <dgm:spPr/>
    </dgm:pt>
    <dgm:pt modelId="{45778F69-4B3A-43DD-A310-E933B7CC8C93}" type="pres">
      <dgm:prSet presAssocID="{549FA167-B7F7-4F87-B42F-4D160477F714}" presName="parentText" presStyleLbl="node1" presStyleIdx="1" presStyleCnt="3">
        <dgm:presLayoutVars>
          <dgm:chMax val="0"/>
          <dgm:bulletEnabled val="1"/>
        </dgm:presLayoutVars>
      </dgm:prSet>
      <dgm:spPr/>
    </dgm:pt>
    <dgm:pt modelId="{66CF8F96-2162-4BFF-80BD-2BD3C60D8661}" type="pres">
      <dgm:prSet presAssocID="{549FA167-B7F7-4F87-B42F-4D160477F714}" presName="childText" presStyleLbl="revTx" presStyleIdx="1" presStyleCnt="3">
        <dgm:presLayoutVars>
          <dgm:bulletEnabled val="1"/>
        </dgm:presLayoutVars>
      </dgm:prSet>
      <dgm:spPr/>
    </dgm:pt>
    <dgm:pt modelId="{61644AD5-F973-47E8-90B4-A19CC7F608C7}" type="pres">
      <dgm:prSet presAssocID="{4EE57518-2A27-4D26-A7A2-FC3DD3BB4E12}" presName="parentText" presStyleLbl="node1" presStyleIdx="2" presStyleCnt="3">
        <dgm:presLayoutVars>
          <dgm:chMax val="0"/>
          <dgm:bulletEnabled val="1"/>
        </dgm:presLayoutVars>
      </dgm:prSet>
      <dgm:spPr/>
    </dgm:pt>
    <dgm:pt modelId="{6100A2C1-C919-4506-8F2E-C2D97961A1A4}" type="pres">
      <dgm:prSet presAssocID="{4EE57518-2A27-4D26-A7A2-FC3DD3BB4E12}" presName="childText" presStyleLbl="revTx" presStyleIdx="2" presStyleCnt="3">
        <dgm:presLayoutVars>
          <dgm:bulletEnabled val="1"/>
        </dgm:presLayoutVars>
      </dgm:prSet>
      <dgm:spPr/>
    </dgm:pt>
  </dgm:ptLst>
  <dgm:cxnLst>
    <dgm:cxn modelId="{2E6F7F00-B7EC-4AF4-AC05-61CD6CA19EC4}" srcId="{549FA167-B7F7-4F87-B42F-4D160477F714}" destId="{0895C0E5-FA58-4CB9-9093-9EA5EF3CFD66}" srcOrd="2" destOrd="0" parTransId="{85456B0F-F5F8-4DFA-A579-D236485FF011}" sibTransId="{940252D5-28A3-41C0-9A28-0CE5C02F6504}"/>
    <dgm:cxn modelId="{C1085502-BD0C-4863-AC88-AC00A8A89DB8}" type="presOf" srcId="{0CF06A31-A0D2-429D-A925-B65FDFFD6AA2}" destId="{76800E02-D166-41CC-A0C4-69821523C3D1}" srcOrd="0" destOrd="1" presId="urn:microsoft.com/office/officeart/2005/8/layout/vList2"/>
    <dgm:cxn modelId="{B2EB8E04-241B-4747-8827-F86166CB5A9D}" srcId="{549FA167-B7F7-4F87-B42F-4D160477F714}" destId="{45F37AC9-6874-421E-B2FB-B9F602416B99}" srcOrd="0" destOrd="0" parTransId="{32AE5C23-DBD8-4F36-AADD-2F29941EF7C7}" sibTransId="{2288B4A6-837B-4ED2-A4E9-BFC7458067CB}"/>
    <dgm:cxn modelId="{ED13360B-AF96-4779-9596-DBFF61796D44}" srcId="{4EE57518-2A27-4D26-A7A2-FC3DD3BB4E12}" destId="{B500E175-E873-4B10-ADEF-2E1C265B3517}" srcOrd="2" destOrd="0" parTransId="{942AC68C-65D7-4FFC-BEBE-7C5A47D210E2}" sibTransId="{CC8D1A8C-5C4B-4133-9946-5686D7103F17}"/>
    <dgm:cxn modelId="{4EFCDB18-02CC-4CE0-BD26-539252530FDA}" type="presOf" srcId="{0895C0E5-FA58-4CB9-9093-9EA5EF3CFD66}" destId="{66CF8F96-2162-4BFF-80BD-2BD3C60D8661}" srcOrd="0" destOrd="2" presId="urn:microsoft.com/office/officeart/2005/8/layout/vList2"/>
    <dgm:cxn modelId="{0296C51A-4E6F-4DF5-A8BB-868CA30AB783}" srcId="{549FA167-B7F7-4F87-B42F-4D160477F714}" destId="{657ABC5E-DABA-4B1B-A213-A9A8D8E6395E}" srcOrd="1" destOrd="0" parTransId="{6886AC29-0789-47C8-B646-735EE77D56E5}" sibTransId="{DAAAC5D6-8D7F-478E-A4DB-607EDD80B9B8}"/>
    <dgm:cxn modelId="{67C9C61D-7D33-4348-9A55-54CE76266583}" srcId="{CEE215DD-758E-4C8F-964F-911AE33BF011}" destId="{549FA167-B7F7-4F87-B42F-4D160477F714}" srcOrd="1" destOrd="0" parTransId="{4F589A96-E348-4CC1-8EAB-6A5A09319DBE}" sibTransId="{F8270895-F1A5-46B1-AA93-2228140F5772}"/>
    <dgm:cxn modelId="{51F6631E-0381-4DCD-87AC-4D6F116E6103}" type="presOf" srcId="{B500E175-E873-4B10-ADEF-2E1C265B3517}" destId="{6100A2C1-C919-4506-8F2E-C2D97961A1A4}" srcOrd="0" destOrd="2" presId="urn:microsoft.com/office/officeart/2005/8/layout/vList2"/>
    <dgm:cxn modelId="{3B6E012F-B114-4C91-9CE4-2999C376D07E}" srcId="{6B55873C-B86A-4349-A91A-87430D4B8BA8}" destId="{5880F852-A721-4FAB-ABC8-59FBE7EC2B15}" srcOrd="0" destOrd="0" parTransId="{F03AD9F4-A930-4E42-BA9F-AC9FA3A2C04F}" sibTransId="{B73EAB1B-6644-4385-9A51-30EFB5CFDA88}"/>
    <dgm:cxn modelId="{C9E0CC38-7709-495F-ABE8-24F60B099DF1}" type="presOf" srcId="{6B55873C-B86A-4349-A91A-87430D4B8BA8}" destId="{127E524D-360D-4747-9145-ACD0254FF064}" srcOrd="0" destOrd="0" presId="urn:microsoft.com/office/officeart/2005/8/layout/vList2"/>
    <dgm:cxn modelId="{18113D39-6F13-4B09-B064-1440EE5E0A28}" srcId="{6B55873C-B86A-4349-A91A-87430D4B8BA8}" destId="{0CF06A31-A0D2-429D-A925-B65FDFFD6AA2}" srcOrd="1" destOrd="0" parTransId="{D3E002B9-468C-44AE-A987-EFCD20B20837}" sibTransId="{67F7C279-8723-42EA-A5C6-72FAD5B81DA5}"/>
    <dgm:cxn modelId="{282F0540-DB2E-45D4-A384-99468CBE3852}" srcId="{CEE215DD-758E-4C8F-964F-911AE33BF011}" destId="{4EE57518-2A27-4D26-A7A2-FC3DD3BB4E12}" srcOrd="2" destOrd="0" parTransId="{2317B6A3-498B-4A92-AAC7-650DD4F3E0FA}" sibTransId="{59D077DB-D5EB-4A32-9872-7356698D9330}"/>
    <dgm:cxn modelId="{F3297245-F82F-4435-AF4B-AF003D43A6E6}" type="presOf" srcId="{1D7C626D-EC40-4E9F-BEEC-B5A04ECF7DA7}" destId="{6100A2C1-C919-4506-8F2E-C2D97961A1A4}" srcOrd="0" destOrd="3" presId="urn:microsoft.com/office/officeart/2005/8/layout/vList2"/>
    <dgm:cxn modelId="{10398248-1C04-46F3-9EA8-205A4559E323}" type="presOf" srcId="{F2C09584-118B-40BA-A677-57B9DB5940F5}" destId="{6100A2C1-C919-4506-8F2E-C2D97961A1A4}" srcOrd="0" destOrd="1" presId="urn:microsoft.com/office/officeart/2005/8/layout/vList2"/>
    <dgm:cxn modelId="{00274056-F016-455B-9D28-5B47417DC95A}" srcId="{4EE57518-2A27-4D26-A7A2-FC3DD3BB4E12}" destId="{1D7C626D-EC40-4E9F-BEEC-B5A04ECF7DA7}" srcOrd="3" destOrd="0" parTransId="{5EDAAEA8-F8FE-4484-A43B-35FE96C7184C}" sibTransId="{D9587670-3B87-42C8-B985-0A3F06A53BBA}"/>
    <dgm:cxn modelId="{D0884A81-7524-460B-9EF3-674072D0D01B}" type="presOf" srcId="{45F37AC9-6874-421E-B2FB-B9F602416B99}" destId="{66CF8F96-2162-4BFF-80BD-2BD3C60D8661}" srcOrd="0" destOrd="0" presId="urn:microsoft.com/office/officeart/2005/8/layout/vList2"/>
    <dgm:cxn modelId="{CCA70485-2F27-4DDF-8626-D85532A19C72}" srcId="{4EE57518-2A27-4D26-A7A2-FC3DD3BB4E12}" destId="{F2C09584-118B-40BA-A677-57B9DB5940F5}" srcOrd="1" destOrd="0" parTransId="{359F24BF-92CE-4833-9291-7020D0B65E1B}" sibTransId="{375971F3-ABC3-4542-A28C-9A2F0EAA170A}"/>
    <dgm:cxn modelId="{20148486-BE2D-410C-8880-2BD779F36945}" type="presOf" srcId="{CEE215DD-758E-4C8F-964F-911AE33BF011}" destId="{3919FAA4-0E37-4DD2-A5FF-973A2D8619E6}" srcOrd="0" destOrd="0" presId="urn:microsoft.com/office/officeart/2005/8/layout/vList2"/>
    <dgm:cxn modelId="{F99FCF86-3A8F-4A41-BDCA-E6A2B0B8BC55}" type="presOf" srcId="{657ABC5E-DABA-4B1B-A213-A9A8D8E6395E}" destId="{66CF8F96-2162-4BFF-80BD-2BD3C60D8661}" srcOrd="0" destOrd="1" presId="urn:microsoft.com/office/officeart/2005/8/layout/vList2"/>
    <dgm:cxn modelId="{195F4F94-BF9A-4845-879D-41D8F15B8F8E}" type="presOf" srcId="{5880F852-A721-4FAB-ABC8-59FBE7EC2B15}" destId="{76800E02-D166-41CC-A0C4-69821523C3D1}" srcOrd="0" destOrd="0" presId="urn:microsoft.com/office/officeart/2005/8/layout/vList2"/>
    <dgm:cxn modelId="{46550EAD-FF7A-415F-A6DD-F1F35646B260}" srcId="{CEE215DD-758E-4C8F-964F-911AE33BF011}" destId="{6B55873C-B86A-4349-A91A-87430D4B8BA8}" srcOrd="0" destOrd="0" parTransId="{3D99DC2A-5696-42A8-A87C-1912ADA0A622}" sibTransId="{08F73630-8122-4A49-852F-4ADFB28FFB30}"/>
    <dgm:cxn modelId="{234796B8-B15E-4F92-84EF-A774DD8C6A52}" type="presOf" srcId="{549FA167-B7F7-4F87-B42F-4D160477F714}" destId="{45778F69-4B3A-43DD-A310-E933B7CC8C93}" srcOrd="0" destOrd="0" presId="urn:microsoft.com/office/officeart/2005/8/layout/vList2"/>
    <dgm:cxn modelId="{960030D4-5712-4531-95C1-2EB1C0BAC924}" srcId="{4EE57518-2A27-4D26-A7A2-FC3DD3BB4E12}" destId="{40783559-5554-4638-8116-8F089B0F6953}" srcOrd="0" destOrd="0" parTransId="{DA09090F-4843-474B-9554-3EEAFC12AAF4}" sibTransId="{56C59801-8FD7-428E-BCA4-253CD2EE582F}"/>
    <dgm:cxn modelId="{C619D8E4-7AAE-4C1E-BD16-4F19A4F2DA97}" type="presOf" srcId="{40783559-5554-4638-8116-8F089B0F6953}" destId="{6100A2C1-C919-4506-8F2E-C2D97961A1A4}" srcOrd="0" destOrd="0" presId="urn:microsoft.com/office/officeart/2005/8/layout/vList2"/>
    <dgm:cxn modelId="{F0F514EC-D1C6-4A19-8D82-5F9A866E2351}" type="presOf" srcId="{4EE57518-2A27-4D26-A7A2-FC3DD3BB4E12}" destId="{61644AD5-F973-47E8-90B4-A19CC7F608C7}" srcOrd="0" destOrd="0" presId="urn:microsoft.com/office/officeart/2005/8/layout/vList2"/>
    <dgm:cxn modelId="{BCAA6705-12F7-4F08-81AB-321A7B38B4A0}" type="presParOf" srcId="{3919FAA4-0E37-4DD2-A5FF-973A2D8619E6}" destId="{127E524D-360D-4747-9145-ACD0254FF064}" srcOrd="0" destOrd="0" presId="urn:microsoft.com/office/officeart/2005/8/layout/vList2"/>
    <dgm:cxn modelId="{FAA1DD43-A2F5-42DD-9044-23DCE05A8668}" type="presParOf" srcId="{3919FAA4-0E37-4DD2-A5FF-973A2D8619E6}" destId="{76800E02-D166-41CC-A0C4-69821523C3D1}" srcOrd="1" destOrd="0" presId="urn:microsoft.com/office/officeart/2005/8/layout/vList2"/>
    <dgm:cxn modelId="{42EB4789-E636-4B54-91B3-4A4FFC3B39A7}" type="presParOf" srcId="{3919FAA4-0E37-4DD2-A5FF-973A2D8619E6}" destId="{45778F69-4B3A-43DD-A310-E933B7CC8C93}" srcOrd="2" destOrd="0" presId="urn:microsoft.com/office/officeart/2005/8/layout/vList2"/>
    <dgm:cxn modelId="{1CA0E226-1D8F-47C8-994C-7D097492B4A6}" type="presParOf" srcId="{3919FAA4-0E37-4DD2-A5FF-973A2D8619E6}" destId="{66CF8F96-2162-4BFF-80BD-2BD3C60D8661}" srcOrd="3" destOrd="0" presId="urn:microsoft.com/office/officeart/2005/8/layout/vList2"/>
    <dgm:cxn modelId="{491E37F8-A1F5-486E-9AE7-339909407941}" type="presParOf" srcId="{3919FAA4-0E37-4DD2-A5FF-973A2D8619E6}" destId="{61644AD5-F973-47E8-90B4-A19CC7F608C7}" srcOrd="4" destOrd="0" presId="urn:microsoft.com/office/officeart/2005/8/layout/vList2"/>
    <dgm:cxn modelId="{895A415E-16D8-410A-B63B-470A1925D380}" type="presParOf" srcId="{3919FAA4-0E37-4DD2-A5FF-973A2D8619E6}" destId="{6100A2C1-C919-4506-8F2E-C2D97961A1A4}"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CAEFB48-8ED1-4CB4-8BD8-4FA0F5784FDC}"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GB"/>
        </a:p>
      </dgm:t>
    </dgm:pt>
    <dgm:pt modelId="{13ED2E40-6320-4C2F-9325-4263003AEAA1}">
      <dgm:prSet phldrT="[Text]"/>
      <dgm:spPr/>
      <dgm:t>
        <a:bodyPr/>
        <a:lstStyle/>
        <a:p>
          <a:r>
            <a:rPr lang="en-GB" dirty="0"/>
            <a:t>Exploring the individual’s career issues in context</a:t>
          </a:r>
        </a:p>
      </dgm:t>
    </dgm:pt>
    <dgm:pt modelId="{2ABECFEF-A8E0-437B-8C90-D5F756BA279E}" type="parTrans" cxnId="{6A45DE59-D818-4C41-9DAB-A437D9D3B4FD}">
      <dgm:prSet/>
      <dgm:spPr/>
      <dgm:t>
        <a:bodyPr/>
        <a:lstStyle/>
        <a:p>
          <a:endParaRPr lang="en-GB"/>
        </a:p>
      </dgm:t>
    </dgm:pt>
    <dgm:pt modelId="{23B982B3-CF8A-4D91-9901-F5023C2E6832}" type="sibTrans" cxnId="{6A45DE59-D818-4C41-9DAB-A437D9D3B4FD}">
      <dgm:prSet/>
      <dgm:spPr/>
      <dgm:t>
        <a:bodyPr/>
        <a:lstStyle/>
        <a:p>
          <a:endParaRPr lang="en-GB"/>
        </a:p>
      </dgm:t>
    </dgm:pt>
    <dgm:pt modelId="{7BEAFD6B-C4DA-4705-BEF1-F7D2471007B1}">
      <dgm:prSet/>
      <dgm:spPr/>
      <dgm:t>
        <a:bodyPr/>
        <a:lstStyle/>
        <a:p>
          <a:r>
            <a:rPr lang="en-GB" dirty="0"/>
            <a:t>Who are you? What is your identity? What do you want? (singularities)</a:t>
          </a:r>
        </a:p>
      </dgm:t>
    </dgm:pt>
    <dgm:pt modelId="{FDE76C68-0BBD-4B23-99AA-0A9B6B2318F6}" type="parTrans" cxnId="{5D6171C7-DDA1-45AD-915A-1A404F7753A9}">
      <dgm:prSet/>
      <dgm:spPr/>
      <dgm:t>
        <a:bodyPr/>
        <a:lstStyle/>
        <a:p>
          <a:endParaRPr lang="en-GB"/>
        </a:p>
      </dgm:t>
    </dgm:pt>
    <dgm:pt modelId="{DB75D7D0-05E1-4FDF-B5E3-50A8E1DDA957}" type="sibTrans" cxnId="{5D6171C7-DDA1-45AD-915A-1A404F7753A9}">
      <dgm:prSet/>
      <dgm:spPr/>
      <dgm:t>
        <a:bodyPr/>
        <a:lstStyle/>
        <a:p>
          <a:endParaRPr lang="en-GB"/>
        </a:p>
      </dgm:t>
    </dgm:pt>
    <dgm:pt modelId="{1ACD1529-3821-413A-9DCC-D6B180079039}">
      <dgm:prSet/>
      <dgm:spPr/>
      <dgm:t>
        <a:bodyPr/>
        <a:lstStyle/>
        <a:p>
          <a:r>
            <a:rPr lang="en-US" dirty="0"/>
            <a:t>Who else is important to you? How are you linked to others? (multitude)</a:t>
          </a:r>
          <a:endParaRPr lang="en-GB" dirty="0"/>
        </a:p>
      </dgm:t>
    </dgm:pt>
    <dgm:pt modelId="{930AD670-13CF-45B3-980D-BF491A6A1798}" type="parTrans" cxnId="{0B33C403-0D0E-4628-8097-A2A89732CDF2}">
      <dgm:prSet/>
      <dgm:spPr/>
      <dgm:t>
        <a:bodyPr/>
        <a:lstStyle/>
        <a:p>
          <a:endParaRPr lang="en-GB"/>
        </a:p>
      </dgm:t>
    </dgm:pt>
    <dgm:pt modelId="{F4175341-9D7A-4125-9BC9-AFBC08FB10A8}" type="sibTrans" cxnId="{0B33C403-0D0E-4628-8097-A2A89732CDF2}">
      <dgm:prSet/>
      <dgm:spPr/>
      <dgm:t>
        <a:bodyPr/>
        <a:lstStyle/>
        <a:p>
          <a:endParaRPr lang="en-GB"/>
        </a:p>
      </dgm:t>
    </dgm:pt>
    <dgm:pt modelId="{C90741E8-32D6-4635-AB36-BA997AC4EB8E}">
      <dgm:prSet/>
      <dgm:spPr/>
      <dgm:t>
        <a:bodyPr/>
        <a:lstStyle/>
        <a:p>
          <a:r>
            <a:rPr lang="en-US" dirty="0" err="1"/>
            <a:t>Analysing</a:t>
          </a:r>
          <a:r>
            <a:rPr lang="en-US" dirty="0"/>
            <a:t> the situation that they find themselves in</a:t>
          </a:r>
          <a:endParaRPr lang="en-GB" dirty="0"/>
        </a:p>
      </dgm:t>
    </dgm:pt>
    <dgm:pt modelId="{1E897C07-4EE2-4EA1-A861-9CC6B5DC2CB1}" type="parTrans" cxnId="{A9951FEA-89A4-472D-A8DB-DB02444B135C}">
      <dgm:prSet/>
      <dgm:spPr/>
      <dgm:t>
        <a:bodyPr/>
        <a:lstStyle/>
        <a:p>
          <a:endParaRPr lang="en-GB"/>
        </a:p>
      </dgm:t>
    </dgm:pt>
    <dgm:pt modelId="{92987A07-CFDC-4834-8041-1B82BE835795}" type="sibTrans" cxnId="{A9951FEA-89A4-472D-A8DB-DB02444B135C}">
      <dgm:prSet/>
      <dgm:spPr/>
      <dgm:t>
        <a:bodyPr/>
        <a:lstStyle/>
        <a:p>
          <a:endParaRPr lang="en-GB"/>
        </a:p>
      </dgm:t>
    </dgm:pt>
    <dgm:pt modelId="{9303CA00-E5B4-4B00-9C50-C34C6EEC7D6A}">
      <dgm:prSet/>
      <dgm:spPr/>
      <dgm:t>
        <a:bodyPr/>
        <a:lstStyle/>
        <a:p>
          <a:r>
            <a:rPr lang="en-GB" dirty="0"/>
            <a:t>How do you see the world working? Where is it fair or unfair? How powerful are you? Who has power over you? (Empire)</a:t>
          </a:r>
        </a:p>
      </dgm:t>
    </dgm:pt>
    <dgm:pt modelId="{5EAB0780-FB2D-4169-8EEE-80F132BD0973}" type="parTrans" cxnId="{3DAB0852-5BA3-4D08-9241-5013C9534657}">
      <dgm:prSet/>
      <dgm:spPr/>
      <dgm:t>
        <a:bodyPr/>
        <a:lstStyle/>
        <a:p>
          <a:endParaRPr lang="en-GB"/>
        </a:p>
      </dgm:t>
    </dgm:pt>
    <dgm:pt modelId="{3E0729B9-DE3F-49FE-8FBA-DDD8229BA071}" type="sibTrans" cxnId="{3DAB0852-5BA3-4D08-9241-5013C9534657}">
      <dgm:prSet/>
      <dgm:spPr/>
      <dgm:t>
        <a:bodyPr/>
        <a:lstStyle/>
        <a:p>
          <a:endParaRPr lang="en-GB"/>
        </a:p>
      </dgm:t>
    </dgm:pt>
    <dgm:pt modelId="{AC94A0AA-C0C1-4C0E-B3BB-7A1F943C2CB9}">
      <dgm:prSet/>
      <dgm:spPr/>
      <dgm:t>
        <a:bodyPr/>
        <a:lstStyle/>
        <a:p>
          <a:r>
            <a:rPr lang="en-GB" dirty="0"/>
            <a:t>Where are your interests in conflict with other people’s? Where are they aligned? (Antagonisms)</a:t>
          </a:r>
        </a:p>
      </dgm:t>
    </dgm:pt>
    <dgm:pt modelId="{75D8D12B-8FB6-48ED-B66F-5C2B7A8BCA4D}" type="parTrans" cxnId="{8708DFD7-8FF4-4415-9622-6F17A651D1E5}">
      <dgm:prSet/>
      <dgm:spPr/>
      <dgm:t>
        <a:bodyPr/>
        <a:lstStyle/>
        <a:p>
          <a:endParaRPr lang="en-GB"/>
        </a:p>
      </dgm:t>
    </dgm:pt>
    <dgm:pt modelId="{1CF12DB3-17F8-4FA7-A540-1D03459B9D75}" type="sibTrans" cxnId="{8708DFD7-8FF4-4415-9622-6F17A651D1E5}">
      <dgm:prSet/>
      <dgm:spPr/>
      <dgm:t>
        <a:bodyPr/>
        <a:lstStyle/>
        <a:p>
          <a:endParaRPr lang="en-GB"/>
        </a:p>
      </dgm:t>
    </dgm:pt>
    <dgm:pt modelId="{B3467600-A1CA-47F6-96FB-5FE16BC2F412}">
      <dgm:prSet/>
      <dgm:spPr/>
      <dgm:t>
        <a:bodyPr/>
        <a:lstStyle/>
        <a:p>
          <a:r>
            <a:rPr lang="en-GB" dirty="0"/>
            <a:t>Building transformative career strategies</a:t>
          </a:r>
        </a:p>
      </dgm:t>
    </dgm:pt>
    <dgm:pt modelId="{13AB8885-4EAB-4974-99F6-92C7E18050FA}" type="parTrans" cxnId="{4E6C86F8-A43A-42BC-9DAD-85C047AA004D}">
      <dgm:prSet/>
      <dgm:spPr/>
      <dgm:t>
        <a:bodyPr/>
        <a:lstStyle/>
        <a:p>
          <a:endParaRPr lang="en-GB"/>
        </a:p>
      </dgm:t>
    </dgm:pt>
    <dgm:pt modelId="{B65AB61A-DCAC-4018-8D70-692AFB33B390}" type="sibTrans" cxnId="{4E6C86F8-A43A-42BC-9DAD-85C047AA004D}">
      <dgm:prSet/>
      <dgm:spPr/>
      <dgm:t>
        <a:bodyPr/>
        <a:lstStyle/>
        <a:p>
          <a:endParaRPr lang="en-GB"/>
        </a:p>
      </dgm:t>
    </dgm:pt>
    <dgm:pt modelId="{483F6FC2-E997-4E5A-8AC9-A747766BF0DC}">
      <dgm:prSet/>
      <dgm:spPr/>
      <dgm:t>
        <a:bodyPr/>
        <a:lstStyle/>
        <a:p>
          <a:r>
            <a:rPr lang="en-US" dirty="0"/>
            <a:t>Who are your allies? Who else is struggling? (Developing chains of equivalence) </a:t>
          </a:r>
          <a:endParaRPr lang="en-GB" dirty="0"/>
        </a:p>
      </dgm:t>
    </dgm:pt>
    <dgm:pt modelId="{7846D79D-561E-4E6A-823B-691EC05B3419}" type="parTrans" cxnId="{C0BB1E41-3FD0-4F4F-94D0-2498BEA13541}">
      <dgm:prSet/>
      <dgm:spPr/>
      <dgm:t>
        <a:bodyPr/>
        <a:lstStyle/>
        <a:p>
          <a:endParaRPr lang="en-GB"/>
        </a:p>
      </dgm:t>
    </dgm:pt>
    <dgm:pt modelId="{58AE07D2-9551-4296-A337-24DD3165ACF4}" type="sibTrans" cxnId="{C0BB1E41-3FD0-4F4F-94D0-2498BEA13541}">
      <dgm:prSet/>
      <dgm:spPr/>
      <dgm:t>
        <a:bodyPr/>
        <a:lstStyle/>
        <a:p>
          <a:endParaRPr lang="en-GB"/>
        </a:p>
      </dgm:t>
    </dgm:pt>
    <dgm:pt modelId="{AF8DFF84-B8E6-47F7-8DDE-F4C1464B6061}">
      <dgm:prSet/>
      <dgm:spPr/>
      <dgm:t>
        <a:bodyPr/>
        <a:lstStyle/>
        <a:p>
          <a:r>
            <a:rPr lang="en-GB" dirty="0"/>
            <a:t>What is possible? How does connect with the current world?  (Linking to the hegemony)</a:t>
          </a:r>
        </a:p>
      </dgm:t>
    </dgm:pt>
    <dgm:pt modelId="{7947D18B-6047-4237-AF11-2DB75F3C35C9}" type="parTrans" cxnId="{CCFDA4E2-056B-4FAC-BECB-CB4189993405}">
      <dgm:prSet/>
      <dgm:spPr/>
      <dgm:t>
        <a:bodyPr/>
        <a:lstStyle/>
        <a:p>
          <a:endParaRPr lang="en-GB"/>
        </a:p>
      </dgm:t>
    </dgm:pt>
    <dgm:pt modelId="{9CE0214D-9C20-4B1A-9A62-1C60CE48BA4C}" type="sibTrans" cxnId="{CCFDA4E2-056B-4FAC-BECB-CB4189993405}">
      <dgm:prSet/>
      <dgm:spPr/>
      <dgm:t>
        <a:bodyPr/>
        <a:lstStyle/>
        <a:p>
          <a:endParaRPr lang="en-GB"/>
        </a:p>
      </dgm:t>
    </dgm:pt>
    <dgm:pt modelId="{B2F5C431-BBEA-46B4-B22C-A9F33FDE8BDA}">
      <dgm:prSet/>
      <dgm:spPr/>
      <dgm:t>
        <a:bodyPr/>
        <a:lstStyle/>
        <a:p>
          <a:r>
            <a:rPr lang="en-US" dirty="0"/>
            <a:t>How can you bring people together? What can unite them? (Assembling)</a:t>
          </a:r>
          <a:endParaRPr lang="en-GB" dirty="0"/>
        </a:p>
      </dgm:t>
    </dgm:pt>
    <dgm:pt modelId="{58C8005E-C622-4274-B299-36C3D50A8847}" type="parTrans" cxnId="{D4004126-F803-4D13-AA07-3A1142AC2D4E}">
      <dgm:prSet/>
      <dgm:spPr/>
      <dgm:t>
        <a:bodyPr/>
        <a:lstStyle/>
        <a:p>
          <a:endParaRPr lang="en-GB"/>
        </a:p>
      </dgm:t>
    </dgm:pt>
    <dgm:pt modelId="{7F20E6CC-002C-4B32-9FFA-D6E7B7AD5EDA}" type="sibTrans" cxnId="{D4004126-F803-4D13-AA07-3A1142AC2D4E}">
      <dgm:prSet/>
      <dgm:spPr/>
      <dgm:t>
        <a:bodyPr/>
        <a:lstStyle/>
        <a:p>
          <a:endParaRPr lang="en-GB"/>
        </a:p>
      </dgm:t>
    </dgm:pt>
    <dgm:pt modelId="{467C4D30-5EB4-42C4-83A4-9A2F1068C198}">
      <dgm:prSet/>
      <dgm:spPr/>
      <dgm:t>
        <a:bodyPr/>
        <a:lstStyle/>
        <a:p>
          <a:r>
            <a:rPr lang="en-US" dirty="0"/>
            <a:t>What would be the ideal environment for your future career (imaginary)</a:t>
          </a:r>
          <a:endParaRPr lang="en-GB" dirty="0"/>
        </a:p>
      </dgm:t>
    </dgm:pt>
    <dgm:pt modelId="{D99BD597-AD18-4D08-9417-3893A10DFCA3}" type="parTrans" cxnId="{B6CFB3D0-8CB5-4368-B7CA-51D6896A9D00}">
      <dgm:prSet/>
      <dgm:spPr/>
      <dgm:t>
        <a:bodyPr/>
        <a:lstStyle/>
        <a:p>
          <a:endParaRPr lang="en-GB"/>
        </a:p>
      </dgm:t>
    </dgm:pt>
    <dgm:pt modelId="{D170CD98-F9F6-4DD8-B302-83283FE13A98}" type="sibTrans" cxnId="{B6CFB3D0-8CB5-4368-B7CA-51D6896A9D00}">
      <dgm:prSet/>
      <dgm:spPr/>
      <dgm:t>
        <a:bodyPr/>
        <a:lstStyle/>
        <a:p>
          <a:endParaRPr lang="en-GB"/>
        </a:p>
      </dgm:t>
    </dgm:pt>
    <dgm:pt modelId="{BB053ACF-B488-44D2-AC4C-5E3605F0EC7D}">
      <dgm:prSet phldrT="[Text]"/>
      <dgm:spPr/>
      <dgm:t>
        <a:bodyPr/>
        <a:lstStyle/>
        <a:p>
          <a:r>
            <a:rPr lang="en-US" dirty="0"/>
            <a:t>Contracting: Explain what this conversation is for.</a:t>
          </a:r>
          <a:endParaRPr lang="en-GB" dirty="0"/>
        </a:p>
      </dgm:t>
    </dgm:pt>
    <dgm:pt modelId="{F0AC8BD6-B707-4DAF-BA49-D0066848764F}" type="parTrans" cxnId="{A14F340A-8B7F-4220-924A-B1FA58BB8FBD}">
      <dgm:prSet/>
      <dgm:spPr/>
      <dgm:t>
        <a:bodyPr/>
        <a:lstStyle/>
        <a:p>
          <a:endParaRPr lang="en-GB"/>
        </a:p>
      </dgm:t>
    </dgm:pt>
    <dgm:pt modelId="{A1F1DEA7-2D21-4795-B877-11BFDD34AB62}" type="sibTrans" cxnId="{A14F340A-8B7F-4220-924A-B1FA58BB8FBD}">
      <dgm:prSet/>
      <dgm:spPr/>
      <dgm:t>
        <a:bodyPr/>
        <a:lstStyle/>
        <a:p>
          <a:endParaRPr lang="en-GB"/>
        </a:p>
      </dgm:t>
    </dgm:pt>
    <dgm:pt modelId="{38928AA4-BCAC-4D16-94D4-4CDF04CE6D85}">
      <dgm:prSet phldrT="[Text]"/>
      <dgm:spPr/>
      <dgm:t>
        <a:bodyPr/>
        <a:lstStyle/>
        <a:p>
          <a:r>
            <a:rPr lang="en-US" dirty="0"/>
            <a:t>The session is about thinking about who you are and how you want to spend your time (singularities). </a:t>
          </a:r>
          <a:endParaRPr lang="en-GB" dirty="0"/>
        </a:p>
      </dgm:t>
    </dgm:pt>
    <dgm:pt modelId="{55C4F519-A4A8-4FB4-8D7E-15E852CA9420}" type="parTrans" cxnId="{759F078E-07E6-4517-A935-5E044E78AB40}">
      <dgm:prSet/>
      <dgm:spPr/>
      <dgm:t>
        <a:bodyPr/>
        <a:lstStyle/>
        <a:p>
          <a:endParaRPr lang="en-GB"/>
        </a:p>
      </dgm:t>
    </dgm:pt>
    <dgm:pt modelId="{B46C0878-D585-44BA-A74F-B114DF90A762}" type="sibTrans" cxnId="{759F078E-07E6-4517-A935-5E044E78AB40}">
      <dgm:prSet/>
      <dgm:spPr/>
      <dgm:t>
        <a:bodyPr/>
        <a:lstStyle/>
        <a:p>
          <a:endParaRPr lang="en-GB"/>
        </a:p>
      </dgm:t>
    </dgm:pt>
    <dgm:pt modelId="{4C2FC4A9-CECF-458C-8F8B-3F1E32CA1BC2}">
      <dgm:prSet phldrT="[Text]"/>
      <dgm:spPr/>
      <dgm:t>
        <a:bodyPr/>
        <a:lstStyle/>
        <a:p>
          <a:r>
            <a:rPr lang="en-US" dirty="0"/>
            <a:t>It is also about thinking about what kind of world you want to live in (imaginary)</a:t>
          </a:r>
          <a:endParaRPr lang="en-GB" dirty="0"/>
        </a:p>
      </dgm:t>
    </dgm:pt>
    <dgm:pt modelId="{A8931699-C930-4388-A760-28F7C4E90012}" type="parTrans" cxnId="{177A7A4F-2341-46CB-B5C4-B45B4A923EBC}">
      <dgm:prSet/>
      <dgm:spPr/>
      <dgm:t>
        <a:bodyPr/>
        <a:lstStyle/>
        <a:p>
          <a:endParaRPr lang="en-GB"/>
        </a:p>
      </dgm:t>
    </dgm:pt>
    <dgm:pt modelId="{B46A07A2-8244-4386-A228-20780E064AF8}" type="sibTrans" cxnId="{177A7A4F-2341-46CB-B5C4-B45B4A923EBC}">
      <dgm:prSet/>
      <dgm:spPr/>
      <dgm:t>
        <a:bodyPr/>
        <a:lstStyle/>
        <a:p>
          <a:endParaRPr lang="en-GB"/>
        </a:p>
      </dgm:t>
    </dgm:pt>
    <dgm:pt modelId="{1E33AD5B-6FDE-4F07-ABDD-14EF63B1839C}">
      <dgm:prSet phldrT="[Text]"/>
      <dgm:spPr/>
      <dgm:t>
        <a:bodyPr/>
        <a:lstStyle/>
        <a:p>
          <a:r>
            <a:rPr lang="en-US" dirty="0"/>
            <a:t>We will be linking these imagined futures to the possibilities that exist (linking to hegemony)</a:t>
          </a:r>
          <a:endParaRPr lang="en-GB" dirty="0"/>
        </a:p>
      </dgm:t>
    </dgm:pt>
    <dgm:pt modelId="{E768A089-D061-4CA7-BCD5-05D882B8CF6A}" type="parTrans" cxnId="{DF78C6B6-331E-42E1-AF09-2FB9D4E65708}">
      <dgm:prSet/>
      <dgm:spPr/>
      <dgm:t>
        <a:bodyPr/>
        <a:lstStyle/>
        <a:p>
          <a:endParaRPr lang="en-GB"/>
        </a:p>
      </dgm:t>
    </dgm:pt>
    <dgm:pt modelId="{260D2D02-88D6-4251-84A1-CA6DDEC61A2E}" type="sibTrans" cxnId="{DF78C6B6-331E-42E1-AF09-2FB9D4E65708}">
      <dgm:prSet/>
      <dgm:spPr/>
      <dgm:t>
        <a:bodyPr/>
        <a:lstStyle/>
        <a:p>
          <a:endParaRPr lang="en-GB"/>
        </a:p>
      </dgm:t>
    </dgm:pt>
    <dgm:pt modelId="{D2D7331F-51AE-4AFD-A707-FA4A02E0646E}">
      <dgm:prSet/>
      <dgm:spPr/>
      <dgm:t>
        <a:bodyPr/>
        <a:lstStyle/>
        <a:p>
          <a:r>
            <a:rPr lang="en-US" dirty="0"/>
            <a:t>How do you fit into the world? What are you concerned about? (Empire)</a:t>
          </a:r>
          <a:endParaRPr lang="en-GB" dirty="0"/>
        </a:p>
      </dgm:t>
    </dgm:pt>
    <dgm:pt modelId="{9668B28B-F73F-4705-BCED-AA7EF59178EB}" type="parTrans" cxnId="{28EFB49D-3EE9-41C0-8511-407017F7FA73}">
      <dgm:prSet/>
      <dgm:spPr/>
      <dgm:t>
        <a:bodyPr/>
        <a:lstStyle/>
        <a:p>
          <a:endParaRPr lang="en-GB"/>
        </a:p>
      </dgm:t>
    </dgm:pt>
    <dgm:pt modelId="{25A63E25-FE0D-4F0B-B9F3-32B5B1261E59}" type="sibTrans" cxnId="{28EFB49D-3EE9-41C0-8511-407017F7FA73}">
      <dgm:prSet/>
      <dgm:spPr/>
      <dgm:t>
        <a:bodyPr/>
        <a:lstStyle/>
        <a:p>
          <a:endParaRPr lang="en-GB"/>
        </a:p>
      </dgm:t>
    </dgm:pt>
    <dgm:pt modelId="{AD876E71-3CA6-4CBA-B852-0CB328046284}">
      <dgm:prSet/>
      <dgm:spPr/>
      <dgm:t>
        <a:bodyPr/>
        <a:lstStyle/>
        <a:p>
          <a:r>
            <a:rPr lang="en-US" dirty="0"/>
            <a:t>What resources are available to you? And to everyone? (the common)</a:t>
          </a:r>
          <a:endParaRPr lang="en-GB" dirty="0"/>
        </a:p>
      </dgm:t>
    </dgm:pt>
    <dgm:pt modelId="{211F050C-BA71-45DB-A84D-4EB551253A61}" type="parTrans" cxnId="{ADDEE2A5-3A7F-40B6-8079-8B0D5CEA0768}">
      <dgm:prSet/>
      <dgm:spPr/>
      <dgm:t>
        <a:bodyPr/>
        <a:lstStyle/>
        <a:p>
          <a:endParaRPr lang="en-GB"/>
        </a:p>
      </dgm:t>
    </dgm:pt>
    <dgm:pt modelId="{8E22E180-4C63-4B3A-AACB-1EEA3FA02646}" type="sibTrans" cxnId="{ADDEE2A5-3A7F-40B6-8079-8B0D5CEA0768}">
      <dgm:prSet/>
      <dgm:spPr/>
      <dgm:t>
        <a:bodyPr/>
        <a:lstStyle/>
        <a:p>
          <a:endParaRPr lang="en-GB"/>
        </a:p>
      </dgm:t>
    </dgm:pt>
    <dgm:pt modelId="{F013DBDD-37EA-4548-A163-D3A9191357C1}" type="pres">
      <dgm:prSet presAssocID="{9CAEFB48-8ED1-4CB4-8BD8-4FA0F5784FDC}" presName="linearFlow" presStyleCnt="0">
        <dgm:presLayoutVars>
          <dgm:dir/>
          <dgm:animLvl val="lvl"/>
          <dgm:resizeHandles val="exact"/>
        </dgm:presLayoutVars>
      </dgm:prSet>
      <dgm:spPr/>
    </dgm:pt>
    <dgm:pt modelId="{D53123D0-C222-41B4-A34F-E93E8FEA2BF2}" type="pres">
      <dgm:prSet presAssocID="{BB053ACF-B488-44D2-AC4C-5E3605F0EC7D}" presName="composite" presStyleCnt="0"/>
      <dgm:spPr/>
    </dgm:pt>
    <dgm:pt modelId="{B21372E0-01AD-41AF-B93D-FD68034EAC6B}" type="pres">
      <dgm:prSet presAssocID="{BB053ACF-B488-44D2-AC4C-5E3605F0EC7D}" presName="parTx" presStyleLbl="node1" presStyleIdx="0" presStyleCnt="4">
        <dgm:presLayoutVars>
          <dgm:chMax val="0"/>
          <dgm:chPref val="0"/>
          <dgm:bulletEnabled val="1"/>
        </dgm:presLayoutVars>
      </dgm:prSet>
      <dgm:spPr/>
    </dgm:pt>
    <dgm:pt modelId="{2756B99D-4ADA-4735-A395-0521DA60A99F}" type="pres">
      <dgm:prSet presAssocID="{BB053ACF-B488-44D2-AC4C-5E3605F0EC7D}" presName="parSh" presStyleLbl="node1" presStyleIdx="0" presStyleCnt="4"/>
      <dgm:spPr/>
    </dgm:pt>
    <dgm:pt modelId="{8EEF7CF8-CADD-403E-B827-DBF095B1A941}" type="pres">
      <dgm:prSet presAssocID="{BB053ACF-B488-44D2-AC4C-5E3605F0EC7D}" presName="desTx" presStyleLbl="fgAcc1" presStyleIdx="0" presStyleCnt="4">
        <dgm:presLayoutVars>
          <dgm:bulletEnabled val="1"/>
        </dgm:presLayoutVars>
      </dgm:prSet>
      <dgm:spPr/>
    </dgm:pt>
    <dgm:pt modelId="{C353767A-E084-4BD4-ADF6-989D35BE7512}" type="pres">
      <dgm:prSet presAssocID="{A1F1DEA7-2D21-4795-B877-11BFDD34AB62}" presName="sibTrans" presStyleLbl="sibTrans2D1" presStyleIdx="0" presStyleCnt="3"/>
      <dgm:spPr/>
    </dgm:pt>
    <dgm:pt modelId="{7A039D32-426D-4A02-BE8F-FA0AD9BF79BA}" type="pres">
      <dgm:prSet presAssocID="{A1F1DEA7-2D21-4795-B877-11BFDD34AB62}" presName="connTx" presStyleLbl="sibTrans2D1" presStyleIdx="0" presStyleCnt="3"/>
      <dgm:spPr/>
    </dgm:pt>
    <dgm:pt modelId="{307303F7-5CF2-4830-89B8-34FDEA9D7FB4}" type="pres">
      <dgm:prSet presAssocID="{13ED2E40-6320-4C2F-9325-4263003AEAA1}" presName="composite" presStyleCnt="0"/>
      <dgm:spPr/>
    </dgm:pt>
    <dgm:pt modelId="{A29F22E5-EC33-42AE-B8D6-CDE9F7223745}" type="pres">
      <dgm:prSet presAssocID="{13ED2E40-6320-4C2F-9325-4263003AEAA1}" presName="parTx" presStyleLbl="node1" presStyleIdx="0" presStyleCnt="4">
        <dgm:presLayoutVars>
          <dgm:chMax val="0"/>
          <dgm:chPref val="0"/>
          <dgm:bulletEnabled val="1"/>
        </dgm:presLayoutVars>
      </dgm:prSet>
      <dgm:spPr/>
    </dgm:pt>
    <dgm:pt modelId="{C7B3A9A1-0019-4DBF-87EB-2BC486DCDB2B}" type="pres">
      <dgm:prSet presAssocID="{13ED2E40-6320-4C2F-9325-4263003AEAA1}" presName="parSh" presStyleLbl="node1" presStyleIdx="1" presStyleCnt="4"/>
      <dgm:spPr/>
    </dgm:pt>
    <dgm:pt modelId="{7CA00043-AB29-4C9C-9C54-EA75EB0A64B6}" type="pres">
      <dgm:prSet presAssocID="{13ED2E40-6320-4C2F-9325-4263003AEAA1}" presName="desTx" presStyleLbl="fgAcc1" presStyleIdx="1" presStyleCnt="4">
        <dgm:presLayoutVars>
          <dgm:bulletEnabled val="1"/>
        </dgm:presLayoutVars>
      </dgm:prSet>
      <dgm:spPr/>
    </dgm:pt>
    <dgm:pt modelId="{F90024B6-0158-40F0-978C-66CBB738D16F}" type="pres">
      <dgm:prSet presAssocID="{23B982B3-CF8A-4D91-9901-F5023C2E6832}" presName="sibTrans" presStyleLbl="sibTrans2D1" presStyleIdx="1" presStyleCnt="3"/>
      <dgm:spPr/>
    </dgm:pt>
    <dgm:pt modelId="{DC599509-003F-42E4-B0E2-A910D3F39F82}" type="pres">
      <dgm:prSet presAssocID="{23B982B3-CF8A-4D91-9901-F5023C2E6832}" presName="connTx" presStyleLbl="sibTrans2D1" presStyleIdx="1" presStyleCnt="3"/>
      <dgm:spPr/>
    </dgm:pt>
    <dgm:pt modelId="{D642FA03-5075-484C-A87F-058CFF2ADE8B}" type="pres">
      <dgm:prSet presAssocID="{C90741E8-32D6-4635-AB36-BA997AC4EB8E}" presName="composite" presStyleCnt="0"/>
      <dgm:spPr/>
    </dgm:pt>
    <dgm:pt modelId="{60ABD420-3A41-4D9E-B5C4-05F4C3964135}" type="pres">
      <dgm:prSet presAssocID="{C90741E8-32D6-4635-AB36-BA997AC4EB8E}" presName="parTx" presStyleLbl="node1" presStyleIdx="1" presStyleCnt="4">
        <dgm:presLayoutVars>
          <dgm:chMax val="0"/>
          <dgm:chPref val="0"/>
          <dgm:bulletEnabled val="1"/>
        </dgm:presLayoutVars>
      </dgm:prSet>
      <dgm:spPr/>
    </dgm:pt>
    <dgm:pt modelId="{47FDA331-6F65-4F32-B0F5-D254C66BAFA5}" type="pres">
      <dgm:prSet presAssocID="{C90741E8-32D6-4635-AB36-BA997AC4EB8E}" presName="parSh" presStyleLbl="node1" presStyleIdx="2" presStyleCnt="4"/>
      <dgm:spPr/>
    </dgm:pt>
    <dgm:pt modelId="{8A64F5E4-063E-4582-AF14-BD228228DA66}" type="pres">
      <dgm:prSet presAssocID="{C90741E8-32D6-4635-AB36-BA997AC4EB8E}" presName="desTx" presStyleLbl="fgAcc1" presStyleIdx="2" presStyleCnt="4">
        <dgm:presLayoutVars>
          <dgm:bulletEnabled val="1"/>
        </dgm:presLayoutVars>
      </dgm:prSet>
      <dgm:spPr/>
    </dgm:pt>
    <dgm:pt modelId="{31FB7F55-0240-4571-8A37-151D3280C7E8}" type="pres">
      <dgm:prSet presAssocID="{92987A07-CFDC-4834-8041-1B82BE835795}" presName="sibTrans" presStyleLbl="sibTrans2D1" presStyleIdx="2" presStyleCnt="3"/>
      <dgm:spPr/>
    </dgm:pt>
    <dgm:pt modelId="{9D7E35B8-EDB1-4FFE-AC99-43CAB80C28AA}" type="pres">
      <dgm:prSet presAssocID="{92987A07-CFDC-4834-8041-1B82BE835795}" presName="connTx" presStyleLbl="sibTrans2D1" presStyleIdx="2" presStyleCnt="3"/>
      <dgm:spPr/>
    </dgm:pt>
    <dgm:pt modelId="{6D78A1C6-94CE-4FE2-9F3F-A298AEFEB5F2}" type="pres">
      <dgm:prSet presAssocID="{B3467600-A1CA-47F6-96FB-5FE16BC2F412}" presName="composite" presStyleCnt="0"/>
      <dgm:spPr/>
    </dgm:pt>
    <dgm:pt modelId="{953933D5-DDFA-4F9A-8DA9-75719AF0ECDB}" type="pres">
      <dgm:prSet presAssocID="{B3467600-A1CA-47F6-96FB-5FE16BC2F412}" presName="parTx" presStyleLbl="node1" presStyleIdx="2" presStyleCnt="4">
        <dgm:presLayoutVars>
          <dgm:chMax val="0"/>
          <dgm:chPref val="0"/>
          <dgm:bulletEnabled val="1"/>
        </dgm:presLayoutVars>
      </dgm:prSet>
      <dgm:spPr/>
    </dgm:pt>
    <dgm:pt modelId="{4493B57B-E41A-45F7-A922-336E6E53386E}" type="pres">
      <dgm:prSet presAssocID="{B3467600-A1CA-47F6-96FB-5FE16BC2F412}" presName="parSh" presStyleLbl="node1" presStyleIdx="3" presStyleCnt="4"/>
      <dgm:spPr/>
    </dgm:pt>
    <dgm:pt modelId="{13A4A60E-9CB7-4CBC-8459-95D17E4876E7}" type="pres">
      <dgm:prSet presAssocID="{B3467600-A1CA-47F6-96FB-5FE16BC2F412}" presName="desTx" presStyleLbl="fgAcc1" presStyleIdx="3" presStyleCnt="4">
        <dgm:presLayoutVars>
          <dgm:bulletEnabled val="1"/>
        </dgm:presLayoutVars>
      </dgm:prSet>
      <dgm:spPr/>
    </dgm:pt>
  </dgm:ptLst>
  <dgm:cxnLst>
    <dgm:cxn modelId="{0B33C403-0D0E-4628-8097-A2A89732CDF2}" srcId="{13ED2E40-6320-4C2F-9325-4263003AEAA1}" destId="{1ACD1529-3821-413A-9DCC-D6B180079039}" srcOrd="1" destOrd="0" parTransId="{930AD670-13CF-45B3-980D-BF491A6A1798}" sibTransId="{F4175341-9D7A-4125-9BC9-AFBC08FB10A8}"/>
    <dgm:cxn modelId="{C85DC408-93CE-4610-AEAC-BBAD5F269874}" type="presOf" srcId="{B3467600-A1CA-47F6-96FB-5FE16BC2F412}" destId="{4493B57B-E41A-45F7-A922-336E6E53386E}" srcOrd="1" destOrd="0" presId="urn:microsoft.com/office/officeart/2005/8/layout/process3"/>
    <dgm:cxn modelId="{A14F340A-8B7F-4220-924A-B1FA58BB8FBD}" srcId="{9CAEFB48-8ED1-4CB4-8BD8-4FA0F5784FDC}" destId="{BB053ACF-B488-44D2-AC4C-5E3605F0EC7D}" srcOrd="0" destOrd="0" parTransId="{F0AC8BD6-B707-4DAF-BA49-D0066848764F}" sibTransId="{A1F1DEA7-2D21-4795-B877-11BFDD34AB62}"/>
    <dgm:cxn modelId="{6D5B820A-0EAC-4F3B-B168-27D1C688E7F5}" type="presOf" srcId="{AC94A0AA-C0C1-4C0E-B3BB-7A1F943C2CB9}" destId="{8A64F5E4-063E-4582-AF14-BD228228DA66}" srcOrd="0" destOrd="1" presId="urn:microsoft.com/office/officeart/2005/8/layout/process3"/>
    <dgm:cxn modelId="{96AF0B1F-1C98-4CB3-8312-39BCC70960FF}" type="presOf" srcId="{9303CA00-E5B4-4B00-9C50-C34C6EEC7D6A}" destId="{8A64F5E4-063E-4582-AF14-BD228228DA66}" srcOrd="0" destOrd="0" presId="urn:microsoft.com/office/officeart/2005/8/layout/process3"/>
    <dgm:cxn modelId="{D4004126-F803-4D13-AA07-3A1142AC2D4E}" srcId="{B3467600-A1CA-47F6-96FB-5FE16BC2F412}" destId="{B2F5C431-BBEA-46B4-B22C-A9F33FDE8BDA}" srcOrd="2" destOrd="0" parTransId="{58C8005E-C622-4274-B299-36C3D50A8847}" sibTransId="{7F20E6CC-002C-4B32-9FFA-D6E7B7AD5EDA}"/>
    <dgm:cxn modelId="{99484F33-7D22-4B20-BE6F-ABF0F9178F30}" type="presOf" srcId="{C90741E8-32D6-4635-AB36-BA997AC4EB8E}" destId="{47FDA331-6F65-4F32-B0F5-D254C66BAFA5}" srcOrd="1" destOrd="0" presId="urn:microsoft.com/office/officeart/2005/8/layout/process3"/>
    <dgm:cxn modelId="{C0BB1E41-3FD0-4F4F-94D0-2498BEA13541}" srcId="{B3467600-A1CA-47F6-96FB-5FE16BC2F412}" destId="{483F6FC2-E997-4E5A-8AC9-A747766BF0DC}" srcOrd="1" destOrd="0" parTransId="{7846D79D-561E-4E6A-823B-691EC05B3419}" sibTransId="{58AE07D2-9551-4296-A337-24DD3165ACF4}"/>
    <dgm:cxn modelId="{66F8CF63-F771-47CD-92E7-F14B5E1638C0}" type="presOf" srcId="{38928AA4-BCAC-4D16-94D4-4CDF04CE6D85}" destId="{8EEF7CF8-CADD-403E-B827-DBF095B1A941}" srcOrd="0" destOrd="0" presId="urn:microsoft.com/office/officeart/2005/8/layout/process3"/>
    <dgm:cxn modelId="{9F1FD845-FE2F-427A-965F-BB09932217B0}" type="presOf" srcId="{13ED2E40-6320-4C2F-9325-4263003AEAA1}" destId="{C7B3A9A1-0019-4DBF-87EB-2BC486DCDB2B}" srcOrd="1" destOrd="0" presId="urn:microsoft.com/office/officeart/2005/8/layout/process3"/>
    <dgm:cxn modelId="{1FA1AE4C-5CF8-47BE-A74E-93BA4CC18B9C}" type="presOf" srcId="{23B982B3-CF8A-4D91-9901-F5023C2E6832}" destId="{F90024B6-0158-40F0-978C-66CBB738D16F}" srcOrd="0" destOrd="0" presId="urn:microsoft.com/office/officeart/2005/8/layout/process3"/>
    <dgm:cxn modelId="{C3DFB24E-7EB7-410E-8E3E-6D3F9B755445}" type="presOf" srcId="{9CAEFB48-8ED1-4CB4-8BD8-4FA0F5784FDC}" destId="{F013DBDD-37EA-4548-A163-D3A9191357C1}" srcOrd="0" destOrd="0" presId="urn:microsoft.com/office/officeart/2005/8/layout/process3"/>
    <dgm:cxn modelId="{34240D4F-FFE1-40B0-8FAD-6D1B60F2439A}" type="presOf" srcId="{467C4D30-5EB4-42C4-83A4-9A2F1068C198}" destId="{13A4A60E-9CB7-4CBC-8459-95D17E4876E7}" srcOrd="0" destOrd="0" presId="urn:microsoft.com/office/officeart/2005/8/layout/process3"/>
    <dgm:cxn modelId="{177A7A4F-2341-46CB-B5C4-B45B4A923EBC}" srcId="{BB053ACF-B488-44D2-AC4C-5E3605F0EC7D}" destId="{4C2FC4A9-CECF-458C-8F8B-3F1E32CA1BC2}" srcOrd="1" destOrd="0" parTransId="{A8931699-C930-4388-A760-28F7C4E90012}" sibTransId="{B46A07A2-8244-4386-A228-20780E064AF8}"/>
    <dgm:cxn modelId="{BE8A3E51-BD41-4E0D-A8B5-A1FF99C5D519}" type="presOf" srcId="{23B982B3-CF8A-4D91-9901-F5023C2E6832}" destId="{DC599509-003F-42E4-B0E2-A910D3F39F82}" srcOrd="1" destOrd="0" presId="urn:microsoft.com/office/officeart/2005/8/layout/process3"/>
    <dgm:cxn modelId="{DB4D8051-2E60-45AF-AEAD-35460C6BD027}" type="presOf" srcId="{C90741E8-32D6-4635-AB36-BA997AC4EB8E}" destId="{60ABD420-3A41-4D9E-B5C4-05F4C3964135}" srcOrd="0" destOrd="0" presId="urn:microsoft.com/office/officeart/2005/8/layout/process3"/>
    <dgm:cxn modelId="{3DAB0852-5BA3-4D08-9241-5013C9534657}" srcId="{C90741E8-32D6-4635-AB36-BA997AC4EB8E}" destId="{9303CA00-E5B4-4B00-9C50-C34C6EEC7D6A}" srcOrd="0" destOrd="0" parTransId="{5EAB0780-FB2D-4169-8EEE-80F132BD0973}" sibTransId="{3E0729B9-DE3F-49FE-8FBA-DDD8229BA071}"/>
    <dgm:cxn modelId="{06157557-EB34-4725-8C15-B32289EDA66F}" type="presOf" srcId="{13ED2E40-6320-4C2F-9325-4263003AEAA1}" destId="{A29F22E5-EC33-42AE-B8D6-CDE9F7223745}" srcOrd="0" destOrd="0" presId="urn:microsoft.com/office/officeart/2005/8/layout/process3"/>
    <dgm:cxn modelId="{067DAB78-D4C8-478C-BDE1-6324FA118859}" type="presOf" srcId="{1ACD1529-3821-413A-9DCC-D6B180079039}" destId="{7CA00043-AB29-4C9C-9C54-EA75EB0A64B6}" srcOrd="0" destOrd="1" presId="urn:microsoft.com/office/officeart/2005/8/layout/process3"/>
    <dgm:cxn modelId="{6A45DE59-D818-4C41-9DAB-A437D9D3B4FD}" srcId="{9CAEFB48-8ED1-4CB4-8BD8-4FA0F5784FDC}" destId="{13ED2E40-6320-4C2F-9325-4263003AEAA1}" srcOrd="1" destOrd="0" parTransId="{2ABECFEF-A8E0-437B-8C90-D5F756BA279E}" sibTransId="{23B982B3-CF8A-4D91-9901-F5023C2E6832}"/>
    <dgm:cxn modelId="{37B0778B-D72A-432F-9F46-B2467DE3A543}" type="presOf" srcId="{B3467600-A1CA-47F6-96FB-5FE16BC2F412}" destId="{953933D5-DDFA-4F9A-8DA9-75719AF0ECDB}" srcOrd="0" destOrd="0" presId="urn:microsoft.com/office/officeart/2005/8/layout/process3"/>
    <dgm:cxn modelId="{759F078E-07E6-4517-A935-5E044E78AB40}" srcId="{BB053ACF-B488-44D2-AC4C-5E3605F0EC7D}" destId="{38928AA4-BCAC-4D16-94D4-4CDF04CE6D85}" srcOrd="0" destOrd="0" parTransId="{55C4F519-A4A8-4FB4-8D7E-15E852CA9420}" sibTransId="{B46C0878-D585-44BA-A74F-B114DF90A762}"/>
    <dgm:cxn modelId="{FD9B7591-8F8A-4AA4-B316-7079D8E718A5}" type="presOf" srcId="{92987A07-CFDC-4834-8041-1B82BE835795}" destId="{31FB7F55-0240-4571-8A37-151D3280C7E8}" srcOrd="0" destOrd="0" presId="urn:microsoft.com/office/officeart/2005/8/layout/process3"/>
    <dgm:cxn modelId="{806A9496-E8AD-46C3-BD6A-548122E2079B}" type="presOf" srcId="{D2D7331F-51AE-4AFD-A707-FA4A02E0646E}" destId="{7CA00043-AB29-4C9C-9C54-EA75EB0A64B6}" srcOrd="0" destOrd="2" presId="urn:microsoft.com/office/officeart/2005/8/layout/process3"/>
    <dgm:cxn modelId="{C8382897-C0A6-4C85-B012-BE59FCC13F2C}" type="presOf" srcId="{483F6FC2-E997-4E5A-8AC9-A747766BF0DC}" destId="{13A4A60E-9CB7-4CBC-8459-95D17E4876E7}" srcOrd="0" destOrd="1" presId="urn:microsoft.com/office/officeart/2005/8/layout/process3"/>
    <dgm:cxn modelId="{D4F5E29C-C0EB-4CDA-9857-FEB4EBAC3B26}" type="presOf" srcId="{A1F1DEA7-2D21-4795-B877-11BFDD34AB62}" destId="{7A039D32-426D-4A02-BE8F-FA0AD9BF79BA}" srcOrd="1" destOrd="0" presId="urn:microsoft.com/office/officeart/2005/8/layout/process3"/>
    <dgm:cxn modelId="{28EFB49D-3EE9-41C0-8511-407017F7FA73}" srcId="{13ED2E40-6320-4C2F-9325-4263003AEAA1}" destId="{D2D7331F-51AE-4AFD-A707-FA4A02E0646E}" srcOrd="2" destOrd="0" parTransId="{9668B28B-F73F-4705-BCED-AA7EF59178EB}" sibTransId="{25A63E25-FE0D-4F0B-B9F3-32B5B1261E59}"/>
    <dgm:cxn modelId="{CC86A09E-ECAF-4FDE-8269-77393735FB5A}" type="presOf" srcId="{4C2FC4A9-CECF-458C-8F8B-3F1E32CA1BC2}" destId="{8EEF7CF8-CADD-403E-B827-DBF095B1A941}" srcOrd="0" destOrd="1" presId="urn:microsoft.com/office/officeart/2005/8/layout/process3"/>
    <dgm:cxn modelId="{484012A0-AFFC-4159-AE1D-F903CFE2D797}" type="presOf" srcId="{AD876E71-3CA6-4CBA-B852-0CB328046284}" destId="{8A64F5E4-063E-4582-AF14-BD228228DA66}" srcOrd="0" destOrd="2" presId="urn:microsoft.com/office/officeart/2005/8/layout/process3"/>
    <dgm:cxn modelId="{940C82A1-5BF5-469F-A2AF-AAF694A05280}" type="presOf" srcId="{BB053ACF-B488-44D2-AC4C-5E3605F0EC7D}" destId="{2756B99D-4ADA-4735-A395-0521DA60A99F}" srcOrd="1" destOrd="0" presId="urn:microsoft.com/office/officeart/2005/8/layout/process3"/>
    <dgm:cxn modelId="{ADDEE2A5-3A7F-40B6-8079-8B0D5CEA0768}" srcId="{C90741E8-32D6-4635-AB36-BA997AC4EB8E}" destId="{AD876E71-3CA6-4CBA-B852-0CB328046284}" srcOrd="2" destOrd="0" parTransId="{211F050C-BA71-45DB-A84D-4EB551253A61}" sibTransId="{8E22E180-4C63-4B3A-AACB-1EEA3FA02646}"/>
    <dgm:cxn modelId="{3ED689A7-448C-4EAE-BA50-E65475D7D6E9}" type="presOf" srcId="{A1F1DEA7-2D21-4795-B877-11BFDD34AB62}" destId="{C353767A-E084-4BD4-ADF6-989D35BE7512}" srcOrd="0" destOrd="0" presId="urn:microsoft.com/office/officeart/2005/8/layout/process3"/>
    <dgm:cxn modelId="{DF78C6B6-331E-42E1-AF09-2FB9D4E65708}" srcId="{BB053ACF-B488-44D2-AC4C-5E3605F0EC7D}" destId="{1E33AD5B-6FDE-4F07-ABDD-14EF63B1839C}" srcOrd="2" destOrd="0" parTransId="{E768A089-D061-4CA7-BCD5-05D882B8CF6A}" sibTransId="{260D2D02-88D6-4251-84A1-CA6DDEC61A2E}"/>
    <dgm:cxn modelId="{3931FEBA-178F-4978-BE14-B4A13F88B443}" type="presOf" srcId="{7BEAFD6B-C4DA-4705-BEF1-F7D2471007B1}" destId="{7CA00043-AB29-4C9C-9C54-EA75EB0A64B6}" srcOrd="0" destOrd="0" presId="urn:microsoft.com/office/officeart/2005/8/layout/process3"/>
    <dgm:cxn modelId="{5D6171C7-DDA1-45AD-915A-1A404F7753A9}" srcId="{13ED2E40-6320-4C2F-9325-4263003AEAA1}" destId="{7BEAFD6B-C4DA-4705-BEF1-F7D2471007B1}" srcOrd="0" destOrd="0" parTransId="{FDE76C68-0BBD-4B23-99AA-0A9B6B2318F6}" sibTransId="{DB75D7D0-05E1-4FDF-B5E3-50A8E1DDA957}"/>
    <dgm:cxn modelId="{B8DF54CE-DD0B-41F5-BF09-8EEA1077CFE5}" type="presOf" srcId="{AF8DFF84-B8E6-47F7-8DDE-F4C1464B6061}" destId="{13A4A60E-9CB7-4CBC-8459-95D17E4876E7}" srcOrd="0" destOrd="3" presId="urn:microsoft.com/office/officeart/2005/8/layout/process3"/>
    <dgm:cxn modelId="{B6CFB3D0-8CB5-4368-B7CA-51D6896A9D00}" srcId="{B3467600-A1CA-47F6-96FB-5FE16BC2F412}" destId="{467C4D30-5EB4-42C4-83A4-9A2F1068C198}" srcOrd="0" destOrd="0" parTransId="{D99BD597-AD18-4D08-9417-3893A10DFCA3}" sibTransId="{D170CD98-F9F6-4DD8-B302-83283FE13A98}"/>
    <dgm:cxn modelId="{92E1BAD3-0F48-46E1-B3D9-28AC3D52037B}" type="presOf" srcId="{BB053ACF-B488-44D2-AC4C-5E3605F0EC7D}" destId="{B21372E0-01AD-41AF-B93D-FD68034EAC6B}" srcOrd="0" destOrd="0" presId="urn:microsoft.com/office/officeart/2005/8/layout/process3"/>
    <dgm:cxn modelId="{8708DFD7-8FF4-4415-9622-6F17A651D1E5}" srcId="{C90741E8-32D6-4635-AB36-BA997AC4EB8E}" destId="{AC94A0AA-C0C1-4C0E-B3BB-7A1F943C2CB9}" srcOrd="1" destOrd="0" parTransId="{75D8D12B-8FB6-48ED-B66F-5C2B7A8BCA4D}" sibTransId="{1CF12DB3-17F8-4FA7-A540-1D03459B9D75}"/>
    <dgm:cxn modelId="{7F62ABD9-0D2B-4405-979C-2F1141644C8D}" type="presOf" srcId="{B2F5C431-BBEA-46B4-B22C-A9F33FDE8BDA}" destId="{13A4A60E-9CB7-4CBC-8459-95D17E4876E7}" srcOrd="0" destOrd="2" presId="urn:microsoft.com/office/officeart/2005/8/layout/process3"/>
    <dgm:cxn modelId="{CCFDA4E2-056B-4FAC-BECB-CB4189993405}" srcId="{B3467600-A1CA-47F6-96FB-5FE16BC2F412}" destId="{AF8DFF84-B8E6-47F7-8DDE-F4C1464B6061}" srcOrd="3" destOrd="0" parTransId="{7947D18B-6047-4237-AF11-2DB75F3C35C9}" sibTransId="{9CE0214D-9C20-4B1A-9A62-1C60CE48BA4C}"/>
    <dgm:cxn modelId="{A9951FEA-89A4-472D-A8DB-DB02444B135C}" srcId="{9CAEFB48-8ED1-4CB4-8BD8-4FA0F5784FDC}" destId="{C90741E8-32D6-4635-AB36-BA997AC4EB8E}" srcOrd="2" destOrd="0" parTransId="{1E897C07-4EE2-4EA1-A861-9CC6B5DC2CB1}" sibTransId="{92987A07-CFDC-4834-8041-1B82BE835795}"/>
    <dgm:cxn modelId="{4E6C86F8-A43A-42BC-9DAD-85C047AA004D}" srcId="{9CAEFB48-8ED1-4CB4-8BD8-4FA0F5784FDC}" destId="{B3467600-A1CA-47F6-96FB-5FE16BC2F412}" srcOrd="3" destOrd="0" parTransId="{13AB8885-4EAB-4974-99F6-92C7E18050FA}" sibTransId="{B65AB61A-DCAC-4018-8D70-692AFB33B390}"/>
    <dgm:cxn modelId="{DF8442FA-37E4-4ECB-8AB9-370D4511EDBF}" type="presOf" srcId="{1E33AD5B-6FDE-4F07-ABDD-14EF63B1839C}" destId="{8EEF7CF8-CADD-403E-B827-DBF095B1A941}" srcOrd="0" destOrd="2" presId="urn:microsoft.com/office/officeart/2005/8/layout/process3"/>
    <dgm:cxn modelId="{4444C8FB-C87E-4039-89DE-224FFD3FDC09}" type="presOf" srcId="{92987A07-CFDC-4834-8041-1B82BE835795}" destId="{9D7E35B8-EDB1-4FFE-AC99-43CAB80C28AA}" srcOrd="1" destOrd="0" presId="urn:microsoft.com/office/officeart/2005/8/layout/process3"/>
    <dgm:cxn modelId="{A991044F-A28A-43DD-A52C-8B99467FC2D2}" type="presParOf" srcId="{F013DBDD-37EA-4548-A163-D3A9191357C1}" destId="{D53123D0-C222-41B4-A34F-E93E8FEA2BF2}" srcOrd="0" destOrd="0" presId="urn:microsoft.com/office/officeart/2005/8/layout/process3"/>
    <dgm:cxn modelId="{AB8F2B39-9F5D-4EB1-9B29-380C3724697C}" type="presParOf" srcId="{D53123D0-C222-41B4-A34F-E93E8FEA2BF2}" destId="{B21372E0-01AD-41AF-B93D-FD68034EAC6B}" srcOrd="0" destOrd="0" presId="urn:microsoft.com/office/officeart/2005/8/layout/process3"/>
    <dgm:cxn modelId="{CEE77767-9B62-4BF4-B497-C2C4401D79AE}" type="presParOf" srcId="{D53123D0-C222-41B4-A34F-E93E8FEA2BF2}" destId="{2756B99D-4ADA-4735-A395-0521DA60A99F}" srcOrd="1" destOrd="0" presId="urn:microsoft.com/office/officeart/2005/8/layout/process3"/>
    <dgm:cxn modelId="{026A6039-153C-4A70-8115-57DA20860B56}" type="presParOf" srcId="{D53123D0-C222-41B4-A34F-E93E8FEA2BF2}" destId="{8EEF7CF8-CADD-403E-B827-DBF095B1A941}" srcOrd="2" destOrd="0" presId="urn:microsoft.com/office/officeart/2005/8/layout/process3"/>
    <dgm:cxn modelId="{47588112-4EB5-4424-9F25-4A83BA994F9A}" type="presParOf" srcId="{F013DBDD-37EA-4548-A163-D3A9191357C1}" destId="{C353767A-E084-4BD4-ADF6-989D35BE7512}" srcOrd="1" destOrd="0" presId="urn:microsoft.com/office/officeart/2005/8/layout/process3"/>
    <dgm:cxn modelId="{172CE00C-10A4-4C31-9482-9876EF81C0DE}" type="presParOf" srcId="{C353767A-E084-4BD4-ADF6-989D35BE7512}" destId="{7A039D32-426D-4A02-BE8F-FA0AD9BF79BA}" srcOrd="0" destOrd="0" presId="urn:microsoft.com/office/officeart/2005/8/layout/process3"/>
    <dgm:cxn modelId="{E775CB1D-C32D-4B72-8F0E-DAC089856EFC}" type="presParOf" srcId="{F013DBDD-37EA-4548-A163-D3A9191357C1}" destId="{307303F7-5CF2-4830-89B8-34FDEA9D7FB4}" srcOrd="2" destOrd="0" presId="urn:microsoft.com/office/officeart/2005/8/layout/process3"/>
    <dgm:cxn modelId="{532B88C8-5176-437A-907A-28CCA6461024}" type="presParOf" srcId="{307303F7-5CF2-4830-89B8-34FDEA9D7FB4}" destId="{A29F22E5-EC33-42AE-B8D6-CDE9F7223745}" srcOrd="0" destOrd="0" presId="urn:microsoft.com/office/officeart/2005/8/layout/process3"/>
    <dgm:cxn modelId="{12C31BAA-C0E0-4143-84A3-5BE3C6FA0296}" type="presParOf" srcId="{307303F7-5CF2-4830-89B8-34FDEA9D7FB4}" destId="{C7B3A9A1-0019-4DBF-87EB-2BC486DCDB2B}" srcOrd="1" destOrd="0" presId="urn:microsoft.com/office/officeart/2005/8/layout/process3"/>
    <dgm:cxn modelId="{0C463920-59DC-4B33-BCF0-7CB10CD81779}" type="presParOf" srcId="{307303F7-5CF2-4830-89B8-34FDEA9D7FB4}" destId="{7CA00043-AB29-4C9C-9C54-EA75EB0A64B6}" srcOrd="2" destOrd="0" presId="urn:microsoft.com/office/officeart/2005/8/layout/process3"/>
    <dgm:cxn modelId="{DA290BBF-7C3F-4B69-B891-11806FE02BBD}" type="presParOf" srcId="{F013DBDD-37EA-4548-A163-D3A9191357C1}" destId="{F90024B6-0158-40F0-978C-66CBB738D16F}" srcOrd="3" destOrd="0" presId="urn:microsoft.com/office/officeart/2005/8/layout/process3"/>
    <dgm:cxn modelId="{6E693D4F-98D1-453C-9614-B21026B8402F}" type="presParOf" srcId="{F90024B6-0158-40F0-978C-66CBB738D16F}" destId="{DC599509-003F-42E4-B0E2-A910D3F39F82}" srcOrd="0" destOrd="0" presId="urn:microsoft.com/office/officeart/2005/8/layout/process3"/>
    <dgm:cxn modelId="{56C9E49C-CFFE-465E-8C0A-968FCCDF6AB8}" type="presParOf" srcId="{F013DBDD-37EA-4548-A163-D3A9191357C1}" destId="{D642FA03-5075-484C-A87F-058CFF2ADE8B}" srcOrd="4" destOrd="0" presId="urn:microsoft.com/office/officeart/2005/8/layout/process3"/>
    <dgm:cxn modelId="{37B30216-B910-4C93-A6A7-76787B45AEA2}" type="presParOf" srcId="{D642FA03-5075-484C-A87F-058CFF2ADE8B}" destId="{60ABD420-3A41-4D9E-B5C4-05F4C3964135}" srcOrd="0" destOrd="0" presId="urn:microsoft.com/office/officeart/2005/8/layout/process3"/>
    <dgm:cxn modelId="{C655ECF1-BEEA-402E-A826-F47545D63FDF}" type="presParOf" srcId="{D642FA03-5075-484C-A87F-058CFF2ADE8B}" destId="{47FDA331-6F65-4F32-B0F5-D254C66BAFA5}" srcOrd="1" destOrd="0" presId="urn:microsoft.com/office/officeart/2005/8/layout/process3"/>
    <dgm:cxn modelId="{296237E5-C08C-4F6F-80E2-8C9121488ABA}" type="presParOf" srcId="{D642FA03-5075-484C-A87F-058CFF2ADE8B}" destId="{8A64F5E4-063E-4582-AF14-BD228228DA66}" srcOrd="2" destOrd="0" presId="urn:microsoft.com/office/officeart/2005/8/layout/process3"/>
    <dgm:cxn modelId="{2D514D5E-EADD-476D-AA6C-B333B71BA870}" type="presParOf" srcId="{F013DBDD-37EA-4548-A163-D3A9191357C1}" destId="{31FB7F55-0240-4571-8A37-151D3280C7E8}" srcOrd="5" destOrd="0" presId="urn:microsoft.com/office/officeart/2005/8/layout/process3"/>
    <dgm:cxn modelId="{0407A187-63E4-4712-B46F-A38C681A432E}" type="presParOf" srcId="{31FB7F55-0240-4571-8A37-151D3280C7E8}" destId="{9D7E35B8-EDB1-4FFE-AC99-43CAB80C28AA}" srcOrd="0" destOrd="0" presId="urn:microsoft.com/office/officeart/2005/8/layout/process3"/>
    <dgm:cxn modelId="{99516767-D56C-493E-8D2A-012CC27BE859}" type="presParOf" srcId="{F013DBDD-37EA-4548-A163-D3A9191357C1}" destId="{6D78A1C6-94CE-4FE2-9F3F-A298AEFEB5F2}" srcOrd="6" destOrd="0" presId="urn:microsoft.com/office/officeart/2005/8/layout/process3"/>
    <dgm:cxn modelId="{93B0212B-0D3E-492F-8D2E-5C1000F9F42C}" type="presParOf" srcId="{6D78A1C6-94CE-4FE2-9F3F-A298AEFEB5F2}" destId="{953933D5-DDFA-4F9A-8DA9-75719AF0ECDB}" srcOrd="0" destOrd="0" presId="urn:microsoft.com/office/officeart/2005/8/layout/process3"/>
    <dgm:cxn modelId="{88808B6B-4CC5-4D69-A9E6-2C73B5A10CD7}" type="presParOf" srcId="{6D78A1C6-94CE-4FE2-9F3F-A298AEFEB5F2}" destId="{4493B57B-E41A-45F7-A922-336E6E53386E}" srcOrd="1" destOrd="0" presId="urn:microsoft.com/office/officeart/2005/8/layout/process3"/>
    <dgm:cxn modelId="{C82EC631-8AD5-41CD-9269-D6982A3EEAF7}" type="presParOf" srcId="{6D78A1C6-94CE-4FE2-9F3F-A298AEFEB5F2}" destId="{13A4A60E-9CB7-4CBC-8459-95D17E4876E7}"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5B8456-C414-47FB-8ED1-2819A4B4D6F2}" type="doc">
      <dgm:prSet loTypeId="urn:microsoft.com/office/officeart/2008/layout/LinedList" loCatId="list" qsTypeId="urn:microsoft.com/office/officeart/2005/8/quickstyle/simple4" qsCatId="simple" csTypeId="urn:microsoft.com/office/officeart/2005/8/colors/colorful1" csCatId="colorful"/>
      <dgm:spPr/>
      <dgm:t>
        <a:bodyPr/>
        <a:lstStyle/>
        <a:p>
          <a:endParaRPr lang="en-US"/>
        </a:p>
      </dgm:t>
    </dgm:pt>
    <dgm:pt modelId="{0CE3CF6A-74E6-468E-8651-DC6934D4AD58}">
      <dgm:prSet/>
      <dgm:spPr/>
      <dgm:t>
        <a:bodyPr/>
        <a:lstStyle/>
        <a:p>
          <a:r>
            <a:rPr lang="en-US"/>
            <a:t>Does this make any sense?</a:t>
          </a:r>
        </a:p>
      </dgm:t>
    </dgm:pt>
    <dgm:pt modelId="{1B3D3991-A2A3-46CB-8BE4-D911BCBB7E86}" type="parTrans" cxnId="{D2C41F5F-6EAF-4EA4-85C9-EE8D1449C577}">
      <dgm:prSet/>
      <dgm:spPr/>
      <dgm:t>
        <a:bodyPr/>
        <a:lstStyle/>
        <a:p>
          <a:endParaRPr lang="en-US"/>
        </a:p>
      </dgm:t>
    </dgm:pt>
    <dgm:pt modelId="{B2720FCF-55BF-4251-B747-5521E5B0E8C2}" type="sibTrans" cxnId="{D2C41F5F-6EAF-4EA4-85C9-EE8D1449C577}">
      <dgm:prSet/>
      <dgm:spPr/>
      <dgm:t>
        <a:bodyPr/>
        <a:lstStyle/>
        <a:p>
          <a:endParaRPr lang="en-US"/>
        </a:p>
      </dgm:t>
    </dgm:pt>
    <dgm:pt modelId="{8DD0CD8F-EDE0-409E-B626-EC1621641197}">
      <dgm:prSet/>
      <dgm:spPr/>
      <dgm:t>
        <a:bodyPr/>
        <a:lstStyle/>
        <a:p>
          <a:r>
            <a:rPr lang="en-US"/>
            <a:t>Would it be useful to individuals?</a:t>
          </a:r>
        </a:p>
      </dgm:t>
    </dgm:pt>
    <dgm:pt modelId="{1BAD67FB-7113-4541-88C6-0AC51ABC1682}" type="parTrans" cxnId="{5F8FC448-ECB7-41AC-B8D4-0684907063BA}">
      <dgm:prSet/>
      <dgm:spPr/>
      <dgm:t>
        <a:bodyPr/>
        <a:lstStyle/>
        <a:p>
          <a:endParaRPr lang="en-US"/>
        </a:p>
      </dgm:t>
    </dgm:pt>
    <dgm:pt modelId="{D22C3B8A-EE97-4704-8D67-D1AA97F37C5D}" type="sibTrans" cxnId="{5F8FC448-ECB7-41AC-B8D4-0684907063BA}">
      <dgm:prSet/>
      <dgm:spPr/>
      <dgm:t>
        <a:bodyPr/>
        <a:lstStyle/>
        <a:p>
          <a:endParaRPr lang="en-US"/>
        </a:p>
      </dgm:t>
    </dgm:pt>
    <dgm:pt modelId="{D9762B27-539B-4747-ADDE-7E4BB177AF27}">
      <dgm:prSet/>
      <dgm:spPr/>
      <dgm:t>
        <a:bodyPr/>
        <a:lstStyle/>
        <a:p>
          <a:r>
            <a:rPr lang="en-US"/>
            <a:t>Can these concepts be helpful?</a:t>
          </a:r>
        </a:p>
      </dgm:t>
    </dgm:pt>
    <dgm:pt modelId="{BD6A7145-892D-4065-9BF6-60E582056119}" type="parTrans" cxnId="{CBDB1CE0-D8C3-4E35-83BE-12E96B7CAA92}">
      <dgm:prSet/>
      <dgm:spPr/>
      <dgm:t>
        <a:bodyPr/>
        <a:lstStyle/>
        <a:p>
          <a:endParaRPr lang="en-US"/>
        </a:p>
      </dgm:t>
    </dgm:pt>
    <dgm:pt modelId="{CCB43ACD-01C2-478F-B02D-E2908DC8F55B}" type="sibTrans" cxnId="{CBDB1CE0-D8C3-4E35-83BE-12E96B7CAA92}">
      <dgm:prSet/>
      <dgm:spPr/>
      <dgm:t>
        <a:bodyPr/>
        <a:lstStyle/>
        <a:p>
          <a:endParaRPr lang="en-US"/>
        </a:p>
      </dgm:t>
    </dgm:pt>
    <dgm:pt modelId="{DA817E35-2872-425D-A29A-36E275374763}" type="pres">
      <dgm:prSet presAssocID="{DE5B8456-C414-47FB-8ED1-2819A4B4D6F2}" presName="vert0" presStyleCnt="0">
        <dgm:presLayoutVars>
          <dgm:dir/>
          <dgm:animOne val="branch"/>
          <dgm:animLvl val="lvl"/>
        </dgm:presLayoutVars>
      </dgm:prSet>
      <dgm:spPr/>
    </dgm:pt>
    <dgm:pt modelId="{ADABC847-70B1-4F6B-8F01-0292241598C8}" type="pres">
      <dgm:prSet presAssocID="{0CE3CF6A-74E6-468E-8651-DC6934D4AD58}" presName="thickLine" presStyleLbl="alignNode1" presStyleIdx="0" presStyleCnt="3"/>
      <dgm:spPr/>
    </dgm:pt>
    <dgm:pt modelId="{615CFB3D-E3F8-4A9C-8310-67B77D8BBA7C}" type="pres">
      <dgm:prSet presAssocID="{0CE3CF6A-74E6-468E-8651-DC6934D4AD58}" presName="horz1" presStyleCnt="0"/>
      <dgm:spPr/>
    </dgm:pt>
    <dgm:pt modelId="{AB4C5C90-ABB8-42CD-843B-BBC9A5F9C012}" type="pres">
      <dgm:prSet presAssocID="{0CE3CF6A-74E6-468E-8651-DC6934D4AD58}" presName="tx1" presStyleLbl="revTx" presStyleIdx="0" presStyleCnt="3"/>
      <dgm:spPr/>
    </dgm:pt>
    <dgm:pt modelId="{8292150D-9247-400C-BACB-D5057F743F89}" type="pres">
      <dgm:prSet presAssocID="{0CE3CF6A-74E6-468E-8651-DC6934D4AD58}" presName="vert1" presStyleCnt="0"/>
      <dgm:spPr/>
    </dgm:pt>
    <dgm:pt modelId="{CC986157-48C4-44BC-952A-4A24EE8264D2}" type="pres">
      <dgm:prSet presAssocID="{8DD0CD8F-EDE0-409E-B626-EC1621641197}" presName="thickLine" presStyleLbl="alignNode1" presStyleIdx="1" presStyleCnt="3"/>
      <dgm:spPr/>
    </dgm:pt>
    <dgm:pt modelId="{3D3EEAF4-EBDA-4394-918F-0D88EEBB0F7B}" type="pres">
      <dgm:prSet presAssocID="{8DD0CD8F-EDE0-409E-B626-EC1621641197}" presName="horz1" presStyleCnt="0"/>
      <dgm:spPr/>
    </dgm:pt>
    <dgm:pt modelId="{47A39E2C-E698-4213-91E9-A999F36D6455}" type="pres">
      <dgm:prSet presAssocID="{8DD0CD8F-EDE0-409E-B626-EC1621641197}" presName="tx1" presStyleLbl="revTx" presStyleIdx="1" presStyleCnt="3"/>
      <dgm:spPr/>
    </dgm:pt>
    <dgm:pt modelId="{34706226-AFD3-4777-96C0-EFC081368328}" type="pres">
      <dgm:prSet presAssocID="{8DD0CD8F-EDE0-409E-B626-EC1621641197}" presName="vert1" presStyleCnt="0"/>
      <dgm:spPr/>
    </dgm:pt>
    <dgm:pt modelId="{FCFDCAD7-605F-403C-A84F-5C86D8AAE766}" type="pres">
      <dgm:prSet presAssocID="{D9762B27-539B-4747-ADDE-7E4BB177AF27}" presName="thickLine" presStyleLbl="alignNode1" presStyleIdx="2" presStyleCnt="3"/>
      <dgm:spPr/>
    </dgm:pt>
    <dgm:pt modelId="{4EA1BEF4-272B-4988-89AA-B57960F395FA}" type="pres">
      <dgm:prSet presAssocID="{D9762B27-539B-4747-ADDE-7E4BB177AF27}" presName="horz1" presStyleCnt="0"/>
      <dgm:spPr/>
    </dgm:pt>
    <dgm:pt modelId="{B8D498CE-1CF8-4C16-B3D6-68E5CC155235}" type="pres">
      <dgm:prSet presAssocID="{D9762B27-539B-4747-ADDE-7E4BB177AF27}" presName="tx1" presStyleLbl="revTx" presStyleIdx="2" presStyleCnt="3"/>
      <dgm:spPr/>
    </dgm:pt>
    <dgm:pt modelId="{F2B00BE4-B2A5-4AD7-8336-737CE5312DBE}" type="pres">
      <dgm:prSet presAssocID="{D9762B27-539B-4747-ADDE-7E4BB177AF27}" presName="vert1" presStyleCnt="0"/>
      <dgm:spPr/>
    </dgm:pt>
  </dgm:ptLst>
  <dgm:cxnLst>
    <dgm:cxn modelId="{A856B528-4384-40D8-8E92-1901883A0EBE}" type="presOf" srcId="{0CE3CF6A-74E6-468E-8651-DC6934D4AD58}" destId="{AB4C5C90-ABB8-42CD-843B-BBC9A5F9C012}" srcOrd="0" destOrd="0" presId="urn:microsoft.com/office/officeart/2008/layout/LinedList"/>
    <dgm:cxn modelId="{D2C41F5F-6EAF-4EA4-85C9-EE8D1449C577}" srcId="{DE5B8456-C414-47FB-8ED1-2819A4B4D6F2}" destId="{0CE3CF6A-74E6-468E-8651-DC6934D4AD58}" srcOrd="0" destOrd="0" parTransId="{1B3D3991-A2A3-46CB-8BE4-D911BCBB7E86}" sibTransId="{B2720FCF-55BF-4251-B747-5521E5B0E8C2}"/>
    <dgm:cxn modelId="{AB55D366-643B-4304-9322-72AA7BD59D92}" type="presOf" srcId="{DE5B8456-C414-47FB-8ED1-2819A4B4D6F2}" destId="{DA817E35-2872-425D-A29A-36E275374763}" srcOrd="0" destOrd="0" presId="urn:microsoft.com/office/officeart/2008/layout/LinedList"/>
    <dgm:cxn modelId="{5F8FC448-ECB7-41AC-B8D4-0684907063BA}" srcId="{DE5B8456-C414-47FB-8ED1-2819A4B4D6F2}" destId="{8DD0CD8F-EDE0-409E-B626-EC1621641197}" srcOrd="1" destOrd="0" parTransId="{1BAD67FB-7113-4541-88C6-0AC51ABC1682}" sibTransId="{D22C3B8A-EE97-4704-8D67-D1AA97F37C5D}"/>
    <dgm:cxn modelId="{0CD10054-8B1E-4921-BC42-659947821A5E}" type="presOf" srcId="{D9762B27-539B-4747-ADDE-7E4BB177AF27}" destId="{B8D498CE-1CF8-4C16-B3D6-68E5CC155235}" srcOrd="0" destOrd="0" presId="urn:microsoft.com/office/officeart/2008/layout/LinedList"/>
    <dgm:cxn modelId="{6B064A78-4883-4E56-8729-DAEC9CD4AD90}" type="presOf" srcId="{8DD0CD8F-EDE0-409E-B626-EC1621641197}" destId="{47A39E2C-E698-4213-91E9-A999F36D6455}" srcOrd="0" destOrd="0" presId="urn:microsoft.com/office/officeart/2008/layout/LinedList"/>
    <dgm:cxn modelId="{CBDB1CE0-D8C3-4E35-83BE-12E96B7CAA92}" srcId="{DE5B8456-C414-47FB-8ED1-2819A4B4D6F2}" destId="{D9762B27-539B-4747-ADDE-7E4BB177AF27}" srcOrd="2" destOrd="0" parTransId="{BD6A7145-892D-4065-9BF6-60E582056119}" sibTransId="{CCB43ACD-01C2-478F-B02D-E2908DC8F55B}"/>
    <dgm:cxn modelId="{9B952DBB-754D-4431-B9CD-10DBEF077627}" type="presParOf" srcId="{DA817E35-2872-425D-A29A-36E275374763}" destId="{ADABC847-70B1-4F6B-8F01-0292241598C8}" srcOrd="0" destOrd="0" presId="urn:microsoft.com/office/officeart/2008/layout/LinedList"/>
    <dgm:cxn modelId="{4F768B93-9042-433E-9439-8F3DDCA7D4FE}" type="presParOf" srcId="{DA817E35-2872-425D-A29A-36E275374763}" destId="{615CFB3D-E3F8-4A9C-8310-67B77D8BBA7C}" srcOrd="1" destOrd="0" presId="urn:microsoft.com/office/officeart/2008/layout/LinedList"/>
    <dgm:cxn modelId="{124B0439-0896-414B-893E-9F0FB579716F}" type="presParOf" srcId="{615CFB3D-E3F8-4A9C-8310-67B77D8BBA7C}" destId="{AB4C5C90-ABB8-42CD-843B-BBC9A5F9C012}" srcOrd="0" destOrd="0" presId="urn:microsoft.com/office/officeart/2008/layout/LinedList"/>
    <dgm:cxn modelId="{1D010BC6-6A99-4220-9031-5F0889F80802}" type="presParOf" srcId="{615CFB3D-E3F8-4A9C-8310-67B77D8BBA7C}" destId="{8292150D-9247-400C-BACB-D5057F743F89}" srcOrd="1" destOrd="0" presId="urn:microsoft.com/office/officeart/2008/layout/LinedList"/>
    <dgm:cxn modelId="{93D99EA7-69AC-49AC-B34E-F07F2A23A96B}" type="presParOf" srcId="{DA817E35-2872-425D-A29A-36E275374763}" destId="{CC986157-48C4-44BC-952A-4A24EE8264D2}" srcOrd="2" destOrd="0" presId="urn:microsoft.com/office/officeart/2008/layout/LinedList"/>
    <dgm:cxn modelId="{B616F921-DB7D-4DA4-84E2-45CD307E380B}" type="presParOf" srcId="{DA817E35-2872-425D-A29A-36E275374763}" destId="{3D3EEAF4-EBDA-4394-918F-0D88EEBB0F7B}" srcOrd="3" destOrd="0" presId="urn:microsoft.com/office/officeart/2008/layout/LinedList"/>
    <dgm:cxn modelId="{5C14BEF8-15DC-4154-A2B6-6430951110F1}" type="presParOf" srcId="{3D3EEAF4-EBDA-4394-918F-0D88EEBB0F7B}" destId="{47A39E2C-E698-4213-91E9-A999F36D6455}" srcOrd="0" destOrd="0" presId="urn:microsoft.com/office/officeart/2008/layout/LinedList"/>
    <dgm:cxn modelId="{E8AF2DAD-E9B5-4F3D-B804-3B493B4ED1B5}" type="presParOf" srcId="{3D3EEAF4-EBDA-4394-918F-0D88EEBB0F7B}" destId="{34706226-AFD3-4777-96C0-EFC081368328}" srcOrd="1" destOrd="0" presId="urn:microsoft.com/office/officeart/2008/layout/LinedList"/>
    <dgm:cxn modelId="{3B4080C0-B34C-46C8-90E1-D3571413114A}" type="presParOf" srcId="{DA817E35-2872-425D-A29A-36E275374763}" destId="{FCFDCAD7-605F-403C-A84F-5C86D8AAE766}" srcOrd="4" destOrd="0" presId="urn:microsoft.com/office/officeart/2008/layout/LinedList"/>
    <dgm:cxn modelId="{FEC626F8-30DE-4038-B50F-55F8505D55C0}" type="presParOf" srcId="{DA817E35-2872-425D-A29A-36E275374763}" destId="{4EA1BEF4-272B-4988-89AA-B57960F395FA}" srcOrd="5" destOrd="0" presId="urn:microsoft.com/office/officeart/2008/layout/LinedList"/>
    <dgm:cxn modelId="{94834129-8CC4-4764-8712-D59978DC6794}" type="presParOf" srcId="{4EA1BEF4-272B-4988-89AA-B57960F395FA}" destId="{B8D498CE-1CF8-4C16-B3D6-68E5CC155235}" srcOrd="0" destOrd="0" presId="urn:microsoft.com/office/officeart/2008/layout/LinedList"/>
    <dgm:cxn modelId="{2596098A-D330-474B-9D88-65340F2C1899}" type="presParOf" srcId="{4EA1BEF4-272B-4988-89AA-B57960F395FA}" destId="{F2B00BE4-B2A5-4AD7-8336-737CE5312DB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C4281D-C71B-4664-995C-7B7AB2EE42E2}">
      <dsp:nvSpPr>
        <dsp:cNvPr id="0" name=""/>
        <dsp:cNvSpPr/>
      </dsp:nvSpPr>
      <dsp:spPr>
        <a:xfrm>
          <a:off x="5837" y="916409"/>
          <a:ext cx="1824922" cy="2189906"/>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262" tIns="0" rIns="180262" bIns="330200" numCol="1" spcCol="1270" anchor="t" anchorCtr="0">
          <a:noAutofit/>
        </a:bodyPr>
        <a:lstStyle/>
        <a:p>
          <a:pPr marL="0" lvl="0" indent="0" algn="l" defTabSz="711200">
            <a:lnSpc>
              <a:spcPct val="90000"/>
            </a:lnSpc>
            <a:spcBef>
              <a:spcPct val="0"/>
            </a:spcBef>
            <a:spcAft>
              <a:spcPct val="35000"/>
            </a:spcAft>
            <a:buFont typeface="+mj-lt"/>
            <a:buNone/>
          </a:pPr>
          <a:r>
            <a:rPr lang="en-GB" sz="1600" b="1" i="0" kern="1200" dirty="0"/>
            <a:t>Build critical consciousness</a:t>
          </a:r>
          <a:r>
            <a:rPr lang="en-GB" sz="1600" b="0" i="0" kern="1200" dirty="0"/>
            <a:t> </a:t>
          </a:r>
          <a:endParaRPr lang="en-GB" sz="1600" kern="1200" dirty="0"/>
        </a:p>
      </dsp:txBody>
      <dsp:txXfrm>
        <a:off x="5837" y="1792371"/>
        <a:ext cx="1824922" cy="1313944"/>
      </dsp:txXfrm>
    </dsp:sp>
    <dsp:sp modelId="{BEDD5812-1115-4B8A-A19D-85AAFE354974}">
      <dsp:nvSpPr>
        <dsp:cNvPr id="0" name=""/>
        <dsp:cNvSpPr/>
      </dsp:nvSpPr>
      <dsp:spPr>
        <a:xfrm>
          <a:off x="5837" y="916409"/>
          <a:ext cx="1824922" cy="875962"/>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0262" tIns="165100" rIns="180262" bIns="165100" numCol="1" spcCol="1270" anchor="ctr" anchorCtr="0">
          <a:noAutofit/>
        </a:bodyPr>
        <a:lstStyle/>
        <a:p>
          <a:pPr marL="0" lvl="0" indent="0" algn="l" defTabSz="1778000">
            <a:lnSpc>
              <a:spcPct val="90000"/>
            </a:lnSpc>
            <a:spcBef>
              <a:spcPct val="0"/>
            </a:spcBef>
            <a:spcAft>
              <a:spcPct val="35000"/>
            </a:spcAft>
            <a:buNone/>
          </a:pPr>
          <a:r>
            <a:rPr lang="en-GB" sz="4000" kern="1200"/>
            <a:t>01</a:t>
          </a:r>
        </a:p>
      </dsp:txBody>
      <dsp:txXfrm>
        <a:off x="5837" y="916409"/>
        <a:ext cx="1824922" cy="875962"/>
      </dsp:txXfrm>
    </dsp:sp>
    <dsp:sp modelId="{9C5372CC-55F9-41A2-B2A6-1914F78C1795}">
      <dsp:nvSpPr>
        <dsp:cNvPr id="0" name=""/>
        <dsp:cNvSpPr/>
      </dsp:nvSpPr>
      <dsp:spPr>
        <a:xfrm>
          <a:off x="1976753" y="916409"/>
          <a:ext cx="1824922" cy="2189906"/>
        </a:xfrm>
        <a:prstGeom prst="rect">
          <a:avLst/>
        </a:prstGeom>
        <a:solidFill>
          <a:schemeClr val="accent2">
            <a:hueOff val="-576005"/>
            <a:satOff val="-8698"/>
            <a:lumOff val="-2304"/>
            <a:alphaOff val="0"/>
          </a:schemeClr>
        </a:solidFill>
        <a:ln w="19050" cap="flat" cmpd="sng" algn="ctr">
          <a:solidFill>
            <a:schemeClr val="accent2">
              <a:hueOff val="-576005"/>
              <a:satOff val="-8698"/>
              <a:lumOff val="-230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262" tIns="0" rIns="180262" bIns="330200" numCol="1" spcCol="1270" anchor="t" anchorCtr="0">
          <a:noAutofit/>
        </a:bodyPr>
        <a:lstStyle/>
        <a:p>
          <a:pPr marL="0" lvl="0" indent="0" algn="l" defTabSz="711200">
            <a:lnSpc>
              <a:spcPct val="90000"/>
            </a:lnSpc>
            <a:spcBef>
              <a:spcPct val="0"/>
            </a:spcBef>
            <a:spcAft>
              <a:spcPct val="35000"/>
            </a:spcAft>
            <a:buFont typeface="+mj-lt"/>
            <a:buNone/>
          </a:pPr>
          <a:r>
            <a:rPr lang="en-GB" sz="1600" b="1" i="0" kern="1200" dirty="0"/>
            <a:t>Name oppression</a:t>
          </a:r>
          <a:endParaRPr lang="en-GB" sz="1600" b="0" i="0" kern="1200" dirty="0"/>
        </a:p>
      </dsp:txBody>
      <dsp:txXfrm>
        <a:off x="1976753" y="1792371"/>
        <a:ext cx="1824922" cy="1313944"/>
      </dsp:txXfrm>
    </dsp:sp>
    <dsp:sp modelId="{616804D4-7870-46A6-B2A0-2CE8219FB9BB}">
      <dsp:nvSpPr>
        <dsp:cNvPr id="0" name=""/>
        <dsp:cNvSpPr/>
      </dsp:nvSpPr>
      <dsp:spPr>
        <a:xfrm>
          <a:off x="1976753" y="916409"/>
          <a:ext cx="1824922" cy="875962"/>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0262" tIns="165100" rIns="180262" bIns="165100" numCol="1" spcCol="1270" anchor="ctr" anchorCtr="0">
          <a:noAutofit/>
        </a:bodyPr>
        <a:lstStyle/>
        <a:p>
          <a:pPr marL="0" lvl="0" indent="0" algn="l" defTabSz="1778000">
            <a:lnSpc>
              <a:spcPct val="90000"/>
            </a:lnSpc>
            <a:spcBef>
              <a:spcPct val="0"/>
            </a:spcBef>
            <a:spcAft>
              <a:spcPct val="35000"/>
            </a:spcAft>
            <a:buNone/>
          </a:pPr>
          <a:r>
            <a:rPr lang="en-GB" sz="4000" kern="1200"/>
            <a:t>02</a:t>
          </a:r>
        </a:p>
      </dsp:txBody>
      <dsp:txXfrm>
        <a:off x="1976753" y="916409"/>
        <a:ext cx="1824922" cy="875962"/>
      </dsp:txXfrm>
    </dsp:sp>
    <dsp:sp modelId="{C4A2D9FD-3FFA-4CBE-9E4F-004229F35DEC}">
      <dsp:nvSpPr>
        <dsp:cNvPr id="0" name=""/>
        <dsp:cNvSpPr/>
      </dsp:nvSpPr>
      <dsp:spPr>
        <a:xfrm>
          <a:off x="3947669" y="916409"/>
          <a:ext cx="1824922" cy="2189906"/>
        </a:xfrm>
        <a:prstGeom prst="rect">
          <a:avLst/>
        </a:prstGeom>
        <a:solidFill>
          <a:schemeClr val="accent2">
            <a:hueOff val="-1152010"/>
            <a:satOff val="-17397"/>
            <a:lumOff val="-4608"/>
            <a:alphaOff val="0"/>
          </a:schemeClr>
        </a:solidFill>
        <a:ln w="19050" cap="flat" cmpd="sng" algn="ctr">
          <a:solidFill>
            <a:schemeClr val="accent2">
              <a:hueOff val="-1152010"/>
              <a:satOff val="-17397"/>
              <a:lumOff val="-460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262" tIns="0" rIns="180262" bIns="330200" numCol="1" spcCol="1270" anchor="t" anchorCtr="0">
          <a:noAutofit/>
        </a:bodyPr>
        <a:lstStyle/>
        <a:p>
          <a:pPr marL="0" lvl="0" indent="0" algn="l" defTabSz="711200">
            <a:lnSpc>
              <a:spcPct val="90000"/>
            </a:lnSpc>
            <a:spcBef>
              <a:spcPct val="0"/>
            </a:spcBef>
            <a:spcAft>
              <a:spcPct val="35000"/>
            </a:spcAft>
            <a:buFont typeface="+mj-lt"/>
            <a:buNone/>
          </a:pPr>
          <a:r>
            <a:rPr lang="en-GB" sz="1600" b="1" i="0" kern="1200" dirty="0"/>
            <a:t>Question what is normal</a:t>
          </a:r>
          <a:endParaRPr lang="en-GB" sz="1600" b="0" i="0" kern="1200" dirty="0"/>
        </a:p>
      </dsp:txBody>
      <dsp:txXfrm>
        <a:off x="3947669" y="1792371"/>
        <a:ext cx="1824922" cy="1313944"/>
      </dsp:txXfrm>
    </dsp:sp>
    <dsp:sp modelId="{06E3B730-F1E1-4C31-AA88-978153A3C3F4}">
      <dsp:nvSpPr>
        <dsp:cNvPr id="0" name=""/>
        <dsp:cNvSpPr/>
      </dsp:nvSpPr>
      <dsp:spPr>
        <a:xfrm>
          <a:off x="3947669" y="916409"/>
          <a:ext cx="1824922" cy="875962"/>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0262" tIns="165100" rIns="180262" bIns="165100" numCol="1" spcCol="1270" anchor="ctr" anchorCtr="0">
          <a:noAutofit/>
        </a:bodyPr>
        <a:lstStyle/>
        <a:p>
          <a:pPr marL="0" lvl="0" indent="0" algn="l" defTabSz="1778000">
            <a:lnSpc>
              <a:spcPct val="90000"/>
            </a:lnSpc>
            <a:spcBef>
              <a:spcPct val="0"/>
            </a:spcBef>
            <a:spcAft>
              <a:spcPct val="35000"/>
            </a:spcAft>
            <a:buNone/>
          </a:pPr>
          <a:r>
            <a:rPr lang="en-GB" sz="4000" kern="1200"/>
            <a:t>03</a:t>
          </a:r>
        </a:p>
      </dsp:txBody>
      <dsp:txXfrm>
        <a:off x="3947669" y="916409"/>
        <a:ext cx="1824922" cy="875962"/>
      </dsp:txXfrm>
    </dsp:sp>
    <dsp:sp modelId="{166E0798-03A4-4980-8A23-C4DD7503F72C}">
      <dsp:nvSpPr>
        <dsp:cNvPr id="0" name=""/>
        <dsp:cNvSpPr/>
      </dsp:nvSpPr>
      <dsp:spPr>
        <a:xfrm>
          <a:off x="5918585" y="916409"/>
          <a:ext cx="1824922" cy="2189906"/>
        </a:xfrm>
        <a:prstGeom prst="rect">
          <a:avLst/>
        </a:prstGeom>
        <a:solidFill>
          <a:schemeClr val="accent2">
            <a:hueOff val="-1728016"/>
            <a:satOff val="-26095"/>
            <a:lumOff val="-6912"/>
            <a:alphaOff val="0"/>
          </a:schemeClr>
        </a:solidFill>
        <a:ln w="19050" cap="flat" cmpd="sng" algn="ctr">
          <a:solidFill>
            <a:schemeClr val="accent2">
              <a:hueOff val="-1728016"/>
              <a:satOff val="-26095"/>
              <a:lumOff val="-691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262" tIns="0" rIns="180262" bIns="330200" numCol="1" spcCol="1270" anchor="t" anchorCtr="0">
          <a:noAutofit/>
        </a:bodyPr>
        <a:lstStyle/>
        <a:p>
          <a:pPr marL="0" lvl="0" indent="0" algn="l" defTabSz="711200">
            <a:lnSpc>
              <a:spcPct val="90000"/>
            </a:lnSpc>
            <a:spcBef>
              <a:spcPct val="0"/>
            </a:spcBef>
            <a:spcAft>
              <a:spcPct val="35000"/>
            </a:spcAft>
            <a:buFont typeface="+mj-lt"/>
            <a:buNone/>
          </a:pPr>
          <a:r>
            <a:rPr lang="en-GB" sz="1600" b="1" i="0" kern="1200" dirty="0"/>
            <a:t>Encourage people to work together</a:t>
          </a:r>
          <a:endParaRPr lang="en-GB" sz="1600" b="0" i="0" kern="1200" dirty="0"/>
        </a:p>
      </dsp:txBody>
      <dsp:txXfrm>
        <a:off x="5918585" y="1792371"/>
        <a:ext cx="1824922" cy="1313944"/>
      </dsp:txXfrm>
    </dsp:sp>
    <dsp:sp modelId="{23E3F2DC-471A-4ADF-8B75-839FF901E4EC}">
      <dsp:nvSpPr>
        <dsp:cNvPr id="0" name=""/>
        <dsp:cNvSpPr/>
      </dsp:nvSpPr>
      <dsp:spPr>
        <a:xfrm>
          <a:off x="5918585" y="916409"/>
          <a:ext cx="1824922" cy="875962"/>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0262" tIns="165100" rIns="180262" bIns="165100" numCol="1" spcCol="1270" anchor="ctr" anchorCtr="0">
          <a:noAutofit/>
        </a:bodyPr>
        <a:lstStyle/>
        <a:p>
          <a:pPr marL="0" lvl="0" indent="0" algn="l" defTabSz="1778000">
            <a:lnSpc>
              <a:spcPct val="90000"/>
            </a:lnSpc>
            <a:spcBef>
              <a:spcPct val="0"/>
            </a:spcBef>
            <a:spcAft>
              <a:spcPct val="35000"/>
            </a:spcAft>
            <a:buNone/>
          </a:pPr>
          <a:r>
            <a:rPr lang="en-GB" sz="4000" kern="1200"/>
            <a:t>04</a:t>
          </a:r>
        </a:p>
      </dsp:txBody>
      <dsp:txXfrm>
        <a:off x="5918585" y="916409"/>
        <a:ext cx="1824922" cy="875962"/>
      </dsp:txXfrm>
    </dsp:sp>
    <dsp:sp modelId="{84367214-3ECC-4F22-A3F4-ED34B79F6CE9}">
      <dsp:nvSpPr>
        <dsp:cNvPr id="0" name=""/>
        <dsp:cNvSpPr/>
      </dsp:nvSpPr>
      <dsp:spPr>
        <a:xfrm>
          <a:off x="7889501" y="916409"/>
          <a:ext cx="1824922" cy="2189906"/>
        </a:xfrm>
        <a:prstGeom prst="rect">
          <a:avLst/>
        </a:prstGeom>
        <a:solidFill>
          <a:schemeClr val="accent2">
            <a:hueOff val="-2304021"/>
            <a:satOff val="-34794"/>
            <a:lumOff val="-9216"/>
            <a:alphaOff val="0"/>
          </a:schemeClr>
        </a:solidFill>
        <a:ln w="19050" cap="flat" cmpd="sng" algn="ctr">
          <a:solidFill>
            <a:schemeClr val="accent2">
              <a:hueOff val="-2304021"/>
              <a:satOff val="-34794"/>
              <a:lumOff val="-921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262" tIns="0" rIns="180262" bIns="330200" numCol="1" spcCol="1270" anchor="t" anchorCtr="0">
          <a:noAutofit/>
        </a:bodyPr>
        <a:lstStyle/>
        <a:p>
          <a:pPr marL="0" lvl="0" indent="0" algn="l" defTabSz="711200">
            <a:lnSpc>
              <a:spcPct val="90000"/>
            </a:lnSpc>
            <a:spcBef>
              <a:spcPct val="0"/>
            </a:spcBef>
            <a:spcAft>
              <a:spcPct val="35000"/>
            </a:spcAft>
            <a:buFont typeface="+mj-lt"/>
            <a:buNone/>
          </a:pPr>
          <a:r>
            <a:rPr lang="en-GB" sz="1600" b="1" i="0" kern="1200" dirty="0"/>
            <a:t>Work at a range of levels</a:t>
          </a:r>
          <a:endParaRPr lang="en-GB" sz="1600" b="0" i="0" kern="1200" dirty="0"/>
        </a:p>
      </dsp:txBody>
      <dsp:txXfrm>
        <a:off x="7889501" y="1792371"/>
        <a:ext cx="1824922" cy="1313944"/>
      </dsp:txXfrm>
    </dsp:sp>
    <dsp:sp modelId="{24838AE7-B046-4BBA-BCF2-C99759442D15}">
      <dsp:nvSpPr>
        <dsp:cNvPr id="0" name=""/>
        <dsp:cNvSpPr/>
      </dsp:nvSpPr>
      <dsp:spPr>
        <a:xfrm>
          <a:off x="7889501" y="916409"/>
          <a:ext cx="1824922" cy="875962"/>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80262" tIns="165100" rIns="180262" bIns="165100" numCol="1" spcCol="1270" anchor="ctr" anchorCtr="0">
          <a:noAutofit/>
        </a:bodyPr>
        <a:lstStyle/>
        <a:p>
          <a:pPr marL="0" lvl="0" indent="0" algn="l" defTabSz="1778000">
            <a:lnSpc>
              <a:spcPct val="90000"/>
            </a:lnSpc>
            <a:spcBef>
              <a:spcPct val="0"/>
            </a:spcBef>
            <a:spcAft>
              <a:spcPct val="35000"/>
            </a:spcAft>
            <a:buNone/>
          </a:pPr>
          <a:r>
            <a:rPr lang="en-GB" sz="4000" kern="1200"/>
            <a:t>05</a:t>
          </a:r>
        </a:p>
      </dsp:txBody>
      <dsp:txXfrm>
        <a:off x="7889501" y="916409"/>
        <a:ext cx="1824922" cy="8759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67A1AF-07CE-4F57-B6B0-4D250B829EB6}">
      <dsp:nvSpPr>
        <dsp:cNvPr id="0" name=""/>
        <dsp:cNvSpPr/>
      </dsp:nvSpPr>
      <dsp:spPr>
        <a:xfrm>
          <a:off x="0" y="0"/>
          <a:ext cx="5924550" cy="0"/>
        </a:xfrm>
        <a:prstGeom prst="line">
          <a:avLst/>
        </a:prstGeom>
        <a:gradFill rotWithShape="0">
          <a:gsLst>
            <a:gs pos="0">
              <a:schemeClr val="accent5">
                <a:hueOff val="0"/>
                <a:satOff val="0"/>
                <a:lumOff val="0"/>
                <a:alphaOff val="0"/>
                <a:tint val="94000"/>
                <a:satMod val="100000"/>
                <a:lumMod val="104000"/>
              </a:schemeClr>
            </a:gs>
            <a:gs pos="69000">
              <a:schemeClr val="accent5">
                <a:hueOff val="0"/>
                <a:satOff val="0"/>
                <a:lumOff val="0"/>
                <a:alphaOff val="0"/>
                <a:shade val="86000"/>
                <a:satMod val="130000"/>
                <a:lumMod val="102000"/>
              </a:schemeClr>
            </a:gs>
            <a:gs pos="100000">
              <a:schemeClr val="accent5">
                <a:hueOff val="0"/>
                <a:satOff val="0"/>
                <a:lumOff val="0"/>
                <a:alphaOff val="0"/>
                <a:shade val="72000"/>
                <a:satMod val="130000"/>
                <a:lumMod val="100000"/>
              </a:schemeClr>
            </a:gs>
          </a:gsLst>
          <a:lin ang="5400000" scaled="0"/>
        </a:gradFill>
        <a:ln w="12700" cap="flat" cmpd="sng" algn="ctr">
          <a:solidFill>
            <a:schemeClr val="accent5">
              <a:hueOff val="0"/>
              <a:satOff val="0"/>
              <a:lumOff val="0"/>
              <a:alphaOff val="0"/>
            </a:schemeClr>
          </a:solidFill>
          <a:prstDash val="solid"/>
        </a:ln>
        <a:effectLst>
          <a:outerShdw blurRad="50800" dist="38100" dir="5400000" sy="96000" rotWithShape="0">
            <a:srgbClr val="000000">
              <a:alpha val="54000"/>
            </a:srgbClr>
          </a:outerShdw>
        </a:effectLst>
      </dsp:spPr>
      <dsp:style>
        <a:lnRef idx="1">
          <a:scrgbClr r="0" g="0" b="0"/>
        </a:lnRef>
        <a:fillRef idx="3">
          <a:scrgbClr r="0" g="0" b="0"/>
        </a:fillRef>
        <a:effectRef idx="2">
          <a:scrgbClr r="0" g="0" b="0"/>
        </a:effectRef>
        <a:fontRef idx="minor">
          <a:schemeClr val="lt1"/>
        </a:fontRef>
      </dsp:style>
    </dsp:sp>
    <dsp:sp modelId="{899A4ADB-F95E-4BAF-B5E3-C18F3CE80485}">
      <dsp:nvSpPr>
        <dsp:cNvPr id="0" name=""/>
        <dsp:cNvSpPr/>
      </dsp:nvSpPr>
      <dsp:spPr>
        <a:xfrm>
          <a:off x="0" y="0"/>
          <a:ext cx="5924550" cy="11572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Particularly to the study of social movements and political change.</a:t>
          </a:r>
        </a:p>
      </dsp:txBody>
      <dsp:txXfrm>
        <a:off x="0" y="0"/>
        <a:ext cx="5924550" cy="1157287"/>
      </dsp:txXfrm>
    </dsp:sp>
    <dsp:sp modelId="{657AFC7E-A173-448C-8FDC-B58C41C3B850}">
      <dsp:nvSpPr>
        <dsp:cNvPr id="0" name=""/>
        <dsp:cNvSpPr/>
      </dsp:nvSpPr>
      <dsp:spPr>
        <a:xfrm>
          <a:off x="0" y="1157287"/>
          <a:ext cx="5924550" cy="0"/>
        </a:xfrm>
        <a:prstGeom prst="line">
          <a:avLst/>
        </a:prstGeom>
        <a:gradFill rotWithShape="0">
          <a:gsLst>
            <a:gs pos="0">
              <a:schemeClr val="accent5">
                <a:hueOff val="-1133667"/>
                <a:satOff val="6792"/>
                <a:lumOff val="1177"/>
                <a:alphaOff val="0"/>
                <a:tint val="94000"/>
                <a:satMod val="100000"/>
                <a:lumMod val="104000"/>
              </a:schemeClr>
            </a:gs>
            <a:gs pos="69000">
              <a:schemeClr val="accent5">
                <a:hueOff val="-1133667"/>
                <a:satOff val="6792"/>
                <a:lumOff val="1177"/>
                <a:alphaOff val="0"/>
                <a:shade val="86000"/>
                <a:satMod val="130000"/>
                <a:lumMod val="102000"/>
              </a:schemeClr>
            </a:gs>
            <a:gs pos="100000">
              <a:schemeClr val="accent5">
                <a:hueOff val="-1133667"/>
                <a:satOff val="6792"/>
                <a:lumOff val="1177"/>
                <a:alphaOff val="0"/>
                <a:shade val="72000"/>
                <a:satMod val="130000"/>
                <a:lumMod val="100000"/>
              </a:schemeClr>
            </a:gs>
          </a:gsLst>
          <a:lin ang="5400000" scaled="0"/>
        </a:gradFill>
        <a:ln w="12700" cap="flat" cmpd="sng" algn="ctr">
          <a:solidFill>
            <a:schemeClr val="accent5">
              <a:hueOff val="-1133667"/>
              <a:satOff val="6792"/>
              <a:lumOff val="1177"/>
              <a:alphaOff val="0"/>
            </a:schemeClr>
          </a:solidFill>
          <a:prstDash val="solid"/>
        </a:ln>
        <a:effectLst>
          <a:outerShdw blurRad="50800" dist="38100" dir="5400000" sy="96000" rotWithShape="0">
            <a:srgbClr val="000000">
              <a:alpha val="54000"/>
            </a:srgbClr>
          </a:outerShdw>
        </a:effectLst>
      </dsp:spPr>
      <dsp:style>
        <a:lnRef idx="1">
          <a:scrgbClr r="0" g="0" b="0"/>
        </a:lnRef>
        <a:fillRef idx="3">
          <a:scrgbClr r="0" g="0" b="0"/>
        </a:fillRef>
        <a:effectRef idx="2">
          <a:scrgbClr r="0" g="0" b="0"/>
        </a:effectRef>
        <a:fontRef idx="minor">
          <a:schemeClr val="lt1"/>
        </a:fontRef>
      </dsp:style>
    </dsp:sp>
    <dsp:sp modelId="{22C30DC7-165B-4A53-B3AB-74A22F6A361E}">
      <dsp:nvSpPr>
        <dsp:cNvPr id="0" name=""/>
        <dsp:cNvSpPr/>
      </dsp:nvSpPr>
      <dsp:spPr>
        <a:xfrm>
          <a:off x="0" y="1157287"/>
          <a:ext cx="5924550" cy="11572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How do things like economic systems change?</a:t>
          </a:r>
        </a:p>
      </dsp:txBody>
      <dsp:txXfrm>
        <a:off x="0" y="1157287"/>
        <a:ext cx="5924550" cy="1157287"/>
      </dsp:txXfrm>
    </dsp:sp>
    <dsp:sp modelId="{88BADC33-4F4C-4DA5-A2B9-66F9BF98FAA9}">
      <dsp:nvSpPr>
        <dsp:cNvPr id="0" name=""/>
        <dsp:cNvSpPr/>
      </dsp:nvSpPr>
      <dsp:spPr>
        <a:xfrm>
          <a:off x="0" y="2314574"/>
          <a:ext cx="5924550" cy="0"/>
        </a:xfrm>
        <a:prstGeom prst="line">
          <a:avLst/>
        </a:prstGeom>
        <a:gradFill rotWithShape="0">
          <a:gsLst>
            <a:gs pos="0">
              <a:schemeClr val="accent5">
                <a:hueOff val="-2267335"/>
                <a:satOff val="13584"/>
                <a:lumOff val="2353"/>
                <a:alphaOff val="0"/>
                <a:tint val="94000"/>
                <a:satMod val="100000"/>
                <a:lumMod val="104000"/>
              </a:schemeClr>
            </a:gs>
            <a:gs pos="69000">
              <a:schemeClr val="accent5">
                <a:hueOff val="-2267335"/>
                <a:satOff val="13584"/>
                <a:lumOff val="2353"/>
                <a:alphaOff val="0"/>
                <a:shade val="86000"/>
                <a:satMod val="130000"/>
                <a:lumMod val="102000"/>
              </a:schemeClr>
            </a:gs>
            <a:gs pos="100000">
              <a:schemeClr val="accent5">
                <a:hueOff val="-2267335"/>
                <a:satOff val="13584"/>
                <a:lumOff val="2353"/>
                <a:alphaOff val="0"/>
                <a:shade val="72000"/>
                <a:satMod val="130000"/>
                <a:lumMod val="100000"/>
              </a:schemeClr>
            </a:gs>
          </a:gsLst>
          <a:lin ang="5400000" scaled="0"/>
        </a:gradFill>
        <a:ln w="12700" cap="flat" cmpd="sng" algn="ctr">
          <a:solidFill>
            <a:schemeClr val="accent5">
              <a:hueOff val="-2267335"/>
              <a:satOff val="13584"/>
              <a:lumOff val="2353"/>
              <a:alphaOff val="0"/>
            </a:schemeClr>
          </a:solidFill>
          <a:prstDash val="solid"/>
        </a:ln>
        <a:effectLst>
          <a:outerShdw blurRad="50800" dist="38100" dir="5400000" sy="96000" rotWithShape="0">
            <a:srgbClr val="000000">
              <a:alpha val="54000"/>
            </a:srgbClr>
          </a:outerShdw>
        </a:effectLst>
      </dsp:spPr>
      <dsp:style>
        <a:lnRef idx="1">
          <a:scrgbClr r="0" g="0" b="0"/>
        </a:lnRef>
        <a:fillRef idx="3">
          <a:scrgbClr r="0" g="0" b="0"/>
        </a:fillRef>
        <a:effectRef idx="2">
          <a:scrgbClr r="0" g="0" b="0"/>
        </a:effectRef>
        <a:fontRef idx="minor">
          <a:schemeClr val="lt1"/>
        </a:fontRef>
      </dsp:style>
    </dsp:sp>
    <dsp:sp modelId="{59AA98A3-8325-40C6-B4FE-338066D752A2}">
      <dsp:nvSpPr>
        <dsp:cNvPr id="0" name=""/>
        <dsp:cNvSpPr/>
      </dsp:nvSpPr>
      <dsp:spPr>
        <a:xfrm>
          <a:off x="0" y="2314574"/>
          <a:ext cx="5924550" cy="11572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What actions and forces can bring such changes about?</a:t>
          </a:r>
        </a:p>
      </dsp:txBody>
      <dsp:txXfrm>
        <a:off x="0" y="2314574"/>
        <a:ext cx="5924550" cy="1157287"/>
      </dsp:txXfrm>
    </dsp:sp>
    <dsp:sp modelId="{92335526-FD83-4C53-93B1-D0CBA564606C}">
      <dsp:nvSpPr>
        <dsp:cNvPr id="0" name=""/>
        <dsp:cNvSpPr/>
      </dsp:nvSpPr>
      <dsp:spPr>
        <a:xfrm>
          <a:off x="0" y="3471862"/>
          <a:ext cx="5924550" cy="0"/>
        </a:xfrm>
        <a:prstGeom prst="line">
          <a:avLst/>
        </a:prstGeom>
        <a:gradFill rotWithShape="0">
          <a:gsLst>
            <a:gs pos="0">
              <a:schemeClr val="accent5">
                <a:hueOff val="-3401002"/>
                <a:satOff val="20376"/>
                <a:lumOff val="3530"/>
                <a:alphaOff val="0"/>
                <a:tint val="94000"/>
                <a:satMod val="100000"/>
                <a:lumMod val="104000"/>
              </a:schemeClr>
            </a:gs>
            <a:gs pos="69000">
              <a:schemeClr val="accent5">
                <a:hueOff val="-3401002"/>
                <a:satOff val="20376"/>
                <a:lumOff val="3530"/>
                <a:alphaOff val="0"/>
                <a:shade val="86000"/>
                <a:satMod val="130000"/>
                <a:lumMod val="102000"/>
              </a:schemeClr>
            </a:gs>
            <a:gs pos="100000">
              <a:schemeClr val="accent5">
                <a:hueOff val="-3401002"/>
                <a:satOff val="20376"/>
                <a:lumOff val="3530"/>
                <a:alphaOff val="0"/>
                <a:shade val="72000"/>
                <a:satMod val="130000"/>
                <a:lumMod val="100000"/>
              </a:schemeClr>
            </a:gs>
          </a:gsLst>
          <a:lin ang="5400000" scaled="0"/>
        </a:gradFill>
        <a:ln w="12700" cap="flat" cmpd="sng" algn="ctr">
          <a:solidFill>
            <a:schemeClr val="accent5">
              <a:hueOff val="-3401002"/>
              <a:satOff val="20376"/>
              <a:lumOff val="3530"/>
              <a:alphaOff val="0"/>
            </a:schemeClr>
          </a:solidFill>
          <a:prstDash val="solid"/>
        </a:ln>
        <a:effectLst>
          <a:outerShdw blurRad="50800" dist="38100" dir="5400000" sy="96000" rotWithShape="0">
            <a:srgbClr val="000000">
              <a:alpha val="54000"/>
            </a:srgbClr>
          </a:outerShdw>
        </a:effectLst>
      </dsp:spPr>
      <dsp:style>
        <a:lnRef idx="1">
          <a:scrgbClr r="0" g="0" b="0"/>
        </a:lnRef>
        <a:fillRef idx="3">
          <a:scrgbClr r="0" g="0" b="0"/>
        </a:fillRef>
        <a:effectRef idx="2">
          <a:scrgbClr r="0" g="0" b="0"/>
        </a:effectRef>
        <a:fontRef idx="minor">
          <a:schemeClr val="lt1"/>
        </a:fontRef>
      </dsp:style>
    </dsp:sp>
    <dsp:sp modelId="{B88BA4A1-E513-4EB5-95CD-0DDBBCB0040F}">
      <dsp:nvSpPr>
        <dsp:cNvPr id="0" name=""/>
        <dsp:cNvSpPr/>
      </dsp:nvSpPr>
      <dsp:spPr>
        <a:xfrm>
          <a:off x="0" y="3471862"/>
          <a:ext cx="5924550" cy="11572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How far can change be purposeful and deliberate?</a:t>
          </a:r>
        </a:p>
      </dsp:txBody>
      <dsp:txXfrm>
        <a:off x="0" y="3471862"/>
        <a:ext cx="5924550" cy="11572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08D17D-CE1D-4811-AF26-AC0BB58AEB8C}">
      <dsp:nvSpPr>
        <dsp:cNvPr id="0" name=""/>
        <dsp:cNvSpPr/>
      </dsp:nvSpPr>
      <dsp:spPr>
        <a:xfrm>
          <a:off x="0" y="573705"/>
          <a:ext cx="2911971" cy="1849101"/>
        </a:xfrm>
        <a:prstGeom prst="roundRect">
          <a:avLst>
            <a:gd name="adj" fmla="val 10000"/>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dsp:spPr>
      <dsp:style>
        <a:lnRef idx="0">
          <a:scrgbClr r="0" g="0" b="0"/>
        </a:lnRef>
        <a:fillRef idx="3">
          <a:scrgbClr r="0" g="0" b="0"/>
        </a:fillRef>
        <a:effectRef idx="2">
          <a:scrgbClr r="0" g="0" b="0"/>
        </a:effectRef>
        <a:fontRef idx="minor">
          <a:schemeClr val="lt1"/>
        </a:fontRef>
      </dsp:style>
    </dsp:sp>
    <dsp:sp modelId="{AE1C86E7-FE77-48BA-A2A1-BCD8F29E4C6E}">
      <dsp:nvSpPr>
        <dsp:cNvPr id="0" name=""/>
        <dsp:cNvSpPr/>
      </dsp:nvSpPr>
      <dsp:spPr>
        <a:xfrm>
          <a:off x="323552" y="881080"/>
          <a:ext cx="2911971" cy="184910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The system of underlying structures that govern a system. </a:t>
          </a:r>
        </a:p>
      </dsp:txBody>
      <dsp:txXfrm>
        <a:off x="377710" y="935238"/>
        <a:ext cx="2803655" cy="1740785"/>
      </dsp:txXfrm>
    </dsp:sp>
    <dsp:sp modelId="{24662131-ECED-4EBD-8EF7-0DFD532BBC0D}">
      <dsp:nvSpPr>
        <dsp:cNvPr id="0" name=""/>
        <dsp:cNvSpPr/>
      </dsp:nvSpPr>
      <dsp:spPr>
        <a:xfrm>
          <a:off x="3559075" y="573705"/>
          <a:ext cx="2911971" cy="1849101"/>
        </a:xfrm>
        <a:prstGeom prst="roundRect">
          <a:avLst>
            <a:gd name="adj" fmla="val 10000"/>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dsp:spPr>
      <dsp:style>
        <a:lnRef idx="0">
          <a:scrgbClr r="0" g="0" b="0"/>
        </a:lnRef>
        <a:fillRef idx="3">
          <a:scrgbClr r="0" g="0" b="0"/>
        </a:fillRef>
        <a:effectRef idx="2">
          <a:scrgbClr r="0" g="0" b="0"/>
        </a:effectRef>
        <a:fontRef idx="minor">
          <a:schemeClr val="lt1"/>
        </a:fontRef>
      </dsp:style>
    </dsp:sp>
    <dsp:sp modelId="{750B6045-7185-4081-B8CD-53B79C3D88FD}">
      <dsp:nvSpPr>
        <dsp:cNvPr id="0" name=""/>
        <dsp:cNvSpPr/>
      </dsp:nvSpPr>
      <dsp:spPr>
        <a:xfrm>
          <a:off x="3882628" y="881080"/>
          <a:ext cx="2911971" cy="184910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It does not determine what is said (or thought or done)</a:t>
          </a:r>
        </a:p>
      </dsp:txBody>
      <dsp:txXfrm>
        <a:off x="3936786" y="935238"/>
        <a:ext cx="2803655" cy="1740785"/>
      </dsp:txXfrm>
    </dsp:sp>
    <dsp:sp modelId="{6676AB6F-8D05-4CA6-986F-9BA7AA540926}">
      <dsp:nvSpPr>
        <dsp:cNvPr id="0" name=""/>
        <dsp:cNvSpPr/>
      </dsp:nvSpPr>
      <dsp:spPr>
        <a:xfrm>
          <a:off x="7118151" y="573705"/>
          <a:ext cx="2911971" cy="1849101"/>
        </a:xfrm>
        <a:prstGeom prst="roundRect">
          <a:avLst>
            <a:gd name="adj" fmla="val 10000"/>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dsp:spPr>
      <dsp:style>
        <a:lnRef idx="0">
          <a:scrgbClr r="0" g="0" b="0"/>
        </a:lnRef>
        <a:fillRef idx="3">
          <a:scrgbClr r="0" g="0" b="0"/>
        </a:fillRef>
        <a:effectRef idx="2">
          <a:scrgbClr r="0" g="0" b="0"/>
        </a:effectRef>
        <a:fontRef idx="minor">
          <a:schemeClr val="lt1"/>
        </a:fontRef>
      </dsp:style>
    </dsp:sp>
    <dsp:sp modelId="{D106BDC7-0CAE-4E54-9685-16DD41F1C11E}">
      <dsp:nvSpPr>
        <dsp:cNvPr id="0" name=""/>
        <dsp:cNvSpPr/>
      </dsp:nvSpPr>
      <dsp:spPr>
        <a:xfrm>
          <a:off x="7441703" y="881080"/>
          <a:ext cx="2911971" cy="184910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But it shapes what it is possible to say (or think or do).</a:t>
          </a:r>
        </a:p>
      </dsp:txBody>
      <dsp:txXfrm>
        <a:off x="7495861" y="935238"/>
        <a:ext cx="2803655" cy="17407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7E524D-360D-4747-9145-ACD0254FF064}">
      <dsp:nvSpPr>
        <dsp:cNvPr id="0" name=""/>
        <dsp:cNvSpPr/>
      </dsp:nvSpPr>
      <dsp:spPr>
        <a:xfrm>
          <a:off x="0" y="3179"/>
          <a:ext cx="10353675" cy="528255"/>
        </a:xfrm>
        <a:prstGeom prst="roundRect">
          <a:avLst/>
        </a:prstGeom>
        <a:gradFill rotWithShape="0">
          <a:gsLst>
            <a:gs pos="0">
              <a:schemeClr val="dk2">
                <a:hueOff val="0"/>
                <a:satOff val="0"/>
                <a:lumOff val="0"/>
                <a:alphaOff val="0"/>
                <a:tint val="94000"/>
                <a:satMod val="100000"/>
                <a:lumMod val="104000"/>
              </a:schemeClr>
            </a:gs>
            <a:gs pos="69000">
              <a:schemeClr val="dk2">
                <a:hueOff val="0"/>
                <a:satOff val="0"/>
                <a:lumOff val="0"/>
                <a:alphaOff val="0"/>
                <a:shade val="86000"/>
                <a:satMod val="130000"/>
                <a:lumMod val="102000"/>
              </a:schemeClr>
            </a:gs>
            <a:gs pos="100000">
              <a:schemeClr val="dk2">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GB" sz="2100" kern="1200" dirty="0"/>
            <a:t>Understanding the individual in context</a:t>
          </a:r>
        </a:p>
      </dsp:txBody>
      <dsp:txXfrm>
        <a:off x="25787" y="28966"/>
        <a:ext cx="10302101" cy="476681"/>
      </dsp:txXfrm>
    </dsp:sp>
    <dsp:sp modelId="{76800E02-D166-41CC-A0C4-69821523C3D1}">
      <dsp:nvSpPr>
        <dsp:cNvPr id="0" name=""/>
        <dsp:cNvSpPr/>
      </dsp:nvSpPr>
      <dsp:spPr>
        <a:xfrm>
          <a:off x="0" y="531434"/>
          <a:ext cx="10353675" cy="5868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8729" tIns="26670" rIns="149352" bIns="26670" numCol="1" spcCol="1270" anchor="t" anchorCtr="0">
          <a:noAutofit/>
        </a:bodyPr>
        <a:lstStyle/>
        <a:p>
          <a:pPr marL="171450" lvl="1" indent="-171450" algn="l" defTabSz="711200">
            <a:lnSpc>
              <a:spcPct val="100000"/>
            </a:lnSpc>
            <a:spcBef>
              <a:spcPct val="0"/>
            </a:spcBef>
            <a:spcAft>
              <a:spcPct val="20000"/>
            </a:spcAft>
            <a:buChar char="•"/>
          </a:pPr>
          <a:r>
            <a:rPr lang="en-GB" sz="1600" kern="1200" dirty="0"/>
            <a:t>We are all individuals (singularities)</a:t>
          </a:r>
        </a:p>
        <a:p>
          <a:pPr marL="171450" lvl="1" indent="-171450" algn="l" defTabSz="711200">
            <a:lnSpc>
              <a:spcPct val="100000"/>
            </a:lnSpc>
            <a:spcBef>
              <a:spcPct val="0"/>
            </a:spcBef>
            <a:spcAft>
              <a:spcPct val="20000"/>
            </a:spcAft>
            <a:buChar char="•"/>
          </a:pPr>
          <a:r>
            <a:rPr lang="en-US" sz="1600" kern="1200" dirty="0"/>
            <a:t>But we are also part of the multitude</a:t>
          </a:r>
          <a:endParaRPr lang="en-GB" sz="1600" kern="1200" dirty="0"/>
        </a:p>
      </dsp:txBody>
      <dsp:txXfrm>
        <a:off x="0" y="531434"/>
        <a:ext cx="10353675" cy="586845"/>
      </dsp:txXfrm>
    </dsp:sp>
    <dsp:sp modelId="{45778F69-4B3A-43DD-A310-E933B7CC8C93}">
      <dsp:nvSpPr>
        <dsp:cNvPr id="0" name=""/>
        <dsp:cNvSpPr/>
      </dsp:nvSpPr>
      <dsp:spPr>
        <a:xfrm>
          <a:off x="0" y="1118279"/>
          <a:ext cx="10353675" cy="528255"/>
        </a:xfrm>
        <a:prstGeom prst="roundRect">
          <a:avLst/>
        </a:prstGeom>
        <a:gradFill rotWithShape="0">
          <a:gsLst>
            <a:gs pos="0">
              <a:schemeClr val="dk2">
                <a:hueOff val="0"/>
                <a:satOff val="0"/>
                <a:lumOff val="0"/>
                <a:alphaOff val="0"/>
                <a:tint val="94000"/>
                <a:satMod val="100000"/>
                <a:lumMod val="104000"/>
              </a:schemeClr>
            </a:gs>
            <a:gs pos="69000">
              <a:schemeClr val="dk2">
                <a:hueOff val="0"/>
                <a:satOff val="0"/>
                <a:lumOff val="0"/>
                <a:alphaOff val="0"/>
                <a:shade val="86000"/>
                <a:satMod val="130000"/>
                <a:lumMod val="102000"/>
              </a:schemeClr>
            </a:gs>
            <a:gs pos="100000">
              <a:schemeClr val="dk2">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US" sz="2100" kern="1200" dirty="0" err="1"/>
            <a:t>Analysing</a:t>
          </a:r>
          <a:r>
            <a:rPr lang="en-US" sz="2100" kern="1200" dirty="0"/>
            <a:t> the situation that they find themselves in</a:t>
          </a:r>
          <a:endParaRPr lang="en-GB" sz="2100" kern="1200" dirty="0"/>
        </a:p>
      </dsp:txBody>
      <dsp:txXfrm>
        <a:off x="25787" y="1144066"/>
        <a:ext cx="10302101" cy="476681"/>
      </dsp:txXfrm>
    </dsp:sp>
    <dsp:sp modelId="{66CF8F96-2162-4BFF-80BD-2BD3C60D8661}">
      <dsp:nvSpPr>
        <dsp:cNvPr id="0" name=""/>
        <dsp:cNvSpPr/>
      </dsp:nvSpPr>
      <dsp:spPr>
        <a:xfrm>
          <a:off x="0" y="1646534"/>
          <a:ext cx="10353675" cy="869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8729" tIns="26670" rIns="149352" bIns="26670" numCol="1" spcCol="1270" anchor="t" anchorCtr="0">
          <a:noAutofit/>
        </a:bodyPr>
        <a:lstStyle/>
        <a:p>
          <a:pPr marL="171450" lvl="1" indent="-171450" algn="l" defTabSz="711200">
            <a:lnSpc>
              <a:spcPct val="100000"/>
            </a:lnSpc>
            <a:spcBef>
              <a:spcPct val="0"/>
            </a:spcBef>
            <a:spcAft>
              <a:spcPct val="20000"/>
            </a:spcAft>
            <a:buChar char="•"/>
          </a:pPr>
          <a:r>
            <a:rPr lang="en-GB" sz="1600" kern="1200" dirty="0"/>
            <a:t>Understand and deconstruct Empire</a:t>
          </a:r>
        </a:p>
        <a:p>
          <a:pPr marL="171450" lvl="1" indent="-171450" algn="l" defTabSz="711200">
            <a:lnSpc>
              <a:spcPct val="100000"/>
            </a:lnSpc>
            <a:spcBef>
              <a:spcPct val="0"/>
            </a:spcBef>
            <a:spcAft>
              <a:spcPct val="20000"/>
            </a:spcAft>
            <a:buChar char="•"/>
          </a:pPr>
          <a:r>
            <a:rPr lang="en-GB" sz="1600" kern="1200" dirty="0"/>
            <a:t>Recognise and celebrate antagonisms</a:t>
          </a:r>
        </a:p>
        <a:p>
          <a:pPr marL="171450" lvl="1" indent="-171450" algn="l" defTabSz="711200">
            <a:lnSpc>
              <a:spcPct val="100000"/>
            </a:lnSpc>
            <a:spcBef>
              <a:spcPct val="0"/>
            </a:spcBef>
            <a:spcAft>
              <a:spcPct val="20000"/>
            </a:spcAft>
            <a:buChar char="•"/>
          </a:pPr>
          <a:r>
            <a:rPr lang="en-US" sz="1600" kern="1200" dirty="0"/>
            <a:t>Exploring the resources offered by the common</a:t>
          </a:r>
          <a:endParaRPr lang="en-GB" sz="1600" kern="1200" dirty="0"/>
        </a:p>
      </dsp:txBody>
      <dsp:txXfrm>
        <a:off x="0" y="1646534"/>
        <a:ext cx="10353675" cy="869400"/>
      </dsp:txXfrm>
    </dsp:sp>
    <dsp:sp modelId="{61644AD5-F973-47E8-90B4-A19CC7F608C7}">
      <dsp:nvSpPr>
        <dsp:cNvPr id="0" name=""/>
        <dsp:cNvSpPr/>
      </dsp:nvSpPr>
      <dsp:spPr>
        <a:xfrm>
          <a:off x="0" y="2515934"/>
          <a:ext cx="10353675" cy="528255"/>
        </a:xfrm>
        <a:prstGeom prst="roundRect">
          <a:avLst/>
        </a:prstGeom>
        <a:gradFill rotWithShape="0">
          <a:gsLst>
            <a:gs pos="0">
              <a:schemeClr val="dk2">
                <a:hueOff val="0"/>
                <a:satOff val="0"/>
                <a:lumOff val="0"/>
                <a:alphaOff val="0"/>
                <a:tint val="94000"/>
                <a:satMod val="100000"/>
                <a:lumMod val="104000"/>
              </a:schemeClr>
            </a:gs>
            <a:gs pos="69000">
              <a:schemeClr val="dk2">
                <a:hueOff val="0"/>
                <a:satOff val="0"/>
                <a:lumOff val="0"/>
                <a:alphaOff val="0"/>
                <a:shade val="86000"/>
                <a:satMod val="130000"/>
                <a:lumMod val="102000"/>
              </a:schemeClr>
            </a:gs>
            <a:gs pos="100000">
              <a:schemeClr val="dk2">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GB" sz="2100" kern="1200" dirty="0"/>
            <a:t>Building transformative career strategies</a:t>
          </a:r>
        </a:p>
      </dsp:txBody>
      <dsp:txXfrm>
        <a:off x="25787" y="2541721"/>
        <a:ext cx="10302101" cy="476681"/>
      </dsp:txXfrm>
    </dsp:sp>
    <dsp:sp modelId="{6100A2C1-C919-4506-8F2E-C2D97961A1A4}">
      <dsp:nvSpPr>
        <dsp:cNvPr id="0" name=""/>
        <dsp:cNvSpPr/>
      </dsp:nvSpPr>
      <dsp:spPr>
        <a:xfrm>
          <a:off x="0" y="3044189"/>
          <a:ext cx="10353675" cy="1151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8729" tIns="26670" rIns="149352" bIns="26670" numCol="1" spcCol="1270" anchor="t" anchorCtr="0">
          <a:noAutofit/>
        </a:bodyPr>
        <a:lstStyle/>
        <a:p>
          <a:pPr marL="171450" lvl="1" indent="-171450" algn="l" defTabSz="711200">
            <a:lnSpc>
              <a:spcPct val="100000"/>
            </a:lnSpc>
            <a:spcBef>
              <a:spcPct val="0"/>
            </a:spcBef>
            <a:spcAft>
              <a:spcPct val="20000"/>
            </a:spcAft>
            <a:buChar char="•"/>
          </a:pPr>
          <a:r>
            <a:rPr lang="en-US" sz="1600" kern="1200" dirty="0"/>
            <a:t>Develop chains of equivalence</a:t>
          </a:r>
          <a:endParaRPr lang="en-GB" sz="1600" kern="1200" dirty="0"/>
        </a:p>
        <a:p>
          <a:pPr marL="171450" lvl="1" indent="-171450" algn="l" defTabSz="711200">
            <a:lnSpc>
              <a:spcPct val="100000"/>
            </a:lnSpc>
            <a:spcBef>
              <a:spcPct val="0"/>
            </a:spcBef>
            <a:spcAft>
              <a:spcPct val="20000"/>
            </a:spcAft>
            <a:buChar char="•"/>
          </a:pPr>
          <a:r>
            <a:rPr lang="en-GB" sz="1600" kern="1200" dirty="0"/>
            <a:t>Link to the hegemony</a:t>
          </a:r>
        </a:p>
        <a:p>
          <a:pPr marL="171450" lvl="1" indent="-171450" algn="l" defTabSz="711200">
            <a:lnSpc>
              <a:spcPct val="100000"/>
            </a:lnSpc>
            <a:spcBef>
              <a:spcPct val="0"/>
            </a:spcBef>
            <a:spcAft>
              <a:spcPct val="20000"/>
            </a:spcAft>
            <a:buChar char="•"/>
          </a:pPr>
          <a:r>
            <a:rPr lang="en-US" sz="1600" kern="1200" dirty="0"/>
            <a:t>Assemble</a:t>
          </a:r>
          <a:endParaRPr lang="en-GB" sz="1600" kern="1200" dirty="0"/>
        </a:p>
        <a:p>
          <a:pPr marL="171450" lvl="1" indent="-171450" algn="l" defTabSz="711200">
            <a:lnSpc>
              <a:spcPct val="100000"/>
            </a:lnSpc>
            <a:spcBef>
              <a:spcPct val="0"/>
            </a:spcBef>
            <a:spcAft>
              <a:spcPct val="20000"/>
            </a:spcAft>
            <a:buChar char="•"/>
          </a:pPr>
          <a:r>
            <a:rPr lang="en-US" sz="1600" kern="1200" dirty="0"/>
            <a:t>Create a future imaginary based around an expanded common.</a:t>
          </a:r>
          <a:endParaRPr lang="en-GB" sz="1600" kern="1200" dirty="0"/>
        </a:p>
      </dsp:txBody>
      <dsp:txXfrm>
        <a:off x="0" y="3044189"/>
        <a:ext cx="10353675" cy="115195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56B99D-4ADA-4735-A395-0521DA60A99F}">
      <dsp:nvSpPr>
        <dsp:cNvPr id="0" name=""/>
        <dsp:cNvSpPr/>
      </dsp:nvSpPr>
      <dsp:spPr>
        <a:xfrm>
          <a:off x="1502" y="114177"/>
          <a:ext cx="1887538" cy="100763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US" sz="1300" kern="1200" dirty="0"/>
            <a:t>Contracting: Explain what this conversation is for.</a:t>
          </a:r>
          <a:endParaRPr lang="en-GB" sz="1300" kern="1200" dirty="0"/>
        </a:p>
      </dsp:txBody>
      <dsp:txXfrm>
        <a:off x="1502" y="114177"/>
        <a:ext cx="1887538" cy="671755"/>
      </dsp:txXfrm>
    </dsp:sp>
    <dsp:sp modelId="{8EEF7CF8-CADD-403E-B827-DBF095B1A941}">
      <dsp:nvSpPr>
        <dsp:cNvPr id="0" name=""/>
        <dsp:cNvSpPr/>
      </dsp:nvSpPr>
      <dsp:spPr>
        <a:xfrm>
          <a:off x="388106" y="785932"/>
          <a:ext cx="1887538" cy="37908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dirty="0"/>
            <a:t>The session is about thinking about who you are and how you want to spend your time (singularities). </a:t>
          </a:r>
          <a:endParaRPr lang="en-GB" sz="1300" kern="1200" dirty="0"/>
        </a:p>
        <a:p>
          <a:pPr marL="114300" lvl="1" indent="-114300" algn="l" defTabSz="577850">
            <a:lnSpc>
              <a:spcPct val="90000"/>
            </a:lnSpc>
            <a:spcBef>
              <a:spcPct val="0"/>
            </a:spcBef>
            <a:spcAft>
              <a:spcPct val="15000"/>
            </a:spcAft>
            <a:buChar char="•"/>
          </a:pPr>
          <a:r>
            <a:rPr lang="en-US" sz="1300" kern="1200" dirty="0"/>
            <a:t>It is also about thinking about what kind of world you want to live in (imaginary)</a:t>
          </a:r>
          <a:endParaRPr lang="en-GB" sz="1300" kern="1200" dirty="0"/>
        </a:p>
        <a:p>
          <a:pPr marL="114300" lvl="1" indent="-114300" algn="l" defTabSz="577850">
            <a:lnSpc>
              <a:spcPct val="90000"/>
            </a:lnSpc>
            <a:spcBef>
              <a:spcPct val="0"/>
            </a:spcBef>
            <a:spcAft>
              <a:spcPct val="15000"/>
            </a:spcAft>
            <a:buChar char="•"/>
          </a:pPr>
          <a:r>
            <a:rPr lang="en-US" sz="1300" kern="1200" dirty="0"/>
            <a:t>We will be linking these imagined futures to the possibilities that exist (linking to hegemony)</a:t>
          </a:r>
          <a:endParaRPr lang="en-GB" sz="1300" kern="1200" dirty="0"/>
        </a:p>
      </dsp:txBody>
      <dsp:txXfrm>
        <a:off x="443390" y="841216"/>
        <a:ext cx="1776970" cy="3680232"/>
      </dsp:txXfrm>
    </dsp:sp>
    <dsp:sp modelId="{C353767A-E084-4BD4-ADF6-989D35BE7512}">
      <dsp:nvSpPr>
        <dsp:cNvPr id="0" name=""/>
        <dsp:cNvSpPr/>
      </dsp:nvSpPr>
      <dsp:spPr>
        <a:xfrm>
          <a:off x="2175184" y="215083"/>
          <a:ext cx="606625" cy="46994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2175184" y="309071"/>
        <a:ext cx="465642" cy="281966"/>
      </dsp:txXfrm>
    </dsp:sp>
    <dsp:sp modelId="{C7B3A9A1-0019-4DBF-87EB-2BC486DCDB2B}">
      <dsp:nvSpPr>
        <dsp:cNvPr id="0" name=""/>
        <dsp:cNvSpPr/>
      </dsp:nvSpPr>
      <dsp:spPr>
        <a:xfrm>
          <a:off x="3033617" y="114177"/>
          <a:ext cx="1887538" cy="100763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GB" sz="1300" kern="1200" dirty="0"/>
            <a:t>Exploring the individual’s career issues in context</a:t>
          </a:r>
        </a:p>
      </dsp:txBody>
      <dsp:txXfrm>
        <a:off x="3033617" y="114177"/>
        <a:ext cx="1887538" cy="671755"/>
      </dsp:txXfrm>
    </dsp:sp>
    <dsp:sp modelId="{7CA00043-AB29-4C9C-9C54-EA75EB0A64B6}">
      <dsp:nvSpPr>
        <dsp:cNvPr id="0" name=""/>
        <dsp:cNvSpPr/>
      </dsp:nvSpPr>
      <dsp:spPr>
        <a:xfrm>
          <a:off x="3420221" y="785932"/>
          <a:ext cx="1887538" cy="37908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GB" sz="1300" kern="1200" dirty="0"/>
            <a:t>Who are you? What is your identity? What do you want? (singularities)</a:t>
          </a:r>
        </a:p>
        <a:p>
          <a:pPr marL="114300" lvl="1" indent="-114300" algn="l" defTabSz="577850">
            <a:lnSpc>
              <a:spcPct val="90000"/>
            </a:lnSpc>
            <a:spcBef>
              <a:spcPct val="0"/>
            </a:spcBef>
            <a:spcAft>
              <a:spcPct val="15000"/>
            </a:spcAft>
            <a:buChar char="•"/>
          </a:pPr>
          <a:r>
            <a:rPr lang="en-US" sz="1300" kern="1200" dirty="0"/>
            <a:t>Who else is important to you? How are you linked to others? (multitude)</a:t>
          </a:r>
          <a:endParaRPr lang="en-GB" sz="1300" kern="1200" dirty="0"/>
        </a:p>
        <a:p>
          <a:pPr marL="114300" lvl="1" indent="-114300" algn="l" defTabSz="577850">
            <a:lnSpc>
              <a:spcPct val="90000"/>
            </a:lnSpc>
            <a:spcBef>
              <a:spcPct val="0"/>
            </a:spcBef>
            <a:spcAft>
              <a:spcPct val="15000"/>
            </a:spcAft>
            <a:buChar char="•"/>
          </a:pPr>
          <a:r>
            <a:rPr lang="en-US" sz="1300" kern="1200" dirty="0"/>
            <a:t>How do you fit into the world? What are you concerned about? (Empire)</a:t>
          </a:r>
          <a:endParaRPr lang="en-GB" sz="1300" kern="1200" dirty="0"/>
        </a:p>
      </dsp:txBody>
      <dsp:txXfrm>
        <a:off x="3475505" y="841216"/>
        <a:ext cx="1776970" cy="3680232"/>
      </dsp:txXfrm>
    </dsp:sp>
    <dsp:sp modelId="{F90024B6-0158-40F0-978C-66CBB738D16F}">
      <dsp:nvSpPr>
        <dsp:cNvPr id="0" name=""/>
        <dsp:cNvSpPr/>
      </dsp:nvSpPr>
      <dsp:spPr>
        <a:xfrm>
          <a:off x="5207299" y="215083"/>
          <a:ext cx="606625" cy="46994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5207299" y="309071"/>
        <a:ext cx="465642" cy="281966"/>
      </dsp:txXfrm>
    </dsp:sp>
    <dsp:sp modelId="{47FDA331-6F65-4F32-B0F5-D254C66BAFA5}">
      <dsp:nvSpPr>
        <dsp:cNvPr id="0" name=""/>
        <dsp:cNvSpPr/>
      </dsp:nvSpPr>
      <dsp:spPr>
        <a:xfrm>
          <a:off x="6065731" y="114177"/>
          <a:ext cx="1887538" cy="100763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US" sz="1300" kern="1200" dirty="0" err="1"/>
            <a:t>Analysing</a:t>
          </a:r>
          <a:r>
            <a:rPr lang="en-US" sz="1300" kern="1200" dirty="0"/>
            <a:t> the situation that they find themselves in</a:t>
          </a:r>
          <a:endParaRPr lang="en-GB" sz="1300" kern="1200" dirty="0"/>
        </a:p>
      </dsp:txBody>
      <dsp:txXfrm>
        <a:off x="6065731" y="114177"/>
        <a:ext cx="1887538" cy="671755"/>
      </dsp:txXfrm>
    </dsp:sp>
    <dsp:sp modelId="{8A64F5E4-063E-4582-AF14-BD228228DA66}">
      <dsp:nvSpPr>
        <dsp:cNvPr id="0" name=""/>
        <dsp:cNvSpPr/>
      </dsp:nvSpPr>
      <dsp:spPr>
        <a:xfrm>
          <a:off x="6452336" y="785932"/>
          <a:ext cx="1887538" cy="37908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GB" sz="1300" kern="1200" dirty="0"/>
            <a:t>How do you see the world working? Where is it fair or unfair? How powerful are you? Who has power over you? (Empire)</a:t>
          </a:r>
        </a:p>
        <a:p>
          <a:pPr marL="114300" lvl="1" indent="-114300" algn="l" defTabSz="577850">
            <a:lnSpc>
              <a:spcPct val="90000"/>
            </a:lnSpc>
            <a:spcBef>
              <a:spcPct val="0"/>
            </a:spcBef>
            <a:spcAft>
              <a:spcPct val="15000"/>
            </a:spcAft>
            <a:buChar char="•"/>
          </a:pPr>
          <a:r>
            <a:rPr lang="en-GB" sz="1300" kern="1200" dirty="0"/>
            <a:t>Where are your interests in conflict with other people’s? Where are they aligned? (Antagonisms)</a:t>
          </a:r>
        </a:p>
        <a:p>
          <a:pPr marL="114300" lvl="1" indent="-114300" algn="l" defTabSz="577850">
            <a:lnSpc>
              <a:spcPct val="90000"/>
            </a:lnSpc>
            <a:spcBef>
              <a:spcPct val="0"/>
            </a:spcBef>
            <a:spcAft>
              <a:spcPct val="15000"/>
            </a:spcAft>
            <a:buChar char="•"/>
          </a:pPr>
          <a:r>
            <a:rPr lang="en-US" sz="1300" kern="1200" dirty="0"/>
            <a:t>What resources are available to you? And to everyone? (the common)</a:t>
          </a:r>
          <a:endParaRPr lang="en-GB" sz="1300" kern="1200" dirty="0"/>
        </a:p>
      </dsp:txBody>
      <dsp:txXfrm>
        <a:off x="6507620" y="841216"/>
        <a:ext cx="1776970" cy="3680232"/>
      </dsp:txXfrm>
    </dsp:sp>
    <dsp:sp modelId="{31FB7F55-0240-4571-8A37-151D3280C7E8}">
      <dsp:nvSpPr>
        <dsp:cNvPr id="0" name=""/>
        <dsp:cNvSpPr/>
      </dsp:nvSpPr>
      <dsp:spPr>
        <a:xfrm>
          <a:off x="8239414" y="215083"/>
          <a:ext cx="606625" cy="46994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8239414" y="309071"/>
        <a:ext cx="465642" cy="281966"/>
      </dsp:txXfrm>
    </dsp:sp>
    <dsp:sp modelId="{4493B57B-E41A-45F7-A922-336E6E53386E}">
      <dsp:nvSpPr>
        <dsp:cNvPr id="0" name=""/>
        <dsp:cNvSpPr/>
      </dsp:nvSpPr>
      <dsp:spPr>
        <a:xfrm>
          <a:off x="9097846" y="114177"/>
          <a:ext cx="1887538" cy="100763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GB" sz="1300" kern="1200" dirty="0"/>
            <a:t>Building transformative career strategies</a:t>
          </a:r>
        </a:p>
      </dsp:txBody>
      <dsp:txXfrm>
        <a:off x="9097846" y="114177"/>
        <a:ext cx="1887538" cy="671755"/>
      </dsp:txXfrm>
    </dsp:sp>
    <dsp:sp modelId="{13A4A60E-9CB7-4CBC-8459-95D17E4876E7}">
      <dsp:nvSpPr>
        <dsp:cNvPr id="0" name=""/>
        <dsp:cNvSpPr/>
      </dsp:nvSpPr>
      <dsp:spPr>
        <a:xfrm>
          <a:off x="9484451" y="785932"/>
          <a:ext cx="1887538" cy="37908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dirty="0"/>
            <a:t>What would be the ideal environment for your future career (imaginary)</a:t>
          </a:r>
          <a:endParaRPr lang="en-GB" sz="1300" kern="1200" dirty="0"/>
        </a:p>
        <a:p>
          <a:pPr marL="114300" lvl="1" indent="-114300" algn="l" defTabSz="577850">
            <a:lnSpc>
              <a:spcPct val="90000"/>
            </a:lnSpc>
            <a:spcBef>
              <a:spcPct val="0"/>
            </a:spcBef>
            <a:spcAft>
              <a:spcPct val="15000"/>
            </a:spcAft>
            <a:buChar char="•"/>
          </a:pPr>
          <a:r>
            <a:rPr lang="en-US" sz="1300" kern="1200" dirty="0"/>
            <a:t>Who are your allies? Who else is struggling? (Developing chains of equivalence) </a:t>
          </a:r>
          <a:endParaRPr lang="en-GB" sz="1300" kern="1200" dirty="0"/>
        </a:p>
        <a:p>
          <a:pPr marL="114300" lvl="1" indent="-114300" algn="l" defTabSz="577850">
            <a:lnSpc>
              <a:spcPct val="90000"/>
            </a:lnSpc>
            <a:spcBef>
              <a:spcPct val="0"/>
            </a:spcBef>
            <a:spcAft>
              <a:spcPct val="15000"/>
            </a:spcAft>
            <a:buChar char="•"/>
          </a:pPr>
          <a:r>
            <a:rPr lang="en-US" sz="1300" kern="1200" dirty="0"/>
            <a:t>How can you bring people together? What can unite them? (Assembling)</a:t>
          </a:r>
          <a:endParaRPr lang="en-GB" sz="1300" kern="1200" dirty="0"/>
        </a:p>
        <a:p>
          <a:pPr marL="114300" lvl="1" indent="-114300" algn="l" defTabSz="577850">
            <a:lnSpc>
              <a:spcPct val="90000"/>
            </a:lnSpc>
            <a:spcBef>
              <a:spcPct val="0"/>
            </a:spcBef>
            <a:spcAft>
              <a:spcPct val="15000"/>
            </a:spcAft>
            <a:buChar char="•"/>
          </a:pPr>
          <a:r>
            <a:rPr lang="en-GB" sz="1300" kern="1200" dirty="0"/>
            <a:t>What is possible? How does connect with the current world?  (Linking to the hegemony)</a:t>
          </a:r>
        </a:p>
      </dsp:txBody>
      <dsp:txXfrm>
        <a:off x="9539735" y="841216"/>
        <a:ext cx="1776970" cy="36802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ABC847-70B1-4F6B-8F01-0292241598C8}">
      <dsp:nvSpPr>
        <dsp:cNvPr id="0" name=""/>
        <dsp:cNvSpPr/>
      </dsp:nvSpPr>
      <dsp:spPr>
        <a:xfrm>
          <a:off x="0" y="2260"/>
          <a:ext cx="5924550" cy="0"/>
        </a:xfrm>
        <a:prstGeom prst="line">
          <a:avLst/>
        </a:prstGeom>
        <a:gradFill rotWithShape="0">
          <a:gsLst>
            <a:gs pos="0">
              <a:schemeClr val="accent2">
                <a:hueOff val="0"/>
                <a:satOff val="0"/>
                <a:lumOff val="0"/>
                <a:alphaOff val="0"/>
                <a:tint val="94000"/>
                <a:satMod val="100000"/>
                <a:lumMod val="104000"/>
              </a:schemeClr>
            </a:gs>
            <a:gs pos="69000">
              <a:schemeClr val="accent2">
                <a:hueOff val="0"/>
                <a:satOff val="0"/>
                <a:lumOff val="0"/>
                <a:alphaOff val="0"/>
                <a:shade val="86000"/>
                <a:satMod val="130000"/>
                <a:lumMod val="102000"/>
              </a:schemeClr>
            </a:gs>
            <a:gs pos="100000">
              <a:schemeClr val="accent2">
                <a:hueOff val="0"/>
                <a:satOff val="0"/>
                <a:lumOff val="0"/>
                <a:alphaOff val="0"/>
                <a:shade val="72000"/>
                <a:satMod val="130000"/>
                <a:lumMod val="100000"/>
              </a:schemeClr>
            </a:gs>
          </a:gsLst>
          <a:lin ang="5400000" scaled="0"/>
        </a:gradFill>
        <a:ln w="12700" cap="flat" cmpd="sng" algn="ctr">
          <a:solidFill>
            <a:schemeClr val="accent2">
              <a:hueOff val="0"/>
              <a:satOff val="0"/>
              <a:lumOff val="0"/>
              <a:alphaOff val="0"/>
            </a:schemeClr>
          </a:solidFill>
          <a:prstDash val="solid"/>
        </a:ln>
        <a:effectLst>
          <a:outerShdw blurRad="50800" dist="38100" dir="5400000" sy="96000" rotWithShape="0">
            <a:srgbClr val="000000">
              <a:alpha val="54000"/>
            </a:srgbClr>
          </a:outerShdw>
        </a:effectLst>
      </dsp:spPr>
      <dsp:style>
        <a:lnRef idx="1">
          <a:scrgbClr r="0" g="0" b="0"/>
        </a:lnRef>
        <a:fillRef idx="3">
          <a:scrgbClr r="0" g="0" b="0"/>
        </a:fillRef>
        <a:effectRef idx="2">
          <a:scrgbClr r="0" g="0" b="0"/>
        </a:effectRef>
        <a:fontRef idx="minor">
          <a:schemeClr val="lt1"/>
        </a:fontRef>
      </dsp:style>
    </dsp:sp>
    <dsp:sp modelId="{AB4C5C90-ABB8-42CD-843B-BBC9A5F9C012}">
      <dsp:nvSpPr>
        <dsp:cNvPr id="0" name=""/>
        <dsp:cNvSpPr/>
      </dsp:nvSpPr>
      <dsp:spPr>
        <a:xfrm>
          <a:off x="0" y="2260"/>
          <a:ext cx="5924550" cy="15415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US" sz="4400" kern="1200"/>
            <a:t>Does this make any sense?</a:t>
          </a:r>
        </a:p>
      </dsp:txBody>
      <dsp:txXfrm>
        <a:off x="0" y="2260"/>
        <a:ext cx="5924550" cy="1541543"/>
      </dsp:txXfrm>
    </dsp:sp>
    <dsp:sp modelId="{CC986157-48C4-44BC-952A-4A24EE8264D2}">
      <dsp:nvSpPr>
        <dsp:cNvPr id="0" name=""/>
        <dsp:cNvSpPr/>
      </dsp:nvSpPr>
      <dsp:spPr>
        <a:xfrm>
          <a:off x="0" y="1543803"/>
          <a:ext cx="5924550" cy="0"/>
        </a:xfrm>
        <a:prstGeom prst="line">
          <a:avLst/>
        </a:prstGeom>
        <a:gradFill rotWithShape="0">
          <a:gsLst>
            <a:gs pos="0">
              <a:schemeClr val="accent3">
                <a:hueOff val="0"/>
                <a:satOff val="0"/>
                <a:lumOff val="0"/>
                <a:alphaOff val="0"/>
                <a:tint val="94000"/>
                <a:satMod val="100000"/>
                <a:lumMod val="104000"/>
              </a:schemeClr>
            </a:gs>
            <a:gs pos="69000">
              <a:schemeClr val="accent3">
                <a:hueOff val="0"/>
                <a:satOff val="0"/>
                <a:lumOff val="0"/>
                <a:alphaOff val="0"/>
                <a:shade val="86000"/>
                <a:satMod val="130000"/>
                <a:lumMod val="102000"/>
              </a:schemeClr>
            </a:gs>
            <a:gs pos="100000">
              <a:schemeClr val="accent3">
                <a:hueOff val="0"/>
                <a:satOff val="0"/>
                <a:lumOff val="0"/>
                <a:alphaOff val="0"/>
                <a:shade val="72000"/>
                <a:satMod val="130000"/>
                <a:lumMod val="100000"/>
              </a:schemeClr>
            </a:gs>
          </a:gsLst>
          <a:lin ang="5400000" scaled="0"/>
        </a:gradFill>
        <a:ln w="12700" cap="flat" cmpd="sng" algn="ctr">
          <a:solidFill>
            <a:schemeClr val="accent3">
              <a:hueOff val="0"/>
              <a:satOff val="0"/>
              <a:lumOff val="0"/>
              <a:alphaOff val="0"/>
            </a:schemeClr>
          </a:solidFill>
          <a:prstDash val="solid"/>
        </a:ln>
        <a:effectLst>
          <a:outerShdw blurRad="50800" dist="38100" dir="5400000" sy="96000" rotWithShape="0">
            <a:srgbClr val="000000">
              <a:alpha val="54000"/>
            </a:srgbClr>
          </a:outerShdw>
        </a:effectLst>
      </dsp:spPr>
      <dsp:style>
        <a:lnRef idx="1">
          <a:scrgbClr r="0" g="0" b="0"/>
        </a:lnRef>
        <a:fillRef idx="3">
          <a:scrgbClr r="0" g="0" b="0"/>
        </a:fillRef>
        <a:effectRef idx="2">
          <a:scrgbClr r="0" g="0" b="0"/>
        </a:effectRef>
        <a:fontRef idx="minor">
          <a:schemeClr val="lt1"/>
        </a:fontRef>
      </dsp:style>
    </dsp:sp>
    <dsp:sp modelId="{47A39E2C-E698-4213-91E9-A999F36D6455}">
      <dsp:nvSpPr>
        <dsp:cNvPr id="0" name=""/>
        <dsp:cNvSpPr/>
      </dsp:nvSpPr>
      <dsp:spPr>
        <a:xfrm>
          <a:off x="0" y="1543803"/>
          <a:ext cx="5924550" cy="15415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US" sz="4400" kern="1200"/>
            <a:t>Would it be useful to individuals?</a:t>
          </a:r>
        </a:p>
      </dsp:txBody>
      <dsp:txXfrm>
        <a:off x="0" y="1543803"/>
        <a:ext cx="5924550" cy="1541543"/>
      </dsp:txXfrm>
    </dsp:sp>
    <dsp:sp modelId="{FCFDCAD7-605F-403C-A84F-5C86D8AAE766}">
      <dsp:nvSpPr>
        <dsp:cNvPr id="0" name=""/>
        <dsp:cNvSpPr/>
      </dsp:nvSpPr>
      <dsp:spPr>
        <a:xfrm>
          <a:off x="0" y="3085346"/>
          <a:ext cx="5924550" cy="0"/>
        </a:xfrm>
        <a:prstGeom prst="line">
          <a:avLst/>
        </a:prstGeom>
        <a:gradFill rotWithShape="0">
          <a:gsLst>
            <a:gs pos="0">
              <a:schemeClr val="accent4">
                <a:hueOff val="0"/>
                <a:satOff val="0"/>
                <a:lumOff val="0"/>
                <a:alphaOff val="0"/>
                <a:tint val="94000"/>
                <a:satMod val="100000"/>
                <a:lumMod val="104000"/>
              </a:schemeClr>
            </a:gs>
            <a:gs pos="69000">
              <a:schemeClr val="accent4">
                <a:hueOff val="0"/>
                <a:satOff val="0"/>
                <a:lumOff val="0"/>
                <a:alphaOff val="0"/>
                <a:shade val="86000"/>
                <a:satMod val="130000"/>
                <a:lumMod val="102000"/>
              </a:schemeClr>
            </a:gs>
            <a:gs pos="100000">
              <a:schemeClr val="accent4">
                <a:hueOff val="0"/>
                <a:satOff val="0"/>
                <a:lumOff val="0"/>
                <a:alphaOff val="0"/>
                <a:shade val="72000"/>
                <a:satMod val="130000"/>
                <a:lumMod val="100000"/>
              </a:schemeClr>
            </a:gs>
          </a:gsLst>
          <a:lin ang="5400000" scaled="0"/>
        </a:gradFill>
        <a:ln w="12700" cap="flat" cmpd="sng" algn="ctr">
          <a:solidFill>
            <a:schemeClr val="accent4">
              <a:hueOff val="0"/>
              <a:satOff val="0"/>
              <a:lumOff val="0"/>
              <a:alphaOff val="0"/>
            </a:schemeClr>
          </a:solidFill>
          <a:prstDash val="solid"/>
        </a:ln>
        <a:effectLst>
          <a:outerShdw blurRad="50800" dist="38100" dir="5400000" sy="96000" rotWithShape="0">
            <a:srgbClr val="000000">
              <a:alpha val="54000"/>
            </a:srgbClr>
          </a:outerShdw>
        </a:effectLst>
      </dsp:spPr>
      <dsp:style>
        <a:lnRef idx="1">
          <a:scrgbClr r="0" g="0" b="0"/>
        </a:lnRef>
        <a:fillRef idx="3">
          <a:scrgbClr r="0" g="0" b="0"/>
        </a:fillRef>
        <a:effectRef idx="2">
          <a:scrgbClr r="0" g="0" b="0"/>
        </a:effectRef>
        <a:fontRef idx="minor">
          <a:schemeClr val="lt1"/>
        </a:fontRef>
      </dsp:style>
    </dsp:sp>
    <dsp:sp modelId="{B8D498CE-1CF8-4C16-B3D6-68E5CC155235}">
      <dsp:nvSpPr>
        <dsp:cNvPr id="0" name=""/>
        <dsp:cNvSpPr/>
      </dsp:nvSpPr>
      <dsp:spPr>
        <a:xfrm>
          <a:off x="0" y="3085346"/>
          <a:ext cx="5924550" cy="15415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US" sz="4400" kern="1200"/>
            <a:t>Can these concepts be helpful?</a:t>
          </a:r>
        </a:p>
      </dsp:txBody>
      <dsp:txXfrm>
        <a:off x="0" y="3085346"/>
        <a:ext cx="5924550" cy="1541543"/>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11A1A2-7346-45A3-B7EA-F9B821EF63D5}" type="datetimeFigureOut">
              <a:rPr lang="en-GB" smtClean="0"/>
              <a:t>24/10/2019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F37593-B67C-433A-A865-6B2AD568F939}" type="slidenum">
              <a:rPr lang="en-GB" smtClean="0"/>
              <a:t>‹#›</a:t>
            </a:fld>
            <a:endParaRPr lang="en-GB"/>
          </a:p>
        </p:txBody>
      </p:sp>
    </p:spTree>
    <p:extLst>
      <p:ext uri="{BB962C8B-B14F-4D97-AF65-F5344CB8AC3E}">
        <p14:creationId xmlns:p14="http://schemas.microsoft.com/office/powerpoint/2010/main" val="3018547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4</a:t>
            </a:fld>
            <a:endParaRPr lang="en-GB"/>
          </a:p>
        </p:txBody>
      </p:sp>
    </p:spTree>
    <p:extLst>
      <p:ext uri="{BB962C8B-B14F-4D97-AF65-F5344CB8AC3E}">
        <p14:creationId xmlns:p14="http://schemas.microsoft.com/office/powerpoint/2010/main" val="57447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Tristram</a:t>
            </a:r>
            <a:endParaRPr lang="en-GB" dirty="0"/>
          </a:p>
        </p:txBody>
      </p:sp>
      <p:sp>
        <p:nvSpPr>
          <p:cNvPr id="4" name="Slide Number Placeholder 3"/>
          <p:cNvSpPr>
            <a:spLocks noGrp="1"/>
          </p:cNvSpPr>
          <p:nvPr>
            <p:ph type="sldNum" sz="quarter" idx="5"/>
          </p:nvPr>
        </p:nvSpPr>
        <p:spPr/>
        <p:txBody>
          <a:bodyPr/>
          <a:lstStyle/>
          <a:p>
            <a:fld id="{F5725714-764E-454E-B5BE-B60E19FBB410}" type="slidenum">
              <a:rPr lang="en-GB" smtClean="0"/>
              <a:t>20</a:t>
            </a:fld>
            <a:endParaRPr lang="en-GB"/>
          </a:p>
        </p:txBody>
      </p:sp>
    </p:spTree>
    <p:extLst>
      <p:ext uri="{BB962C8B-B14F-4D97-AF65-F5344CB8AC3E}">
        <p14:creationId xmlns:p14="http://schemas.microsoft.com/office/powerpoint/2010/main" val="1923260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49EF19-AE0D-4D7B-953F-726879D7CE0B}" type="datetimeFigureOut">
              <a:rPr lang="en-GB" smtClean="0"/>
              <a:t>24/10/2019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B74FBF-F3A6-43C7-8532-16D0DBC135D5}" type="slidenum">
              <a:rPr lang="en-GB" smtClean="0"/>
              <a:t>‹#›</a:t>
            </a:fld>
            <a:endParaRPr lang="en-GB"/>
          </a:p>
        </p:txBody>
      </p:sp>
    </p:spTree>
    <p:extLst>
      <p:ext uri="{BB962C8B-B14F-4D97-AF65-F5344CB8AC3E}">
        <p14:creationId xmlns:p14="http://schemas.microsoft.com/office/powerpoint/2010/main" val="1019056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49EF19-AE0D-4D7B-953F-726879D7CE0B}" type="datetimeFigureOut">
              <a:rPr lang="en-GB" smtClean="0"/>
              <a:t>24/10/2019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B74FBF-F3A6-43C7-8532-16D0DBC135D5}" type="slidenum">
              <a:rPr lang="en-GB" smtClean="0"/>
              <a:t>‹#›</a:t>
            </a:fld>
            <a:endParaRPr lang="en-GB"/>
          </a:p>
        </p:txBody>
      </p:sp>
    </p:spTree>
    <p:extLst>
      <p:ext uri="{BB962C8B-B14F-4D97-AF65-F5344CB8AC3E}">
        <p14:creationId xmlns:p14="http://schemas.microsoft.com/office/powerpoint/2010/main" val="2430358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49EF19-AE0D-4D7B-953F-726879D7CE0B}" type="datetimeFigureOut">
              <a:rPr lang="en-GB" smtClean="0"/>
              <a:t>24/10/2019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B74FBF-F3A6-43C7-8532-16D0DBC135D5}" type="slidenum">
              <a:rPr lang="en-GB" smtClean="0"/>
              <a:t>‹#›</a:t>
            </a:fld>
            <a:endParaRPr lang="en-GB"/>
          </a:p>
        </p:txBody>
      </p:sp>
    </p:spTree>
    <p:extLst>
      <p:ext uri="{BB962C8B-B14F-4D97-AF65-F5344CB8AC3E}">
        <p14:creationId xmlns:p14="http://schemas.microsoft.com/office/powerpoint/2010/main" val="2424468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49EF19-AE0D-4D7B-953F-726879D7CE0B}" type="datetimeFigureOut">
              <a:rPr lang="en-GB" smtClean="0"/>
              <a:t>24/10/2019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B74FBF-F3A6-43C7-8532-16D0DBC135D5}" type="slidenum">
              <a:rPr lang="en-GB" smtClean="0"/>
              <a:t>‹#›</a:t>
            </a:fld>
            <a:endParaRPr lang="en-GB"/>
          </a:p>
        </p:txBody>
      </p:sp>
    </p:spTree>
    <p:extLst>
      <p:ext uri="{BB962C8B-B14F-4D97-AF65-F5344CB8AC3E}">
        <p14:creationId xmlns:p14="http://schemas.microsoft.com/office/powerpoint/2010/main" val="1263598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49EF19-AE0D-4D7B-953F-726879D7CE0B}" type="datetimeFigureOut">
              <a:rPr lang="en-GB" smtClean="0"/>
              <a:t>24/10/2019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EB74FBF-F3A6-43C7-8532-16D0DBC135D5}" type="slidenum">
              <a:rPr lang="en-GB" smtClean="0"/>
              <a:t>‹#›</a:t>
            </a:fld>
            <a:endParaRPr lang="en-GB"/>
          </a:p>
        </p:txBody>
      </p:sp>
    </p:spTree>
    <p:extLst>
      <p:ext uri="{BB962C8B-B14F-4D97-AF65-F5344CB8AC3E}">
        <p14:creationId xmlns:p14="http://schemas.microsoft.com/office/powerpoint/2010/main" val="960100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49EF19-AE0D-4D7B-953F-726879D7CE0B}" type="datetimeFigureOut">
              <a:rPr lang="en-GB" smtClean="0"/>
              <a:t>24/10/2019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EB74FBF-F3A6-43C7-8532-16D0DBC135D5}" type="slidenum">
              <a:rPr lang="en-GB" smtClean="0"/>
              <a:t>‹#›</a:t>
            </a:fld>
            <a:endParaRPr lang="en-GB"/>
          </a:p>
        </p:txBody>
      </p:sp>
    </p:spTree>
    <p:extLst>
      <p:ext uri="{BB962C8B-B14F-4D97-AF65-F5344CB8AC3E}">
        <p14:creationId xmlns:p14="http://schemas.microsoft.com/office/powerpoint/2010/main" val="1664311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49EF19-AE0D-4D7B-953F-726879D7CE0B}" type="datetimeFigureOut">
              <a:rPr lang="en-GB" smtClean="0"/>
              <a:t>24/10/2019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EB74FBF-F3A6-43C7-8532-16D0DBC135D5}" type="slidenum">
              <a:rPr lang="en-GB" smtClean="0"/>
              <a:t>‹#›</a:t>
            </a:fld>
            <a:endParaRPr lang="en-GB"/>
          </a:p>
        </p:txBody>
      </p:sp>
    </p:spTree>
    <p:extLst>
      <p:ext uri="{BB962C8B-B14F-4D97-AF65-F5344CB8AC3E}">
        <p14:creationId xmlns:p14="http://schemas.microsoft.com/office/powerpoint/2010/main" val="1594113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49EF19-AE0D-4D7B-953F-726879D7CE0B}" type="datetimeFigureOut">
              <a:rPr lang="en-GB" smtClean="0"/>
              <a:t>24/10/2019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B74FBF-F3A6-43C7-8532-16D0DBC135D5}" type="slidenum">
              <a:rPr lang="en-GB" smtClean="0"/>
              <a:t>‹#›</a:t>
            </a:fld>
            <a:endParaRPr lang="en-GB"/>
          </a:p>
        </p:txBody>
      </p:sp>
    </p:spTree>
    <p:extLst>
      <p:ext uri="{BB962C8B-B14F-4D97-AF65-F5344CB8AC3E}">
        <p14:creationId xmlns:p14="http://schemas.microsoft.com/office/powerpoint/2010/main" val="3968358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49EF19-AE0D-4D7B-953F-726879D7CE0B}" type="datetimeFigureOut">
              <a:rPr lang="en-GB" smtClean="0"/>
              <a:t>24/10/2019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B74FBF-F3A6-43C7-8532-16D0DBC135D5}" type="slidenum">
              <a:rPr lang="en-GB" smtClean="0"/>
              <a:t>‹#›</a:t>
            </a:fld>
            <a:endParaRPr lang="en-GB"/>
          </a:p>
        </p:txBody>
      </p:sp>
    </p:spTree>
    <p:extLst>
      <p:ext uri="{BB962C8B-B14F-4D97-AF65-F5344CB8AC3E}">
        <p14:creationId xmlns:p14="http://schemas.microsoft.com/office/powerpoint/2010/main" val="1454778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49EF19-AE0D-4D7B-953F-726879D7CE0B}" type="datetimeFigureOut">
              <a:rPr lang="en-GB" smtClean="0"/>
              <a:t>24/10/2019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B74FBF-F3A6-43C7-8532-16D0DBC135D5}" type="slidenum">
              <a:rPr lang="en-GB" smtClean="0"/>
              <a:t>‹#›</a:t>
            </a:fld>
            <a:endParaRPr lang="en-GB"/>
          </a:p>
        </p:txBody>
      </p:sp>
    </p:spTree>
    <p:extLst>
      <p:ext uri="{BB962C8B-B14F-4D97-AF65-F5344CB8AC3E}">
        <p14:creationId xmlns:p14="http://schemas.microsoft.com/office/powerpoint/2010/main" val="106529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49EF19-AE0D-4D7B-953F-726879D7CE0B}" type="datetimeFigureOut">
              <a:rPr lang="en-GB" smtClean="0"/>
              <a:t>24/10/2019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B74FBF-F3A6-43C7-8532-16D0DBC135D5}" type="slidenum">
              <a:rPr lang="en-GB" smtClean="0"/>
              <a:t>‹#›</a:t>
            </a:fld>
            <a:endParaRPr lang="en-GB"/>
          </a:p>
        </p:txBody>
      </p:sp>
    </p:spTree>
    <p:extLst>
      <p:ext uri="{BB962C8B-B14F-4D97-AF65-F5344CB8AC3E}">
        <p14:creationId xmlns:p14="http://schemas.microsoft.com/office/powerpoint/2010/main" val="21829558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49EF19-AE0D-4D7B-953F-726879D7CE0B}" type="datetimeFigureOut">
              <a:rPr lang="en-GB" smtClean="0"/>
              <a:t>24/10/2019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B74FBF-F3A6-43C7-8532-16D0DBC135D5}" type="slidenum">
              <a:rPr lang="en-GB" smtClean="0"/>
              <a:t>‹#›</a:t>
            </a:fld>
            <a:endParaRPr lang="en-GB"/>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638586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49EF19-AE0D-4D7B-953F-726879D7CE0B}" type="datetimeFigureOut">
              <a:rPr lang="en-GB" smtClean="0"/>
              <a:t>24/10/2019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B74FBF-F3A6-43C7-8532-16D0DBC135D5}" type="slidenum">
              <a:rPr lang="en-GB" smtClean="0"/>
              <a:t>‹#›</a:t>
            </a:fld>
            <a:endParaRPr lang="en-GB"/>
          </a:p>
        </p:txBody>
      </p:sp>
    </p:spTree>
    <p:extLst>
      <p:ext uri="{BB962C8B-B14F-4D97-AF65-F5344CB8AC3E}">
        <p14:creationId xmlns:p14="http://schemas.microsoft.com/office/powerpoint/2010/main" val="26791410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F49EF19-AE0D-4D7B-953F-726879D7CE0B}" type="datetimeFigureOut">
              <a:rPr lang="en-GB" smtClean="0"/>
              <a:t>24/10/2019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EB74FBF-F3A6-43C7-8532-16D0DBC135D5}" type="slidenum">
              <a:rPr lang="en-GB" smtClean="0"/>
              <a:t>‹#›</a:t>
            </a:fld>
            <a:endParaRPr lang="en-GB"/>
          </a:p>
        </p:txBody>
      </p:sp>
    </p:spTree>
    <p:extLst>
      <p:ext uri="{BB962C8B-B14F-4D97-AF65-F5344CB8AC3E}">
        <p14:creationId xmlns:p14="http://schemas.microsoft.com/office/powerpoint/2010/main" val="29596263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F49EF19-AE0D-4D7B-953F-726879D7CE0B}" type="datetimeFigureOut">
              <a:rPr lang="en-GB" smtClean="0"/>
              <a:t>24/10/2019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EB74FBF-F3A6-43C7-8532-16D0DBC135D5}" type="slidenum">
              <a:rPr lang="en-GB" smtClean="0"/>
              <a:t>‹#›</a:t>
            </a:fld>
            <a:endParaRPr lang="en-GB"/>
          </a:p>
        </p:txBody>
      </p:sp>
    </p:spTree>
    <p:extLst>
      <p:ext uri="{BB962C8B-B14F-4D97-AF65-F5344CB8AC3E}">
        <p14:creationId xmlns:p14="http://schemas.microsoft.com/office/powerpoint/2010/main" val="35348908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49EF19-AE0D-4D7B-953F-726879D7CE0B}" type="datetimeFigureOut">
              <a:rPr lang="en-GB" smtClean="0"/>
              <a:t>24/10/2019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B74FBF-F3A6-43C7-8532-16D0DBC135D5}" type="slidenum">
              <a:rPr lang="en-GB" smtClean="0"/>
              <a:t>‹#›</a:t>
            </a:fld>
            <a:endParaRPr lang="en-GB"/>
          </a:p>
        </p:txBody>
      </p:sp>
    </p:spTree>
    <p:extLst>
      <p:ext uri="{BB962C8B-B14F-4D97-AF65-F5344CB8AC3E}">
        <p14:creationId xmlns:p14="http://schemas.microsoft.com/office/powerpoint/2010/main" val="19378847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49EF19-AE0D-4D7B-953F-726879D7CE0B}" type="datetimeFigureOut">
              <a:rPr lang="en-GB" smtClean="0"/>
              <a:t>24/10/2019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B74FBF-F3A6-43C7-8532-16D0DBC135D5}" type="slidenum">
              <a:rPr lang="en-GB" smtClean="0"/>
              <a:t>‹#›</a:t>
            </a:fld>
            <a:endParaRPr lang="en-GB"/>
          </a:p>
        </p:txBody>
      </p:sp>
    </p:spTree>
    <p:extLst>
      <p:ext uri="{BB962C8B-B14F-4D97-AF65-F5344CB8AC3E}">
        <p14:creationId xmlns:p14="http://schemas.microsoft.com/office/powerpoint/2010/main" val="2779607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DF49EF19-AE0D-4D7B-953F-726879D7CE0B}" type="datetimeFigureOut">
              <a:rPr lang="en-GB" smtClean="0"/>
              <a:t>24/10/2019</a:t>
            </a:fld>
            <a:endParaRPr lang="en-GB"/>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DEB74FBF-F3A6-43C7-8532-16D0DBC135D5}" type="slidenum">
              <a:rPr lang="en-GB" smtClean="0"/>
              <a:t>‹#›</a:t>
            </a:fld>
            <a:endParaRPr lang="en-GB"/>
          </a:p>
        </p:txBody>
      </p:sp>
    </p:spTree>
    <p:extLst>
      <p:ext uri="{BB962C8B-B14F-4D97-AF65-F5344CB8AC3E}">
        <p14:creationId xmlns:p14="http://schemas.microsoft.com/office/powerpoint/2010/main" val="1798742132"/>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f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careerguidancesocialjustice.wordpress.com/"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derby.openrepository.com/derby/handle/10545/579576" TargetMode="External"/><Relationship Id="rId7" Type="http://schemas.openxmlformats.org/officeDocument/2006/relationships/hyperlink" Target="http://vocopher.com/LifeDesign/LifeDesign.pdf"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www.marxists.org/archive/marx/works/1845/theses/theses.htm" TargetMode="External"/><Relationship Id="rId5" Type="http://schemas.openxmlformats.org/officeDocument/2006/relationships/hyperlink" Target="https://www.routledge.com/Career-Guidance-for-Emancipation-Reclaiming-Justice-for-the-Multitude/Hooley-Sultana-Thomsen/p/book/9781138087439" TargetMode="External"/><Relationship Id="rId4" Type="http://schemas.openxmlformats.org/officeDocument/2006/relationships/hyperlink" Target="https://www.routledge.com/Career-Guidance-for-Social-Justice-Contesting-Neoliberalism/Hooley-Sultana-Thomsen/p/book/9781138087385"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adventuresincareerdevelopment.wordpress.com/" TargetMode="External"/><Relationship Id="rId2" Type="http://schemas.openxmlformats.org/officeDocument/2006/relationships/hyperlink" Target="mailto:tristram.hooley@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pic>
        <p:nvPicPr>
          <p:cNvPr id="5" name="Picture 4" descr="A group of people posing for a photo&#10;&#10;Description automatically generated">
            <a:extLst>
              <a:ext uri="{FF2B5EF4-FFF2-40B4-BE49-F238E27FC236}">
                <a16:creationId xmlns:a16="http://schemas.microsoft.com/office/drawing/2014/main" id="{1140D951-B917-470B-822B-C293F384CDAB}"/>
              </a:ext>
            </a:extLst>
          </p:cNvPr>
          <p:cNvPicPr>
            <a:picLocks noChangeAspect="1"/>
          </p:cNvPicPr>
          <p:nvPr/>
        </p:nvPicPr>
        <p:blipFill rotWithShape="1">
          <a:blip r:embed="rId3">
            <a:alphaModFix amt="35000"/>
            <a:grayscl/>
            <a:extLst>
              <a:ext uri="{28A0092B-C50C-407E-A947-70E740481C1C}">
                <a14:useLocalDpi xmlns:a14="http://schemas.microsoft.com/office/drawing/2010/main" val="0"/>
              </a:ext>
            </a:extLst>
          </a:blip>
          <a:srcRect l="889" r="-1" b="-1"/>
          <a:stretch/>
        </p:blipFill>
        <p:spPr>
          <a:xfrm>
            <a:off x="20" y="2030"/>
            <a:ext cx="12191980" cy="6855970"/>
          </a:xfrm>
          <a:prstGeom prst="rect">
            <a:avLst/>
          </a:prstGeom>
        </p:spPr>
      </p:pic>
      <p:sp>
        <p:nvSpPr>
          <p:cNvPr id="10" name="Rectangle 9">
            <a:extLst>
              <a:ext uri="{FF2B5EF4-FFF2-40B4-BE49-F238E27FC236}">
                <a16:creationId xmlns:a16="http://schemas.microsoft.com/office/drawing/2014/main" id="{0FD84294-24CF-4278-8409-FABAE54FC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32000">
                <a:schemeClr val="bg2">
                  <a:lumMod val="75000"/>
                  <a:alpha val="5000"/>
                </a:schemeClr>
              </a:gs>
              <a:gs pos="100000">
                <a:schemeClr val="bg2">
                  <a:lumMod val="40000"/>
                </a:scheme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5DCCA37C-D732-4C05-A4CC-3F4445A7CF7F}"/>
              </a:ext>
            </a:extLst>
          </p:cNvPr>
          <p:cNvSpPr>
            <a:spLocks noGrp="1"/>
          </p:cNvSpPr>
          <p:nvPr>
            <p:ph type="ctrTitle"/>
          </p:nvPr>
        </p:nvSpPr>
        <p:spPr>
          <a:xfrm>
            <a:off x="1595269" y="1122363"/>
            <a:ext cx="9001462" cy="2387600"/>
          </a:xfrm>
        </p:spPr>
        <p:txBody>
          <a:bodyPr vert="horz" lIns="91440" tIns="45720" rIns="91440" bIns="45720" rtlCol="0">
            <a:normAutofit/>
          </a:bodyPr>
          <a:lstStyle/>
          <a:p>
            <a:r>
              <a:rPr lang="en-US"/>
              <a:t>Learning from political economy:</a:t>
            </a:r>
            <a:br>
              <a:rPr lang="en-US" sz="3000"/>
            </a:br>
            <a:r>
              <a:rPr lang="en-US" sz="2400"/>
              <a:t>Using laclau &amp; MouffeT and Hardt &amp; Negri in Career guidance practice</a:t>
            </a:r>
            <a:endParaRPr lang="en-US" sz="2400" dirty="0"/>
          </a:p>
        </p:txBody>
      </p:sp>
      <p:sp>
        <p:nvSpPr>
          <p:cNvPr id="3" name="Subtitle 2">
            <a:extLst>
              <a:ext uri="{FF2B5EF4-FFF2-40B4-BE49-F238E27FC236}">
                <a16:creationId xmlns:a16="http://schemas.microsoft.com/office/drawing/2014/main" id="{99949BE4-592E-46A9-9D1B-A5D774940B0A}"/>
              </a:ext>
            </a:extLst>
          </p:cNvPr>
          <p:cNvSpPr>
            <a:spLocks noGrp="1"/>
          </p:cNvSpPr>
          <p:nvPr>
            <p:ph type="subTitle" idx="1"/>
          </p:nvPr>
        </p:nvSpPr>
        <p:spPr>
          <a:xfrm>
            <a:off x="1595269" y="4630296"/>
            <a:ext cx="9001462" cy="1655762"/>
          </a:xfrm>
        </p:spPr>
        <p:txBody>
          <a:bodyPr vert="horz" lIns="91440" tIns="45720" rIns="91440" bIns="45720" rtlCol="0">
            <a:normAutofit/>
          </a:bodyPr>
          <a:lstStyle/>
          <a:p>
            <a:r>
              <a:rPr lang="en-US"/>
              <a:t>Presentation by Tristram Hooley to the </a:t>
            </a:r>
            <a:r>
              <a:rPr lang="en-US" i="1"/>
              <a:t>Critical perspectives on agency and social justice in transitions and career development</a:t>
            </a:r>
            <a:r>
              <a:rPr lang="en-US"/>
              <a:t> conference, Copenhagen, 23-24 October 2019. </a:t>
            </a:r>
            <a:endParaRPr lang="en-US" dirty="0"/>
          </a:p>
        </p:txBody>
      </p:sp>
    </p:spTree>
    <p:extLst>
      <p:ext uri="{BB962C8B-B14F-4D97-AF65-F5344CB8AC3E}">
        <p14:creationId xmlns:p14="http://schemas.microsoft.com/office/powerpoint/2010/main" val="193235792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E9482-F8EC-46E2-8AF1-E9317E8D8A15}"/>
              </a:ext>
            </a:extLst>
          </p:cNvPr>
          <p:cNvSpPr>
            <a:spLocks noGrp="1"/>
          </p:cNvSpPr>
          <p:nvPr>
            <p:ph type="title"/>
          </p:nvPr>
        </p:nvSpPr>
        <p:spPr>
          <a:xfrm>
            <a:off x="913795" y="609600"/>
            <a:ext cx="10353761" cy="1326321"/>
          </a:xfrm>
        </p:spPr>
        <p:txBody>
          <a:bodyPr>
            <a:normAutofit/>
          </a:bodyPr>
          <a:lstStyle/>
          <a:p>
            <a:r>
              <a:rPr lang="en-US" sz="3400" dirty="0"/>
              <a:t>Something better change</a:t>
            </a:r>
            <a:endParaRPr lang="en-GB" sz="3400" dirty="0"/>
          </a:p>
        </p:txBody>
      </p:sp>
      <p:sp>
        <p:nvSpPr>
          <p:cNvPr id="3" name="Content Placeholder 2">
            <a:extLst>
              <a:ext uri="{FF2B5EF4-FFF2-40B4-BE49-F238E27FC236}">
                <a16:creationId xmlns:a16="http://schemas.microsoft.com/office/drawing/2014/main" id="{2BE9C6DF-AA55-48BE-BE1B-6001E2FA1E9A}"/>
              </a:ext>
            </a:extLst>
          </p:cNvPr>
          <p:cNvSpPr>
            <a:spLocks noGrp="1"/>
          </p:cNvSpPr>
          <p:nvPr>
            <p:ph idx="1"/>
          </p:nvPr>
        </p:nvSpPr>
        <p:spPr>
          <a:xfrm>
            <a:off x="913795" y="2096064"/>
            <a:ext cx="5016860" cy="3695136"/>
          </a:xfrm>
        </p:spPr>
        <p:txBody>
          <a:bodyPr>
            <a:noAutofit/>
          </a:bodyPr>
          <a:lstStyle/>
          <a:p>
            <a:pPr marL="0" indent="0">
              <a:lnSpc>
                <a:spcPct val="110000"/>
              </a:lnSpc>
              <a:buNone/>
            </a:pPr>
            <a:r>
              <a:rPr lang="en-US" dirty="0"/>
              <a:t>The current political economy limits individuals’ ability to achieve the outcomes that career guidance promises them. </a:t>
            </a:r>
          </a:p>
          <a:p>
            <a:pPr marL="0" indent="0">
              <a:lnSpc>
                <a:spcPct val="110000"/>
              </a:lnSpc>
              <a:buNone/>
            </a:pPr>
            <a:endParaRPr lang="en-US" dirty="0"/>
          </a:p>
          <a:p>
            <a:pPr marL="0" indent="0">
              <a:lnSpc>
                <a:spcPct val="110000"/>
              </a:lnSpc>
              <a:buNone/>
            </a:pPr>
            <a:r>
              <a:rPr lang="en-US" dirty="0"/>
              <a:t>If we are going to allow people to </a:t>
            </a:r>
            <a:r>
              <a:rPr lang="en-US" dirty="0" err="1"/>
              <a:t>self-actualise</a:t>
            </a:r>
            <a:r>
              <a:rPr lang="en-US" dirty="0"/>
              <a:t>, exercise autonomy and access decent work we need to act on the structures alongside the individuals. </a:t>
            </a:r>
          </a:p>
          <a:p>
            <a:pPr marL="0" indent="0">
              <a:lnSpc>
                <a:spcPct val="110000"/>
              </a:lnSpc>
              <a:buNone/>
            </a:pPr>
            <a:endParaRPr lang="en-US" dirty="0"/>
          </a:p>
          <a:p>
            <a:pPr marL="0" indent="0">
              <a:lnSpc>
                <a:spcPct val="110000"/>
              </a:lnSpc>
              <a:buNone/>
            </a:pPr>
            <a:r>
              <a:rPr lang="en-US" dirty="0"/>
              <a:t>But, what does this look like?</a:t>
            </a:r>
            <a:endParaRPr lang="en-GB" dirty="0"/>
          </a:p>
        </p:txBody>
      </p:sp>
      <p:pic>
        <p:nvPicPr>
          <p:cNvPr id="5" name="Picture 4" descr="A close up of a match&#10;&#10;Description automatically generated">
            <a:extLst>
              <a:ext uri="{FF2B5EF4-FFF2-40B4-BE49-F238E27FC236}">
                <a16:creationId xmlns:a16="http://schemas.microsoft.com/office/drawing/2014/main" id="{8C7EC231-C23C-48F4-BDDD-EF22DBE38E30}"/>
              </a:ext>
            </a:extLst>
          </p:cNvPr>
          <p:cNvPicPr>
            <a:picLocks noChangeAspect="1"/>
          </p:cNvPicPr>
          <p:nvPr/>
        </p:nvPicPr>
        <p:blipFill rotWithShape="1">
          <a:blip r:embed="rId3">
            <a:extLst>
              <a:ext uri="{28A0092B-C50C-407E-A947-70E740481C1C}">
                <a14:useLocalDpi xmlns:a14="http://schemas.microsoft.com/office/drawing/2010/main" val="0"/>
              </a:ext>
            </a:extLst>
          </a:blip>
          <a:srcRect l="749" r="21421" b="-2"/>
          <a:stretch/>
        </p:blipFill>
        <p:spPr>
          <a:xfrm>
            <a:off x="6357257" y="2210935"/>
            <a:ext cx="4833257" cy="3493180"/>
          </a:xfrm>
          <a:prstGeom prst="rect">
            <a:avLst/>
          </a:prstGeom>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pic>
    </p:spTree>
    <p:extLst>
      <p:ext uri="{BB962C8B-B14F-4D97-AF65-F5344CB8AC3E}">
        <p14:creationId xmlns:p14="http://schemas.microsoft.com/office/powerpoint/2010/main" val="1053873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B3030-6169-4D58-ACDD-CA8F495EE4C1}"/>
              </a:ext>
            </a:extLst>
          </p:cNvPr>
          <p:cNvSpPr>
            <a:spLocks noGrp="1"/>
          </p:cNvSpPr>
          <p:nvPr>
            <p:ph type="title"/>
          </p:nvPr>
        </p:nvSpPr>
        <p:spPr/>
        <p:txBody>
          <a:bodyPr>
            <a:normAutofit/>
          </a:bodyPr>
          <a:lstStyle/>
          <a:p>
            <a:r>
              <a:rPr lang="en-US" dirty="0"/>
              <a:t>Yesterday…</a:t>
            </a:r>
            <a:endParaRPr lang="en-GB" dirty="0"/>
          </a:p>
        </p:txBody>
      </p:sp>
      <p:sp>
        <p:nvSpPr>
          <p:cNvPr id="3" name="Content Placeholder 2">
            <a:extLst>
              <a:ext uri="{FF2B5EF4-FFF2-40B4-BE49-F238E27FC236}">
                <a16:creationId xmlns:a16="http://schemas.microsoft.com/office/drawing/2014/main" id="{7C8FA70E-957F-4FA6-B4C0-F72DB1E4EDD9}"/>
              </a:ext>
            </a:extLst>
          </p:cNvPr>
          <p:cNvSpPr>
            <a:spLocks noGrp="1"/>
          </p:cNvSpPr>
          <p:nvPr>
            <p:ph idx="1"/>
          </p:nvPr>
        </p:nvSpPr>
        <p:spPr>
          <a:xfrm>
            <a:off x="913795" y="2096064"/>
            <a:ext cx="5016860" cy="3695136"/>
          </a:xfrm>
        </p:spPr>
        <p:txBody>
          <a:bodyPr>
            <a:normAutofit/>
          </a:bodyPr>
          <a:lstStyle/>
          <a:p>
            <a:pPr>
              <a:lnSpc>
                <a:spcPct val="110000"/>
              </a:lnSpc>
            </a:pPr>
            <a:r>
              <a:rPr lang="en-US"/>
              <a:t>I made the case that we were riding the social justice wave.</a:t>
            </a:r>
          </a:p>
          <a:p>
            <a:pPr>
              <a:lnSpc>
                <a:spcPct val="110000"/>
              </a:lnSpc>
            </a:pPr>
            <a:r>
              <a:rPr lang="en-US"/>
              <a:t>I proposed the five signposts as offering us a useful starting point.</a:t>
            </a:r>
          </a:p>
          <a:p>
            <a:pPr>
              <a:lnSpc>
                <a:spcPct val="110000"/>
              </a:lnSpc>
            </a:pPr>
            <a:r>
              <a:rPr lang="en-US"/>
              <a:t>I called for more theoretical and practical work and argued that it needed to be connected to wider struggles.</a:t>
            </a:r>
          </a:p>
          <a:p>
            <a:pPr>
              <a:lnSpc>
                <a:spcPct val="110000"/>
              </a:lnSpc>
            </a:pPr>
            <a:r>
              <a:rPr lang="en-US"/>
              <a:t>So, where next? </a:t>
            </a:r>
            <a:endParaRPr lang="en-GB"/>
          </a:p>
        </p:txBody>
      </p:sp>
      <p:pic>
        <p:nvPicPr>
          <p:cNvPr id="4" name="Picture 3" descr="A person riding a wave on a surfboard in the water&#10;&#10;Description automatically generated">
            <a:extLst>
              <a:ext uri="{FF2B5EF4-FFF2-40B4-BE49-F238E27FC236}">
                <a16:creationId xmlns:a16="http://schemas.microsoft.com/office/drawing/2014/main" id="{AFCBCF39-3CFF-4567-B8F5-C701B2AD3B49}"/>
              </a:ext>
            </a:extLst>
          </p:cNvPr>
          <p:cNvPicPr>
            <a:picLocks noChangeAspect="1"/>
          </p:cNvPicPr>
          <p:nvPr/>
        </p:nvPicPr>
        <p:blipFill rotWithShape="1">
          <a:blip r:embed="rId3">
            <a:extLst>
              <a:ext uri="{28A0092B-C50C-407E-A947-70E740481C1C}">
                <a14:useLocalDpi xmlns:a14="http://schemas.microsoft.com/office/drawing/2010/main" val="0"/>
              </a:ext>
            </a:extLst>
          </a:blip>
          <a:srcRect l="9718" r="1" b="1"/>
          <a:stretch/>
        </p:blipFill>
        <p:spPr>
          <a:xfrm>
            <a:off x="6357257" y="2210935"/>
            <a:ext cx="4833257" cy="3493180"/>
          </a:xfrm>
          <a:prstGeom prst="rect">
            <a:avLst/>
          </a:prstGeom>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pic>
    </p:spTree>
    <p:extLst>
      <p:ext uri="{BB962C8B-B14F-4D97-AF65-F5344CB8AC3E}">
        <p14:creationId xmlns:p14="http://schemas.microsoft.com/office/powerpoint/2010/main" val="3065036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89009-5610-4D07-9C4B-84C797754B83}"/>
              </a:ext>
            </a:extLst>
          </p:cNvPr>
          <p:cNvSpPr>
            <a:spLocks noGrp="1"/>
          </p:cNvSpPr>
          <p:nvPr>
            <p:ph type="title"/>
          </p:nvPr>
        </p:nvSpPr>
        <p:spPr>
          <a:xfrm>
            <a:off x="1024128" y="585216"/>
            <a:ext cx="9720072" cy="1499616"/>
          </a:xfrm>
        </p:spPr>
        <p:txBody>
          <a:bodyPr>
            <a:normAutofit/>
          </a:bodyPr>
          <a:lstStyle/>
          <a:p>
            <a:r>
              <a:rPr lang="en-GB" dirty="0"/>
              <a:t>The five signposts towards socially justice career guidance</a:t>
            </a:r>
          </a:p>
        </p:txBody>
      </p:sp>
      <p:graphicFrame>
        <p:nvGraphicFramePr>
          <p:cNvPr id="4" name="Content Placeholder 3">
            <a:extLst>
              <a:ext uri="{FF2B5EF4-FFF2-40B4-BE49-F238E27FC236}">
                <a16:creationId xmlns:a16="http://schemas.microsoft.com/office/drawing/2014/main" id="{FB06CD8E-AB00-4FE6-B41A-137123FE2469}"/>
              </a:ext>
            </a:extLst>
          </p:cNvPr>
          <p:cNvGraphicFramePr>
            <a:graphicFrameLocks noGrp="1"/>
          </p:cNvGraphicFramePr>
          <p:nvPr>
            <p:ph idx="1"/>
            <p:extLst>
              <p:ext uri="{D42A27DB-BD31-4B8C-83A1-F6EECF244321}">
                <p14:modId xmlns:p14="http://schemas.microsoft.com/office/powerpoint/2010/main" val="1194381394"/>
              </p:ext>
            </p:extLst>
          </p:nvPr>
        </p:nvGraphicFramePr>
        <p:xfrm>
          <a:off x="1023938" y="1417637"/>
          <a:ext cx="97202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8B5F984E-15C0-45DC-A153-4791A3189357}"/>
              </a:ext>
            </a:extLst>
          </p:cNvPr>
          <p:cNvSpPr txBox="1"/>
          <p:nvPr/>
        </p:nvSpPr>
        <p:spPr>
          <a:xfrm>
            <a:off x="1023938" y="4827181"/>
            <a:ext cx="9800006" cy="1754326"/>
          </a:xfrm>
          <a:prstGeom prst="rect">
            <a:avLst/>
          </a:prstGeom>
          <a:noFill/>
        </p:spPr>
        <p:txBody>
          <a:bodyPr wrap="square" rtlCol="0">
            <a:spAutoFit/>
          </a:bodyPr>
          <a:lstStyle/>
          <a:p>
            <a:r>
              <a:rPr lang="en-US" dirty="0"/>
              <a:t>The five signposts are inductive and represent an attempt to </a:t>
            </a:r>
            <a:r>
              <a:rPr lang="en-US" dirty="0" err="1"/>
              <a:t>theorise</a:t>
            </a:r>
            <a:r>
              <a:rPr lang="en-US" dirty="0"/>
              <a:t> the materials that emerged through the two-volume project. </a:t>
            </a:r>
          </a:p>
          <a:p>
            <a:endParaRPr lang="en-US" dirty="0"/>
          </a:p>
          <a:p>
            <a:r>
              <a:rPr lang="en-US" dirty="0"/>
              <a:t>They draw on wider theories, but don’t have a clear theoretical basis. </a:t>
            </a:r>
          </a:p>
          <a:p>
            <a:endParaRPr lang="en-US" dirty="0"/>
          </a:p>
          <a:p>
            <a:r>
              <a:rPr lang="en-US" dirty="0"/>
              <a:t>Moving the agenda forwards requires more theoretical, empirical and practical work.</a:t>
            </a:r>
            <a:endParaRPr lang="en-GB" dirty="0"/>
          </a:p>
        </p:txBody>
      </p:sp>
    </p:spTree>
    <p:extLst>
      <p:ext uri="{BB962C8B-B14F-4D97-AF65-F5344CB8AC3E}">
        <p14:creationId xmlns:p14="http://schemas.microsoft.com/office/powerpoint/2010/main" val="6395333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751B00-C5C8-4E17-9D3E-1922E2DA24F6}"/>
              </a:ext>
            </a:extLst>
          </p:cNvPr>
          <p:cNvSpPr>
            <a:spLocks noGrp="1"/>
          </p:cNvSpPr>
          <p:nvPr>
            <p:ph type="title"/>
          </p:nvPr>
        </p:nvSpPr>
        <p:spPr>
          <a:xfrm>
            <a:off x="4927472" y="609600"/>
            <a:ext cx="6340084" cy="1326321"/>
          </a:xfrm>
        </p:spPr>
        <p:txBody>
          <a:bodyPr>
            <a:normAutofit/>
          </a:bodyPr>
          <a:lstStyle/>
          <a:p>
            <a:r>
              <a:rPr lang="en-US" dirty="0"/>
              <a:t>Evidence-informed practice</a:t>
            </a:r>
            <a:endParaRPr lang="en-GB" dirty="0"/>
          </a:p>
        </p:txBody>
      </p:sp>
      <p:pic>
        <p:nvPicPr>
          <p:cNvPr id="6" name="Content Placeholder 5" descr="A close up of a flower&#10;&#10;Description automatically generated">
            <a:extLst>
              <a:ext uri="{FF2B5EF4-FFF2-40B4-BE49-F238E27FC236}">
                <a16:creationId xmlns:a16="http://schemas.microsoft.com/office/drawing/2014/main" id="{B792C82C-F1F5-40D0-8E31-BC20EA92F1D3}"/>
              </a:ext>
            </a:extLst>
          </p:cNvPr>
          <p:cNvPicPr>
            <a:picLocks noChangeAspect="1"/>
          </p:cNvPicPr>
          <p:nvPr/>
        </p:nvPicPr>
        <p:blipFill rotWithShape="1">
          <a:blip r:embed="rId3">
            <a:extLst>
              <a:ext uri="{28A0092B-C50C-407E-A947-70E740481C1C}">
                <a14:useLocalDpi xmlns:a14="http://schemas.microsoft.com/office/drawing/2010/main" val="0"/>
              </a:ext>
            </a:extLst>
          </a:blip>
          <a:srcRect r="-1" b="1256"/>
          <a:stretch/>
        </p:blipFill>
        <p:spPr>
          <a:xfrm>
            <a:off x="20" y="10"/>
            <a:ext cx="4635987" cy="6857990"/>
          </a:xfrm>
          <a:prstGeom prst="rect">
            <a:avLst/>
          </a:prstGeom>
        </p:spPr>
      </p:pic>
      <p:sp>
        <p:nvSpPr>
          <p:cNvPr id="76" name="Content Placeholder 75">
            <a:extLst>
              <a:ext uri="{FF2B5EF4-FFF2-40B4-BE49-F238E27FC236}">
                <a16:creationId xmlns:a16="http://schemas.microsoft.com/office/drawing/2014/main" id="{28BEC24A-FF00-4CD2-A6E3-EBD54E33956D}"/>
              </a:ext>
            </a:extLst>
          </p:cNvPr>
          <p:cNvSpPr>
            <a:spLocks noGrp="1"/>
          </p:cNvSpPr>
          <p:nvPr>
            <p:ph idx="1"/>
          </p:nvPr>
        </p:nvSpPr>
        <p:spPr>
          <a:xfrm>
            <a:off x="4927471" y="2096064"/>
            <a:ext cx="6340085" cy="4571864"/>
          </a:xfrm>
        </p:spPr>
        <p:txBody>
          <a:bodyPr>
            <a:normAutofit fontScale="92500" lnSpcReduction="10000"/>
          </a:bodyPr>
          <a:lstStyle/>
          <a:p>
            <a:r>
              <a:rPr lang="en-US" dirty="0"/>
              <a:t>Existing (individualistic) practices can be built on an extensive body of research and evidence, largely informed by psychology.</a:t>
            </a:r>
          </a:p>
          <a:p>
            <a:r>
              <a:rPr lang="en-US" dirty="0"/>
              <a:t> Yates’ new book provides an excellent example of a book that allows for a read through from discipline (psychology), to theory (e.g. gestalt theory), to intervention studies and then to tools and techniques. </a:t>
            </a:r>
          </a:p>
          <a:p>
            <a:r>
              <a:rPr lang="en-US" dirty="0"/>
              <a:t>This epistemology has been built up over decades and provides a powerful account of how people’s careers work and how we can help them.</a:t>
            </a:r>
          </a:p>
          <a:p>
            <a:r>
              <a:rPr lang="en-US" dirty="0"/>
              <a:t>The movement for social justice in career guidance does not have an equivalent depth. </a:t>
            </a:r>
          </a:p>
        </p:txBody>
      </p:sp>
      <p:cxnSp>
        <p:nvCxnSpPr>
          <p:cNvPr id="88" name="Straight Connector 87">
            <a:extLst>
              <a:ext uri="{FF2B5EF4-FFF2-40B4-BE49-F238E27FC236}">
                <a16:creationId xmlns:a16="http://schemas.microsoft.com/office/drawing/2014/main" id="{035B6751-4DEE-4DA5-96EC-EA28668BA5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3599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8532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20276-A42C-4833-B64B-D50A425B8759}"/>
              </a:ext>
            </a:extLst>
          </p:cNvPr>
          <p:cNvSpPr>
            <a:spLocks noGrp="1"/>
          </p:cNvSpPr>
          <p:nvPr>
            <p:ph type="title"/>
          </p:nvPr>
        </p:nvSpPr>
        <p:spPr/>
        <p:txBody>
          <a:bodyPr/>
          <a:lstStyle/>
          <a:p>
            <a:r>
              <a:rPr lang="en-US" dirty="0"/>
              <a:t>Alternative Epistemologies</a:t>
            </a:r>
            <a:endParaRPr lang="en-GB" dirty="0"/>
          </a:p>
        </p:txBody>
      </p:sp>
      <p:pic>
        <p:nvPicPr>
          <p:cNvPr id="6" name="Content Placeholder 5" descr="A picture containing weapon&#10;&#10;Description automatically generated">
            <a:extLst>
              <a:ext uri="{FF2B5EF4-FFF2-40B4-BE49-F238E27FC236}">
                <a16:creationId xmlns:a16="http://schemas.microsoft.com/office/drawing/2014/main" id="{EC8AD906-B2DE-48FE-A73D-6BBEFE119FC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38748" y="1709506"/>
            <a:ext cx="2743053" cy="4203913"/>
          </a:xfrm>
        </p:spPr>
      </p:pic>
      <p:pic>
        <p:nvPicPr>
          <p:cNvPr id="4" name="Content Placeholder 4" descr="A sign on the side of a building&#10;&#10;Description generated with very high confidence">
            <a:extLst>
              <a:ext uri="{FF2B5EF4-FFF2-40B4-BE49-F238E27FC236}">
                <a16:creationId xmlns:a16="http://schemas.microsoft.com/office/drawing/2014/main" id="{26B19AC8-2473-4939-8FC9-ACC0B011CE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654" y="1700735"/>
            <a:ext cx="2620289" cy="4212684"/>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C3FDF449-CC5F-47D3-9A8A-6AD903EBBE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76249" y="2459520"/>
            <a:ext cx="2823908" cy="4169024"/>
          </a:xfrm>
          <a:prstGeom prst="rect">
            <a:avLst/>
          </a:prstGeom>
        </p:spPr>
      </p:pic>
      <p:pic>
        <p:nvPicPr>
          <p:cNvPr id="10" name="Picture 9" descr="A picture containing clip, metal, pin, white&#10;&#10;Description automatically generated">
            <a:extLst>
              <a:ext uri="{FF2B5EF4-FFF2-40B4-BE49-F238E27FC236}">
                <a16:creationId xmlns:a16="http://schemas.microsoft.com/office/drawing/2014/main" id="{3409C9AF-F7DA-4431-826B-716DA753AA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20392" y="2459520"/>
            <a:ext cx="2743052" cy="4178484"/>
          </a:xfrm>
          <a:prstGeom prst="rect">
            <a:avLst/>
          </a:prstGeom>
        </p:spPr>
      </p:pic>
    </p:spTree>
    <p:extLst>
      <p:ext uri="{BB962C8B-B14F-4D97-AF65-F5344CB8AC3E}">
        <p14:creationId xmlns:p14="http://schemas.microsoft.com/office/powerpoint/2010/main" val="1038525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825D2-B300-4259-AF5E-01CBFD0F420F}"/>
              </a:ext>
            </a:extLst>
          </p:cNvPr>
          <p:cNvSpPr>
            <a:spLocks noGrp="1"/>
          </p:cNvSpPr>
          <p:nvPr>
            <p:ph type="title"/>
          </p:nvPr>
        </p:nvSpPr>
        <p:spPr/>
        <p:txBody>
          <a:bodyPr/>
          <a:lstStyle/>
          <a:p>
            <a:r>
              <a:rPr lang="en-US" dirty="0"/>
              <a:t>Where do we go for new ideas?</a:t>
            </a:r>
            <a:endParaRPr lang="en-GB" dirty="0"/>
          </a:p>
        </p:txBody>
      </p:sp>
      <p:sp>
        <p:nvSpPr>
          <p:cNvPr id="3" name="Content Placeholder 2">
            <a:extLst>
              <a:ext uri="{FF2B5EF4-FFF2-40B4-BE49-F238E27FC236}">
                <a16:creationId xmlns:a16="http://schemas.microsoft.com/office/drawing/2014/main" id="{CC09ABC7-E29F-4C92-A40E-069187E86D9B}"/>
              </a:ext>
            </a:extLst>
          </p:cNvPr>
          <p:cNvSpPr>
            <a:spLocks noGrp="1"/>
          </p:cNvSpPr>
          <p:nvPr>
            <p:ph idx="1"/>
          </p:nvPr>
        </p:nvSpPr>
        <p:spPr>
          <a:xfrm>
            <a:off x="1941816" y="1581432"/>
            <a:ext cx="8209051" cy="946011"/>
          </a:xfrm>
        </p:spPr>
        <p:txBody>
          <a:bodyPr/>
          <a:lstStyle/>
          <a:p>
            <a:pPr marL="0" indent="0" algn="ctr">
              <a:buNone/>
            </a:pPr>
            <a:r>
              <a:rPr lang="en-US" i="1" dirty="0"/>
              <a:t>Particularly ones that are focused on changing the world rather than just adapting to it?</a:t>
            </a:r>
            <a:endParaRPr lang="en-GB" i="1" dirty="0"/>
          </a:p>
        </p:txBody>
      </p:sp>
      <p:pic>
        <p:nvPicPr>
          <p:cNvPr id="6" name="Picture 5" descr="A person wearing a suit and tie&#10;&#10;Description automatically generated">
            <a:extLst>
              <a:ext uri="{FF2B5EF4-FFF2-40B4-BE49-F238E27FC236}">
                <a16:creationId xmlns:a16="http://schemas.microsoft.com/office/drawing/2014/main" id="{A876E438-924C-49CB-8B0E-E4D511793D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7300" y="2743200"/>
            <a:ext cx="6172200" cy="4114800"/>
          </a:xfrm>
          <a:prstGeom prst="rect">
            <a:avLst/>
          </a:prstGeom>
        </p:spPr>
      </p:pic>
      <p:sp>
        <p:nvSpPr>
          <p:cNvPr id="7" name="Speech Bubble: Rectangle with Corners Rounded 6">
            <a:extLst>
              <a:ext uri="{FF2B5EF4-FFF2-40B4-BE49-F238E27FC236}">
                <a16:creationId xmlns:a16="http://schemas.microsoft.com/office/drawing/2014/main" id="{E74F412C-3538-4EB1-AC40-13682931A856}"/>
              </a:ext>
            </a:extLst>
          </p:cNvPr>
          <p:cNvSpPr/>
          <p:nvPr/>
        </p:nvSpPr>
        <p:spPr>
          <a:xfrm>
            <a:off x="251111" y="2527443"/>
            <a:ext cx="5661666" cy="1705040"/>
          </a:xfrm>
          <a:prstGeom prst="wedgeRoundRectCallout">
            <a:avLst>
              <a:gd name="adj1" fmla="val 86778"/>
              <a:gd name="adj2" fmla="val 117335"/>
              <a:gd name="adj3" fmla="val 16667"/>
            </a:avLst>
          </a:pr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latin typeface="Georgia" panose="02040502050405020303" pitchFamily="18" charset="0"/>
              </a:rPr>
              <a:t>The philosophers have only interpreted the world in various ways; the point, however, is to change it.</a:t>
            </a:r>
            <a:endParaRPr lang="en-GB" sz="2400" dirty="0"/>
          </a:p>
        </p:txBody>
      </p:sp>
    </p:spTree>
    <p:extLst>
      <p:ext uri="{BB962C8B-B14F-4D97-AF65-F5344CB8AC3E}">
        <p14:creationId xmlns:p14="http://schemas.microsoft.com/office/powerpoint/2010/main" val="2059600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F95B7-89D8-46E3-A838-A34118871185}"/>
              </a:ext>
            </a:extLst>
          </p:cNvPr>
          <p:cNvSpPr>
            <a:spLocks noGrp="1"/>
          </p:cNvSpPr>
          <p:nvPr>
            <p:ph type="title"/>
          </p:nvPr>
        </p:nvSpPr>
        <p:spPr>
          <a:xfrm>
            <a:off x="752475" y="609600"/>
            <a:ext cx="3643150" cy="5603310"/>
          </a:xfrm>
        </p:spPr>
        <p:txBody>
          <a:bodyPr>
            <a:normAutofit/>
          </a:bodyPr>
          <a:lstStyle/>
          <a:p>
            <a:r>
              <a:rPr lang="en-US" sz="3400"/>
              <a:t>This takes us to political economy</a:t>
            </a:r>
            <a:endParaRPr lang="en-GB" sz="3400"/>
          </a:p>
        </p:txBody>
      </p:sp>
      <p:graphicFrame>
        <p:nvGraphicFramePr>
          <p:cNvPr id="14" name="Content Placeholder 2">
            <a:extLst>
              <a:ext uri="{FF2B5EF4-FFF2-40B4-BE49-F238E27FC236}">
                <a16:creationId xmlns:a16="http://schemas.microsoft.com/office/drawing/2014/main" id="{31330530-DF7B-4AEE-80C0-8384689F4FB3}"/>
              </a:ext>
            </a:extLst>
          </p:cNvPr>
          <p:cNvGraphicFramePr>
            <a:graphicFrameLocks noGrp="1"/>
          </p:cNvGraphicFramePr>
          <p:nvPr>
            <p:ph idx="1"/>
            <p:extLst>
              <p:ext uri="{D42A27DB-BD31-4B8C-83A1-F6EECF244321}">
                <p14:modId xmlns:p14="http://schemas.microsoft.com/office/powerpoint/2010/main" val="1784345179"/>
              </p:ext>
            </p:extLst>
          </p:nvPr>
        </p:nvGraphicFramePr>
        <p:xfrm>
          <a:off x="5127625" y="1114425"/>
          <a:ext cx="5924550" cy="4629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6384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560D1-027B-453B-A9C5-8A52D7127561}"/>
              </a:ext>
            </a:extLst>
          </p:cNvPr>
          <p:cNvSpPr>
            <a:spLocks noGrp="1"/>
          </p:cNvSpPr>
          <p:nvPr>
            <p:ph type="title"/>
          </p:nvPr>
        </p:nvSpPr>
        <p:spPr/>
        <p:txBody>
          <a:bodyPr/>
          <a:lstStyle/>
          <a:p>
            <a:r>
              <a:rPr lang="en-US" dirty="0" err="1"/>
              <a:t>Laclau</a:t>
            </a:r>
            <a:r>
              <a:rPr lang="en-US" dirty="0"/>
              <a:t> &amp; </a:t>
            </a:r>
            <a:r>
              <a:rPr lang="en-US" dirty="0" err="1"/>
              <a:t>Mouffe</a:t>
            </a:r>
            <a:r>
              <a:rPr lang="en-US" dirty="0"/>
              <a:t> + </a:t>
            </a:r>
            <a:r>
              <a:rPr lang="en-US" dirty="0" err="1"/>
              <a:t>HardT</a:t>
            </a:r>
            <a:r>
              <a:rPr lang="en-US" dirty="0"/>
              <a:t> &amp; Negri </a:t>
            </a:r>
            <a:endParaRPr lang="en-GB" dirty="0"/>
          </a:p>
        </p:txBody>
      </p:sp>
      <p:pic>
        <p:nvPicPr>
          <p:cNvPr id="5" name="Content Placeholder 4" descr="A group of people posing for the camera&#10;&#10;Description automatically generated">
            <a:extLst>
              <a:ext uri="{FF2B5EF4-FFF2-40B4-BE49-F238E27FC236}">
                <a16:creationId xmlns:a16="http://schemas.microsoft.com/office/drawing/2014/main" id="{F3EB9D0A-F9BC-4842-B3EE-532696D608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5330" y="1859199"/>
            <a:ext cx="5542441" cy="3695700"/>
          </a:xfrm>
        </p:spPr>
      </p:pic>
      <p:pic>
        <p:nvPicPr>
          <p:cNvPr id="2050" name="Picture 2" descr="Image result for hardt and negri">
            <a:extLst>
              <a:ext uri="{FF2B5EF4-FFF2-40B4-BE49-F238E27FC236}">
                <a16:creationId xmlns:a16="http://schemas.microsoft.com/office/drawing/2014/main" id="{BFD4BA06-ABEE-4520-9207-9BB2FF8AC2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1111"/>
          <a:stretch/>
        </p:blipFill>
        <p:spPr bwMode="auto">
          <a:xfrm>
            <a:off x="6408752" y="1859199"/>
            <a:ext cx="5200203" cy="369655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C02CB3D-DA1C-4400-B981-B697B062B93C}"/>
              </a:ext>
            </a:extLst>
          </p:cNvPr>
          <p:cNvSpPr txBox="1"/>
          <p:nvPr/>
        </p:nvSpPr>
        <p:spPr>
          <a:xfrm>
            <a:off x="485330" y="5732981"/>
            <a:ext cx="11123625" cy="923330"/>
          </a:xfrm>
          <a:prstGeom prst="rect">
            <a:avLst/>
          </a:prstGeom>
          <a:noFill/>
        </p:spPr>
        <p:txBody>
          <a:bodyPr wrap="square" rtlCol="0">
            <a:spAutoFit/>
          </a:bodyPr>
          <a:lstStyle/>
          <a:p>
            <a:pPr algn="just"/>
            <a:r>
              <a:rPr lang="en-US" dirty="0"/>
              <a:t>Both are post-Marxist theorists of social change. Both draw on Marx and Gramsci. H&amp;N are seen as revolutionaries, while L&amp;M are radical reformists. As far as I know they have never talked about career guidance. </a:t>
            </a:r>
            <a:endParaRPr lang="en-GB" dirty="0"/>
          </a:p>
        </p:txBody>
      </p:sp>
    </p:spTree>
    <p:extLst>
      <p:ext uri="{BB962C8B-B14F-4D97-AF65-F5344CB8AC3E}">
        <p14:creationId xmlns:p14="http://schemas.microsoft.com/office/powerpoint/2010/main" val="939978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C201E-46BA-4F56-A606-1F8D89187689}"/>
              </a:ext>
            </a:extLst>
          </p:cNvPr>
          <p:cNvSpPr>
            <a:spLocks noGrp="1"/>
          </p:cNvSpPr>
          <p:nvPr>
            <p:ph type="title"/>
          </p:nvPr>
        </p:nvSpPr>
        <p:spPr>
          <a:xfrm>
            <a:off x="913795" y="609600"/>
            <a:ext cx="10353761" cy="1326321"/>
          </a:xfrm>
        </p:spPr>
        <p:txBody>
          <a:bodyPr>
            <a:normAutofit/>
          </a:bodyPr>
          <a:lstStyle/>
          <a:p>
            <a:r>
              <a:rPr lang="en-US" sz="3400" dirty="0" err="1"/>
              <a:t>Laclau</a:t>
            </a:r>
            <a:r>
              <a:rPr lang="en-US" sz="3400" dirty="0"/>
              <a:t> &amp; </a:t>
            </a:r>
            <a:r>
              <a:rPr lang="en-US" sz="3400" dirty="0" err="1"/>
              <a:t>Mouffe</a:t>
            </a:r>
            <a:r>
              <a:rPr lang="en-US" sz="3400" dirty="0"/>
              <a:t>: Key ideas</a:t>
            </a:r>
            <a:endParaRPr lang="en-GB" sz="3400" dirty="0"/>
          </a:p>
        </p:txBody>
      </p:sp>
      <p:sp>
        <p:nvSpPr>
          <p:cNvPr id="3" name="Content Placeholder 2">
            <a:extLst>
              <a:ext uri="{FF2B5EF4-FFF2-40B4-BE49-F238E27FC236}">
                <a16:creationId xmlns:a16="http://schemas.microsoft.com/office/drawing/2014/main" id="{4D24AFA9-57A7-478E-90CD-931DF5989643}"/>
              </a:ext>
            </a:extLst>
          </p:cNvPr>
          <p:cNvSpPr>
            <a:spLocks noGrp="1"/>
          </p:cNvSpPr>
          <p:nvPr>
            <p:ph idx="1"/>
          </p:nvPr>
        </p:nvSpPr>
        <p:spPr>
          <a:xfrm>
            <a:off x="4925351" y="2096063"/>
            <a:ext cx="6342205" cy="4510219"/>
          </a:xfrm>
        </p:spPr>
        <p:txBody>
          <a:bodyPr>
            <a:noAutofit/>
          </a:bodyPr>
          <a:lstStyle/>
          <a:p>
            <a:pPr>
              <a:lnSpc>
                <a:spcPct val="110000"/>
              </a:lnSpc>
            </a:pPr>
            <a:r>
              <a:rPr lang="en-US" sz="1600" b="1" dirty="0"/>
              <a:t>Celebrate struggle. </a:t>
            </a:r>
            <a:r>
              <a:rPr lang="en-US" sz="1600" dirty="0"/>
              <a:t>Agonism/antagonism/struggle is central to societies. It is to be celebrated as a positive force. We have to disagree and challenge as a way to resolve differences. We will never arrive at the harmonious society.   </a:t>
            </a:r>
          </a:p>
          <a:p>
            <a:pPr>
              <a:lnSpc>
                <a:spcPct val="110000"/>
              </a:lnSpc>
            </a:pPr>
            <a:r>
              <a:rPr lang="en-US" sz="1600" b="1" dirty="0"/>
              <a:t>Link struggles to the hegemony. </a:t>
            </a:r>
            <a:r>
              <a:rPr lang="en-US" sz="1600" dirty="0"/>
              <a:t>Understanding inequalities (subordination) and injustice (oppression) is not enough. We also need to link it to a larger pre-existing narrative (hegemony). </a:t>
            </a:r>
          </a:p>
          <a:p>
            <a:pPr>
              <a:lnSpc>
                <a:spcPct val="110000"/>
              </a:lnSpc>
            </a:pPr>
            <a:r>
              <a:rPr lang="en-US" sz="1600" b="1" dirty="0" err="1"/>
              <a:t>Recognise</a:t>
            </a:r>
            <a:r>
              <a:rPr lang="en-US" sz="1600" b="1" dirty="0"/>
              <a:t> pluralism. </a:t>
            </a:r>
            <a:r>
              <a:rPr lang="en-US" sz="1600" dirty="0"/>
              <a:t>Truth and justice are plural and not owned by any individual or group (e.g. white people, the working class, women). Successful political movements are those that establish ‘chains of equivalence’ between various struggles. </a:t>
            </a:r>
          </a:p>
          <a:p>
            <a:pPr>
              <a:lnSpc>
                <a:spcPct val="110000"/>
              </a:lnSpc>
            </a:pPr>
            <a:r>
              <a:rPr lang="en-US" sz="1600" b="1" dirty="0"/>
              <a:t>Create a democratic imaginary. </a:t>
            </a:r>
            <a:r>
              <a:rPr lang="en-US" sz="1600" dirty="0"/>
              <a:t>Offer viable alternatives and create an imaginary of what an alternative society looks like	</a:t>
            </a:r>
          </a:p>
          <a:p>
            <a:pPr>
              <a:lnSpc>
                <a:spcPct val="110000"/>
              </a:lnSpc>
            </a:pPr>
            <a:endParaRPr lang="en-GB" sz="1600" dirty="0"/>
          </a:p>
        </p:txBody>
      </p:sp>
      <p:pic>
        <p:nvPicPr>
          <p:cNvPr id="5" name="Picture 4" descr="A drawing of a cartoon character&#10;&#10;Description automatically generated">
            <a:extLst>
              <a:ext uri="{FF2B5EF4-FFF2-40B4-BE49-F238E27FC236}">
                <a16:creationId xmlns:a16="http://schemas.microsoft.com/office/drawing/2014/main" id="{40B75C6E-30B7-4A3D-AABD-D6BAA6DB2AAB}"/>
              </a:ext>
            </a:extLst>
          </p:cNvPr>
          <p:cNvPicPr>
            <a:picLocks noChangeAspect="1"/>
          </p:cNvPicPr>
          <p:nvPr/>
        </p:nvPicPr>
        <p:blipFill rotWithShape="1">
          <a:blip r:embed="rId3">
            <a:extLst>
              <a:ext uri="{28A0092B-C50C-407E-A947-70E740481C1C}">
                <a14:useLocalDpi xmlns:a14="http://schemas.microsoft.com/office/drawing/2010/main" val="0"/>
              </a:ext>
            </a:extLst>
          </a:blip>
          <a:srcRect l="22083" r="21366" b="-2"/>
          <a:stretch/>
        </p:blipFill>
        <p:spPr>
          <a:xfrm>
            <a:off x="994908" y="2210935"/>
            <a:ext cx="3511778" cy="3493180"/>
          </a:xfrm>
          <a:prstGeom prst="rect">
            <a:avLst/>
          </a:prstGeom>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pic>
    </p:spTree>
    <p:extLst>
      <p:ext uri="{BB962C8B-B14F-4D97-AF65-F5344CB8AC3E}">
        <p14:creationId xmlns:p14="http://schemas.microsoft.com/office/powerpoint/2010/main" val="231768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AEE1C-3C08-4257-9545-08C894273747}"/>
              </a:ext>
            </a:extLst>
          </p:cNvPr>
          <p:cNvSpPr>
            <a:spLocks noGrp="1"/>
          </p:cNvSpPr>
          <p:nvPr>
            <p:ph type="title"/>
          </p:nvPr>
        </p:nvSpPr>
        <p:spPr>
          <a:xfrm>
            <a:off x="913795" y="609600"/>
            <a:ext cx="10353761" cy="1326321"/>
          </a:xfrm>
        </p:spPr>
        <p:txBody>
          <a:bodyPr>
            <a:normAutofit/>
          </a:bodyPr>
          <a:lstStyle/>
          <a:p>
            <a:r>
              <a:rPr lang="en-US" sz="3400"/>
              <a:t>Hardt and Negri: Key ideas</a:t>
            </a:r>
            <a:endParaRPr lang="en-GB" sz="3400"/>
          </a:p>
        </p:txBody>
      </p:sp>
      <p:sp>
        <p:nvSpPr>
          <p:cNvPr id="3" name="Content Placeholder 2">
            <a:extLst>
              <a:ext uri="{FF2B5EF4-FFF2-40B4-BE49-F238E27FC236}">
                <a16:creationId xmlns:a16="http://schemas.microsoft.com/office/drawing/2014/main" id="{0C3C9FE1-4E0F-445C-8980-9C4CDE9C8C3A}"/>
              </a:ext>
            </a:extLst>
          </p:cNvPr>
          <p:cNvSpPr>
            <a:spLocks noGrp="1"/>
          </p:cNvSpPr>
          <p:nvPr>
            <p:ph idx="1"/>
          </p:nvPr>
        </p:nvSpPr>
        <p:spPr>
          <a:xfrm>
            <a:off x="913795" y="2096064"/>
            <a:ext cx="6352824" cy="3695136"/>
          </a:xfrm>
        </p:spPr>
        <p:txBody>
          <a:bodyPr>
            <a:noAutofit/>
          </a:bodyPr>
          <a:lstStyle/>
          <a:p>
            <a:pPr>
              <a:lnSpc>
                <a:spcPct val="110000"/>
              </a:lnSpc>
            </a:pPr>
            <a:r>
              <a:rPr lang="en-US" sz="1600" b="1" dirty="0"/>
              <a:t>Empire</a:t>
            </a:r>
            <a:r>
              <a:rPr lang="en-US" sz="1600" dirty="0"/>
              <a:t>. The system of power and privilege is complex, diffuse and dynamic. It cannot be encompassed by a particular ideology (neoliberalism) or a particular institution (the state). Despite its complexity, it has built mechanisms for coordination. </a:t>
            </a:r>
          </a:p>
          <a:p>
            <a:pPr>
              <a:lnSpc>
                <a:spcPct val="110000"/>
              </a:lnSpc>
            </a:pPr>
            <a:r>
              <a:rPr lang="en-US" sz="1600" b="1" dirty="0"/>
              <a:t>Singularities</a:t>
            </a:r>
            <a:r>
              <a:rPr lang="en-US" sz="1600" dirty="0"/>
              <a:t>. We are all plural and unique. We all encompass multiple identities and inter-</a:t>
            </a:r>
            <a:r>
              <a:rPr lang="en-US" sz="1600" dirty="0" err="1"/>
              <a:t>sectionalities</a:t>
            </a:r>
            <a:r>
              <a:rPr lang="en-US" sz="1600" dirty="0"/>
              <a:t>. </a:t>
            </a:r>
          </a:p>
          <a:p>
            <a:pPr>
              <a:lnSpc>
                <a:spcPct val="110000"/>
              </a:lnSpc>
            </a:pPr>
            <a:r>
              <a:rPr lang="en-US" sz="1600" b="1" dirty="0"/>
              <a:t>The multitude</a:t>
            </a:r>
            <a:r>
              <a:rPr lang="en-US" sz="1600" dirty="0"/>
              <a:t>. The global population is comprised of multiple singularities. Yet, we can still conceive it as a political actor.</a:t>
            </a:r>
          </a:p>
          <a:p>
            <a:pPr>
              <a:lnSpc>
                <a:spcPct val="110000"/>
              </a:lnSpc>
            </a:pPr>
            <a:r>
              <a:rPr lang="en-US" sz="1600" b="1" dirty="0"/>
              <a:t>The common</a:t>
            </a:r>
            <a:r>
              <a:rPr lang="en-US" sz="1600" dirty="0"/>
              <a:t>. The wealth that is shared by the multitude. It can be geographical, material, intellectual, institutional and symbolic (e.g. the environment, open source code, the idea of social justice). </a:t>
            </a:r>
          </a:p>
          <a:p>
            <a:pPr>
              <a:lnSpc>
                <a:spcPct val="110000"/>
              </a:lnSpc>
            </a:pPr>
            <a:r>
              <a:rPr lang="en-US" sz="1600" b="1" dirty="0"/>
              <a:t>Assembly.</a:t>
            </a:r>
            <a:r>
              <a:rPr lang="en-US" sz="1600" dirty="0"/>
              <a:t> The process of bringing the multitude together to act to expand the common. </a:t>
            </a:r>
            <a:endParaRPr lang="en-GB" sz="1600" dirty="0"/>
          </a:p>
        </p:txBody>
      </p:sp>
      <p:pic>
        <p:nvPicPr>
          <p:cNvPr id="5" name="Picture 4">
            <a:extLst>
              <a:ext uri="{FF2B5EF4-FFF2-40B4-BE49-F238E27FC236}">
                <a16:creationId xmlns:a16="http://schemas.microsoft.com/office/drawing/2014/main" id="{C506F367-BE08-465B-A384-D04B60E15B87}"/>
              </a:ext>
            </a:extLst>
          </p:cNvPr>
          <p:cNvPicPr>
            <a:picLocks noChangeAspect="1"/>
          </p:cNvPicPr>
          <p:nvPr/>
        </p:nvPicPr>
        <p:blipFill rotWithShape="1">
          <a:blip r:embed="rId3">
            <a:extLst>
              <a:ext uri="{28A0092B-C50C-407E-A947-70E740481C1C}">
                <a14:useLocalDpi xmlns:a14="http://schemas.microsoft.com/office/drawing/2010/main" val="0"/>
              </a:ext>
            </a:extLst>
          </a:blip>
          <a:srcRect l="3282" r="29313" b="2"/>
          <a:stretch/>
        </p:blipFill>
        <p:spPr>
          <a:xfrm rot="5400000">
            <a:off x="7688035" y="2201636"/>
            <a:ext cx="3493180" cy="3511778"/>
          </a:xfrm>
          <a:prstGeom prst="rect">
            <a:avLst/>
          </a:prstGeom>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pic>
    </p:spTree>
    <p:extLst>
      <p:ext uri="{BB962C8B-B14F-4D97-AF65-F5344CB8AC3E}">
        <p14:creationId xmlns:p14="http://schemas.microsoft.com/office/powerpoint/2010/main" val="2982606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15B99-E60D-42F0-8D88-BF0D891FAAEB}"/>
              </a:ext>
            </a:extLst>
          </p:cNvPr>
          <p:cNvSpPr>
            <a:spLocks noGrp="1"/>
          </p:cNvSpPr>
          <p:nvPr>
            <p:ph type="title"/>
          </p:nvPr>
        </p:nvSpPr>
        <p:spPr>
          <a:xfrm>
            <a:off x="913795" y="609600"/>
            <a:ext cx="10353761" cy="1326321"/>
          </a:xfrm>
        </p:spPr>
        <p:txBody>
          <a:bodyPr>
            <a:normAutofit/>
          </a:bodyPr>
          <a:lstStyle/>
          <a:p>
            <a:r>
              <a:rPr lang="en-US" sz="3400"/>
              <a:t>Grammar</a:t>
            </a:r>
            <a:endParaRPr lang="en-GB" sz="3400"/>
          </a:p>
        </p:txBody>
      </p:sp>
      <p:graphicFrame>
        <p:nvGraphicFramePr>
          <p:cNvPr id="12" name="Content Placeholder 2">
            <a:extLst>
              <a:ext uri="{FF2B5EF4-FFF2-40B4-BE49-F238E27FC236}">
                <a16:creationId xmlns:a16="http://schemas.microsoft.com/office/drawing/2014/main" id="{AC074C7C-07C5-4562-B3D1-514C6C7A0C70}"/>
              </a:ext>
            </a:extLst>
          </p:cNvPr>
          <p:cNvGraphicFramePr>
            <a:graphicFrameLocks noGrp="1"/>
          </p:cNvGraphicFramePr>
          <p:nvPr>
            <p:ph idx="1"/>
            <p:extLst>
              <p:ext uri="{D42A27DB-BD31-4B8C-83A1-F6EECF244321}">
                <p14:modId xmlns:p14="http://schemas.microsoft.com/office/powerpoint/2010/main" val="392635930"/>
              </p:ext>
            </p:extLst>
          </p:nvPr>
        </p:nvGraphicFramePr>
        <p:xfrm>
          <a:off x="914400" y="2257654"/>
          <a:ext cx="10353675" cy="33038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46968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B996A54-0CDD-4A46-B3D2-02F43219A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7C3A89-AE0C-4BB9-9D1C-BED44E5D916F}"/>
              </a:ext>
            </a:extLst>
          </p:cNvPr>
          <p:cNvSpPr>
            <a:spLocks noGrp="1"/>
          </p:cNvSpPr>
          <p:nvPr>
            <p:ph type="title"/>
          </p:nvPr>
        </p:nvSpPr>
        <p:spPr>
          <a:xfrm>
            <a:off x="696686" y="1122001"/>
            <a:ext cx="3040685" cy="4613999"/>
          </a:xfrm>
        </p:spPr>
        <p:txBody>
          <a:bodyPr anchor="ctr">
            <a:normAutofit/>
          </a:bodyPr>
          <a:lstStyle/>
          <a:p>
            <a:pPr algn="l"/>
            <a:r>
              <a:rPr lang="en-US" sz="2400">
                <a:solidFill>
                  <a:srgbClr val="FFFFFF"/>
                </a:solidFill>
              </a:rPr>
              <a:t>Folk grammar</a:t>
            </a:r>
            <a:endParaRPr lang="en-GB" sz="2400">
              <a:solidFill>
                <a:srgbClr val="FFFFFF"/>
              </a:solidFill>
            </a:endParaRPr>
          </a:p>
        </p:txBody>
      </p:sp>
      <p:sp useBgFill="1">
        <p:nvSpPr>
          <p:cNvPr id="10" name="Rectangle 9">
            <a:extLst>
              <a:ext uri="{FF2B5EF4-FFF2-40B4-BE49-F238E27FC236}">
                <a16:creationId xmlns:a16="http://schemas.microsoft.com/office/drawing/2014/main" id="{06F0BB8C-8C08-44AD-9EBB-B43BE66A5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129" y="0"/>
            <a:ext cx="812987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ACEEA05-6501-4DFC-8456-22D4F518FFD2}"/>
              </a:ext>
            </a:extLst>
          </p:cNvPr>
          <p:cNvSpPr>
            <a:spLocks noGrp="1"/>
          </p:cNvSpPr>
          <p:nvPr>
            <p:ph idx="1"/>
          </p:nvPr>
        </p:nvSpPr>
        <p:spPr>
          <a:xfrm>
            <a:off x="4711641" y="1122001"/>
            <a:ext cx="6566564" cy="4761274"/>
          </a:xfrm>
        </p:spPr>
        <p:txBody>
          <a:bodyPr anchor="ctr">
            <a:noAutofit/>
          </a:bodyPr>
          <a:lstStyle/>
          <a:p>
            <a:r>
              <a:rPr lang="en-US" dirty="0"/>
              <a:t>Career guidance is dependent on a folk grammar of concepts and approaches. These draw from a range of places e.g. Parsons (alignment of the individual with the </a:t>
            </a:r>
            <a:r>
              <a:rPr lang="en-US" dirty="0" err="1"/>
              <a:t>labour</a:t>
            </a:r>
            <a:r>
              <a:rPr lang="en-US" dirty="0"/>
              <a:t> market), Holland (vocational fit and types), Rogers (person-</a:t>
            </a:r>
            <a:r>
              <a:rPr lang="en-US" dirty="0" err="1"/>
              <a:t>centred</a:t>
            </a:r>
            <a:r>
              <a:rPr lang="en-US" dirty="0"/>
              <a:t> counselling, self-actualization), Savickas (life design, narrative).</a:t>
            </a:r>
          </a:p>
          <a:p>
            <a:r>
              <a:rPr lang="en-US" dirty="0"/>
              <a:t>Folk grammars are what we fall back on when we don’t know what to say. E.g. ‘what interests you’, ‘how does that make  you feel’. They are the unconscious manifestation of epistemology. </a:t>
            </a:r>
          </a:p>
          <a:p>
            <a:r>
              <a:rPr lang="en-US" dirty="0"/>
              <a:t>Professional training is about inducting new people into an epistemology and helping people to transform it into an (unconscious) folk grammar. </a:t>
            </a:r>
          </a:p>
        </p:txBody>
      </p:sp>
    </p:spTree>
    <p:extLst>
      <p:ext uri="{BB962C8B-B14F-4D97-AF65-F5344CB8AC3E}">
        <p14:creationId xmlns:p14="http://schemas.microsoft.com/office/powerpoint/2010/main" val="2212420613"/>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C052280-388E-4151-A1EB-5236D4FCCA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AC28EA-E8CA-4377-BECD-AC6EE449A066}"/>
              </a:ext>
            </a:extLst>
          </p:cNvPr>
          <p:cNvSpPr>
            <a:spLocks noGrp="1"/>
          </p:cNvSpPr>
          <p:nvPr>
            <p:ph type="title"/>
          </p:nvPr>
        </p:nvSpPr>
        <p:spPr>
          <a:xfrm>
            <a:off x="913796" y="927100"/>
            <a:ext cx="3418766" cy="4616450"/>
          </a:xfrm>
        </p:spPr>
        <p:txBody>
          <a:bodyPr>
            <a:normAutofit/>
          </a:bodyPr>
          <a:lstStyle/>
          <a:p>
            <a:r>
              <a:rPr lang="en-US" sz="3400"/>
              <a:t>Changing the grammar</a:t>
            </a:r>
            <a:endParaRPr lang="en-GB" sz="3400"/>
          </a:p>
        </p:txBody>
      </p:sp>
      <p:cxnSp>
        <p:nvCxnSpPr>
          <p:cNvPr id="10" name="Straight Connector 9">
            <a:extLst>
              <a:ext uri="{FF2B5EF4-FFF2-40B4-BE49-F238E27FC236}">
                <a16:creationId xmlns:a16="http://schemas.microsoft.com/office/drawing/2014/main" id="{744251C3-E720-4363-8AF0-20AD319374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301359"/>
            <a:ext cx="0" cy="191135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C87425F-A450-43D9-88DE-F083A9DBC99B}"/>
              </a:ext>
            </a:extLst>
          </p:cNvPr>
          <p:cNvSpPr>
            <a:spLocks noGrp="1"/>
          </p:cNvSpPr>
          <p:nvPr>
            <p:ph idx="1"/>
          </p:nvPr>
        </p:nvSpPr>
        <p:spPr>
          <a:xfrm>
            <a:off x="4976029" y="971549"/>
            <a:ext cx="6291528" cy="4616450"/>
          </a:xfrm>
        </p:spPr>
        <p:txBody>
          <a:bodyPr anchor="ctr">
            <a:noAutofit/>
          </a:bodyPr>
          <a:lstStyle/>
          <a:p>
            <a:r>
              <a:rPr lang="en-US" sz="2400" dirty="0"/>
              <a:t>This folk grammar is arbitrary. </a:t>
            </a:r>
          </a:p>
          <a:p>
            <a:r>
              <a:rPr lang="en-US" sz="2400" dirty="0"/>
              <a:t>Its dominance for career development has been established historically and epistemologically. </a:t>
            </a:r>
          </a:p>
          <a:p>
            <a:r>
              <a:rPr lang="en-US" sz="2400" dirty="0"/>
              <a:t>It carries with it a lot of assumptions and constructions of what sorts of problems and answers are legitimate. </a:t>
            </a:r>
          </a:p>
          <a:p>
            <a:r>
              <a:rPr lang="en-US" sz="2400" dirty="0"/>
              <a:t>The work of </a:t>
            </a:r>
            <a:r>
              <a:rPr lang="en-US" sz="2400" dirty="0" err="1"/>
              <a:t>Laclau</a:t>
            </a:r>
            <a:r>
              <a:rPr lang="en-US" sz="2400" dirty="0"/>
              <a:t> &amp; </a:t>
            </a:r>
            <a:r>
              <a:rPr lang="en-US" sz="2400" dirty="0" err="1"/>
              <a:t>Mouffe</a:t>
            </a:r>
            <a:r>
              <a:rPr lang="en-US" sz="2400" dirty="0"/>
              <a:t> and Hardt &amp; Negri offers us an alternative grammar. </a:t>
            </a:r>
          </a:p>
          <a:p>
            <a:r>
              <a:rPr lang="en-US" sz="2400" dirty="0"/>
              <a:t>This does not mean that they offer a script that should never be deviated from. </a:t>
            </a:r>
            <a:endParaRPr lang="en-GB" sz="2400" dirty="0"/>
          </a:p>
        </p:txBody>
      </p:sp>
    </p:spTree>
    <p:extLst>
      <p:ext uri="{BB962C8B-B14F-4D97-AF65-F5344CB8AC3E}">
        <p14:creationId xmlns:p14="http://schemas.microsoft.com/office/powerpoint/2010/main" val="4064182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3A47D-4596-4E13-A362-C23C0BE5FCCE}"/>
              </a:ext>
            </a:extLst>
          </p:cNvPr>
          <p:cNvSpPr>
            <a:spLocks noGrp="1"/>
          </p:cNvSpPr>
          <p:nvPr>
            <p:ph type="title"/>
          </p:nvPr>
        </p:nvSpPr>
        <p:spPr>
          <a:xfrm>
            <a:off x="913795" y="609600"/>
            <a:ext cx="10353761" cy="1326321"/>
          </a:xfrm>
        </p:spPr>
        <p:txBody>
          <a:bodyPr>
            <a:normAutofit/>
          </a:bodyPr>
          <a:lstStyle/>
          <a:p>
            <a:r>
              <a:rPr lang="en-US" sz="3400"/>
              <a:t>How do we integrate this into career guidance</a:t>
            </a:r>
            <a:endParaRPr lang="en-GB" sz="3400"/>
          </a:p>
        </p:txBody>
      </p:sp>
      <p:sp>
        <p:nvSpPr>
          <p:cNvPr id="13" name="Rectangle 8">
            <a:extLst>
              <a:ext uri="{FF2B5EF4-FFF2-40B4-BE49-F238E27FC236}">
                <a16:creationId xmlns:a16="http://schemas.microsoft.com/office/drawing/2014/main" id="{D9985291-2125-434D-B42A-7D09C40A5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95500"/>
            <a:ext cx="12192000" cy="4762500"/>
          </a:xfrm>
          <a:prstGeom prst="rect">
            <a:avLst/>
          </a:prstGeom>
          <a:solidFill>
            <a:schemeClr val="bg1">
              <a:alpha val="50000"/>
            </a:schemeClr>
          </a:solidFill>
          <a:ln>
            <a:noFill/>
          </a:ln>
        </p:spPr>
        <p:style>
          <a:lnRef idx="2">
            <a:schemeClr val="accent1">
              <a:shade val="50000"/>
            </a:schemeClr>
          </a:lnRef>
          <a:fillRef idx="1001">
            <a:schemeClr val="dk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9C2DDD88-28A1-4FC7-A7DB-773695AA95D0}"/>
              </a:ext>
            </a:extLst>
          </p:cNvPr>
          <p:cNvGraphicFramePr>
            <a:graphicFrameLocks noGrp="1"/>
          </p:cNvGraphicFramePr>
          <p:nvPr>
            <p:ph idx="1"/>
            <p:extLst>
              <p:ext uri="{D42A27DB-BD31-4B8C-83A1-F6EECF244321}">
                <p14:modId xmlns:p14="http://schemas.microsoft.com/office/powerpoint/2010/main" val="3713737660"/>
              </p:ext>
            </p:extLst>
          </p:nvPr>
        </p:nvGraphicFramePr>
        <p:xfrm>
          <a:off x="914400" y="2417233"/>
          <a:ext cx="10353675" cy="4199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7768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4580CEF-D4AD-4DD4-80B7-C749B62C50EE}"/>
              </a:ext>
            </a:extLst>
          </p:cNvPr>
          <p:cNvSpPr/>
          <p:nvPr/>
        </p:nvSpPr>
        <p:spPr>
          <a:xfrm>
            <a:off x="913795" y="2106202"/>
            <a:ext cx="10353761" cy="22560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26ACF29-2E57-4F05-A793-6B8A23CEF2EA}"/>
              </a:ext>
            </a:extLst>
          </p:cNvPr>
          <p:cNvSpPr>
            <a:spLocks noGrp="1"/>
          </p:cNvSpPr>
          <p:nvPr>
            <p:ph type="title"/>
          </p:nvPr>
        </p:nvSpPr>
        <p:spPr/>
        <p:txBody>
          <a:bodyPr/>
          <a:lstStyle/>
          <a:p>
            <a:r>
              <a:rPr lang="en-US" dirty="0"/>
              <a:t>There are many ways to </a:t>
            </a:r>
            <a:br>
              <a:rPr lang="en-US" dirty="0"/>
            </a:br>
            <a:r>
              <a:rPr lang="en-US" dirty="0"/>
              <a:t>‘do’ career guidance</a:t>
            </a:r>
            <a:endParaRPr lang="en-GB" dirty="0"/>
          </a:p>
        </p:txBody>
      </p:sp>
      <p:sp>
        <p:nvSpPr>
          <p:cNvPr id="3" name="Content Placeholder 2">
            <a:extLst>
              <a:ext uri="{FF2B5EF4-FFF2-40B4-BE49-F238E27FC236}">
                <a16:creationId xmlns:a16="http://schemas.microsoft.com/office/drawing/2014/main" id="{1FC36D61-BC86-4616-8C14-D8E1EB5A3F4D}"/>
              </a:ext>
            </a:extLst>
          </p:cNvPr>
          <p:cNvSpPr>
            <a:spLocks noGrp="1"/>
          </p:cNvSpPr>
          <p:nvPr>
            <p:ph idx="1"/>
          </p:nvPr>
        </p:nvSpPr>
        <p:spPr>
          <a:xfrm>
            <a:off x="913795" y="2096063"/>
            <a:ext cx="10353762" cy="3636917"/>
          </a:xfrm>
        </p:spPr>
        <p:txBody>
          <a:bodyPr>
            <a:normAutofit fontScale="92500" lnSpcReduction="10000"/>
          </a:bodyPr>
          <a:lstStyle/>
          <a:p>
            <a:pPr marL="0" indent="0" algn="just">
              <a:buNone/>
            </a:pPr>
            <a:r>
              <a:rPr lang="en-GB" dirty="0"/>
              <a:t>“Career guidance supports individuals and groups to discover more about work, leisure and learning and to consider their place in the world and plan for their futures… Career guidance can take a wide range of forms and draws on diverse theoretical traditions. But at its heart it is a purposeful learning opportunity which supports individuals and groups to consider and reconsider work, leisure and learning in the light of new information and experiences and to take both individual and collective action as a result of this.” (Hooley, Sultana &amp; Thomsen, 2018)</a:t>
            </a:r>
          </a:p>
          <a:p>
            <a:r>
              <a:rPr lang="en-GB" dirty="0"/>
              <a:t>Some approaches are likely to be more conductive to making use of these theories and doing social justice. </a:t>
            </a:r>
          </a:p>
          <a:p>
            <a:r>
              <a:rPr lang="en-GB" dirty="0"/>
              <a:t>I’ll illustrate with the example of a counselling conversation. </a:t>
            </a:r>
          </a:p>
        </p:txBody>
      </p:sp>
    </p:spTree>
    <p:extLst>
      <p:ext uri="{BB962C8B-B14F-4D97-AF65-F5344CB8AC3E}">
        <p14:creationId xmlns:p14="http://schemas.microsoft.com/office/powerpoint/2010/main" val="2232637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5C1AC-C901-4A0F-BE54-D000377A078E}"/>
              </a:ext>
            </a:extLst>
          </p:cNvPr>
          <p:cNvSpPr>
            <a:spLocks noGrp="1"/>
          </p:cNvSpPr>
          <p:nvPr>
            <p:ph type="title"/>
          </p:nvPr>
        </p:nvSpPr>
        <p:spPr>
          <a:xfrm>
            <a:off x="913795" y="609600"/>
            <a:ext cx="10353761" cy="1326321"/>
          </a:xfrm>
        </p:spPr>
        <p:txBody>
          <a:bodyPr/>
          <a:lstStyle/>
          <a:p>
            <a:r>
              <a:rPr lang="en-US"/>
              <a:t>Framed as a counselling/coaching intervention</a:t>
            </a:r>
            <a:endParaRPr lang="en-GB" dirty="0"/>
          </a:p>
        </p:txBody>
      </p:sp>
      <p:graphicFrame>
        <p:nvGraphicFramePr>
          <p:cNvPr id="4" name="Content Placeholder 3">
            <a:extLst>
              <a:ext uri="{FF2B5EF4-FFF2-40B4-BE49-F238E27FC236}">
                <a16:creationId xmlns:a16="http://schemas.microsoft.com/office/drawing/2014/main" id="{4B4BC11E-ED84-4D60-B7B1-67B1C437A342}"/>
              </a:ext>
            </a:extLst>
          </p:cNvPr>
          <p:cNvGraphicFramePr>
            <a:graphicFrameLocks noGrp="1"/>
          </p:cNvGraphicFramePr>
          <p:nvPr>
            <p:ph idx="1"/>
            <p:extLst>
              <p:ext uri="{D42A27DB-BD31-4B8C-83A1-F6EECF244321}">
                <p14:modId xmlns:p14="http://schemas.microsoft.com/office/powerpoint/2010/main" val="2935608311"/>
              </p:ext>
            </p:extLst>
          </p:nvPr>
        </p:nvGraphicFramePr>
        <p:xfrm>
          <a:off x="339048" y="1935921"/>
          <a:ext cx="11373492" cy="46909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2725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57D62-A829-4F03-A9D0-BFDD9EAFBE99}"/>
              </a:ext>
            </a:extLst>
          </p:cNvPr>
          <p:cNvSpPr>
            <a:spLocks noGrp="1"/>
          </p:cNvSpPr>
          <p:nvPr>
            <p:ph type="title"/>
          </p:nvPr>
        </p:nvSpPr>
        <p:spPr/>
        <p:txBody>
          <a:bodyPr/>
          <a:lstStyle/>
          <a:p>
            <a:r>
              <a:rPr lang="en-US" dirty="0"/>
              <a:t>What does this achieve?</a:t>
            </a:r>
            <a:endParaRPr lang="en-GB" dirty="0"/>
          </a:p>
        </p:txBody>
      </p:sp>
      <p:sp>
        <p:nvSpPr>
          <p:cNvPr id="3" name="Content Placeholder 2">
            <a:extLst>
              <a:ext uri="{FF2B5EF4-FFF2-40B4-BE49-F238E27FC236}">
                <a16:creationId xmlns:a16="http://schemas.microsoft.com/office/drawing/2014/main" id="{8AB89D0B-F96D-47CB-8821-8E9FDB904CCF}"/>
              </a:ext>
            </a:extLst>
          </p:cNvPr>
          <p:cNvSpPr>
            <a:spLocks noGrp="1"/>
          </p:cNvSpPr>
          <p:nvPr>
            <p:ph idx="1"/>
          </p:nvPr>
        </p:nvSpPr>
        <p:spPr/>
        <p:txBody>
          <a:bodyPr/>
          <a:lstStyle/>
          <a:p>
            <a:r>
              <a:rPr lang="en-US" dirty="0"/>
              <a:t>It constructs the problems and possibilities differently.</a:t>
            </a:r>
          </a:p>
          <a:p>
            <a:endParaRPr lang="en-GB" dirty="0"/>
          </a:p>
          <a:p>
            <a:r>
              <a:rPr lang="en-GB" dirty="0"/>
              <a:t>It helps to focus discussions and thinking around the social but also keeps in view the possibility of social change. </a:t>
            </a:r>
          </a:p>
          <a:p>
            <a:endParaRPr lang="en-GB" dirty="0"/>
          </a:p>
          <a:p>
            <a:r>
              <a:rPr lang="en-GB" dirty="0"/>
              <a:t>It encourages counsellors to give time and energy to the idea of changing the political economy.</a:t>
            </a:r>
          </a:p>
          <a:p>
            <a:endParaRPr lang="en-US" dirty="0"/>
          </a:p>
        </p:txBody>
      </p:sp>
    </p:spTree>
    <p:extLst>
      <p:ext uri="{BB962C8B-B14F-4D97-AF65-F5344CB8AC3E}">
        <p14:creationId xmlns:p14="http://schemas.microsoft.com/office/powerpoint/2010/main" val="3394024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BA322-577F-4CD6-9BE6-8053233EF622}"/>
              </a:ext>
            </a:extLst>
          </p:cNvPr>
          <p:cNvSpPr>
            <a:spLocks noGrp="1"/>
          </p:cNvSpPr>
          <p:nvPr>
            <p:ph type="title"/>
          </p:nvPr>
        </p:nvSpPr>
        <p:spPr>
          <a:xfrm>
            <a:off x="752475" y="609600"/>
            <a:ext cx="3643150" cy="5603310"/>
          </a:xfrm>
        </p:spPr>
        <p:txBody>
          <a:bodyPr>
            <a:normAutofit/>
          </a:bodyPr>
          <a:lstStyle/>
          <a:p>
            <a:r>
              <a:rPr lang="en-US" sz="3400"/>
              <a:t>So…</a:t>
            </a:r>
            <a:endParaRPr lang="en-GB" sz="3400"/>
          </a:p>
        </p:txBody>
      </p:sp>
      <p:graphicFrame>
        <p:nvGraphicFramePr>
          <p:cNvPr id="5" name="Content Placeholder 2">
            <a:extLst>
              <a:ext uri="{FF2B5EF4-FFF2-40B4-BE49-F238E27FC236}">
                <a16:creationId xmlns:a16="http://schemas.microsoft.com/office/drawing/2014/main" id="{A83A35AD-7934-4838-BD7C-06809986EEB0}"/>
              </a:ext>
            </a:extLst>
          </p:cNvPr>
          <p:cNvGraphicFramePr>
            <a:graphicFrameLocks noGrp="1"/>
          </p:cNvGraphicFramePr>
          <p:nvPr>
            <p:ph idx="1"/>
            <p:extLst>
              <p:ext uri="{D42A27DB-BD31-4B8C-83A1-F6EECF244321}">
                <p14:modId xmlns:p14="http://schemas.microsoft.com/office/powerpoint/2010/main" val="3409089300"/>
              </p:ext>
            </p:extLst>
          </p:nvPr>
        </p:nvGraphicFramePr>
        <p:xfrm>
          <a:off x="5127625" y="1114425"/>
          <a:ext cx="5924550" cy="4629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32690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D2485-75F7-4A8A-9612-802521EC70C7}"/>
              </a:ext>
            </a:extLst>
          </p:cNvPr>
          <p:cNvSpPr>
            <a:spLocks noGrp="1"/>
          </p:cNvSpPr>
          <p:nvPr>
            <p:ph type="title"/>
          </p:nvPr>
        </p:nvSpPr>
        <p:spPr/>
        <p:txBody>
          <a:bodyPr/>
          <a:lstStyle/>
          <a:p>
            <a:r>
              <a:rPr lang="en-US" dirty="0"/>
              <a:t>Career guidance for social justice website</a:t>
            </a:r>
            <a:endParaRPr lang="en-GB" dirty="0"/>
          </a:p>
        </p:txBody>
      </p:sp>
      <p:sp>
        <p:nvSpPr>
          <p:cNvPr id="3" name="Content Placeholder 2">
            <a:extLst>
              <a:ext uri="{FF2B5EF4-FFF2-40B4-BE49-F238E27FC236}">
                <a16:creationId xmlns:a16="http://schemas.microsoft.com/office/drawing/2014/main" id="{F5F480B0-7E72-4B61-815F-234F8A79CAD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BBE878E5-6321-405B-B88E-BC2EEA5FB65C}"/>
              </a:ext>
            </a:extLst>
          </p:cNvPr>
          <p:cNvPicPr>
            <a:picLocks noChangeAspect="1"/>
          </p:cNvPicPr>
          <p:nvPr/>
        </p:nvPicPr>
        <p:blipFill>
          <a:blip r:embed="rId3"/>
          <a:stretch>
            <a:fillRect/>
          </a:stretch>
        </p:blipFill>
        <p:spPr>
          <a:xfrm>
            <a:off x="1792995" y="2096064"/>
            <a:ext cx="8595360" cy="3769296"/>
          </a:xfrm>
          <a:prstGeom prst="rect">
            <a:avLst/>
          </a:prstGeom>
        </p:spPr>
      </p:pic>
      <p:sp>
        <p:nvSpPr>
          <p:cNvPr id="5" name="Rectangle 4">
            <a:extLst>
              <a:ext uri="{FF2B5EF4-FFF2-40B4-BE49-F238E27FC236}">
                <a16:creationId xmlns:a16="http://schemas.microsoft.com/office/drawing/2014/main" id="{830A5D8E-F240-4539-B798-03622BE08DA3}"/>
              </a:ext>
            </a:extLst>
          </p:cNvPr>
          <p:cNvSpPr/>
          <p:nvPr/>
        </p:nvSpPr>
        <p:spPr>
          <a:xfrm>
            <a:off x="3222681" y="5865360"/>
            <a:ext cx="5404043" cy="369332"/>
          </a:xfrm>
          <a:prstGeom prst="rect">
            <a:avLst/>
          </a:prstGeom>
        </p:spPr>
        <p:txBody>
          <a:bodyPr wrap="none">
            <a:spAutoFit/>
          </a:bodyPr>
          <a:lstStyle/>
          <a:p>
            <a:r>
              <a:rPr lang="en-GB" dirty="0">
                <a:hlinkClick r:id="rId4"/>
              </a:rPr>
              <a:t>https://careerguidancesocialjustice.wordpress.com</a:t>
            </a:r>
            <a:r>
              <a:rPr lang="en-GB" dirty="0"/>
              <a:t> </a:t>
            </a:r>
          </a:p>
        </p:txBody>
      </p:sp>
    </p:spTree>
    <p:extLst>
      <p:ext uri="{BB962C8B-B14F-4D97-AF65-F5344CB8AC3E}">
        <p14:creationId xmlns:p14="http://schemas.microsoft.com/office/powerpoint/2010/main" val="200242718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C052280-388E-4151-A1EB-5236D4FCCA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3B27AC-5623-4E22-9AA0-27F59B2FB052}"/>
              </a:ext>
            </a:extLst>
          </p:cNvPr>
          <p:cNvSpPr>
            <a:spLocks noGrp="1"/>
          </p:cNvSpPr>
          <p:nvPr>
            <p:ph type="title"/>
          </p:nvPr>
        </p:nvSpPr>
        <p:spPr>
          <a:xfrm>
            <a:off x="913796" y="927100"/>
            <a:ext cx="3418766" cy="4616450"/>
          </a:xfrm>
        </p:spPr>
        <p:txBody>
          <a:bodyPr>
            <a:normAutofit/>
          </a:bodyPr>
          <a:lstStyle/>
          <a:p>
            <a:r>
              <a:rPr lang="en-US" sz="3400"/>
              <a:t>References</a:t>
            </a:r>
            <a:endParaRPr lang="en-GB" sz="3400"/>
          </a:p>
        </p:txBody>
      </p:sp>
      <p:cxnSp>
        <p:nvCxnSpPr>
          <p:cNvPr id="10" name="Straight Connector 9">
            <a:extLst>
              <a:ext uri="{FF2B5EF4-FFF2-40B4-BE49-F238E27FC236}">
                <a16:creationId xmlns:a16="http://schemas.microsoft.com/office/drawing/2014/main" id="{744251C3-E720-4363-8AF0-20AD319374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301359"/>
            <a:ext cx="0" cy="191135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63EBC05-1125-4FE1-A5D5-63959692CA9F}"/>
              </a:ext>
            </a:extLst>
          </p:cNvPr>
          <p:cNvSpPr>
            <a:spLocks noGrp="1"/>
          </p:cNvSpPr>
          <p:nvPr>
            <p:ph idx="1"/>
          </p:nvPr>
        </p:nvSpPr>
        <p:spPr>
          <a:xfrm>
            <a:off x="4976029" y="971549"/>
            <a:ext cx="6291528" cy="4616450"/>
          </a:xfrm>
        </p:spPr>
        <p:txBody>
          <a:bodyPr numCol="2" anchor="ctr">
            <a:normAutofit/>
          </a:bodyPr>
          <a:lstStyle/>
          <a:p>
            <a:pPr>
              <a:lnSpc>
                <a:spcPct val="110000"/>
              </a:lnSpc>
            </a:pPr>
            <a:r>
              <a:rPr lang="en-US" sz="1000" dirty="0">
                <a:effectLst/>
              </a:rPr>
              <a:t>Freire, P. (1996). </a:t>
            </a:r>
            <a:r>
              <a:rPr lang="en-US" sz="1000" i="1" dirty="0">
                <a:effectLst/>
              </a:rPr>
              <a:t>Pedagogy of the oppressed </a:t>
            </a:r>
            <a:r>
              <a:rPr lang="en-US" sz="1000" dirty="0">
                <a:effectLst/>
              </a:rPr>
              <a:t>(revised). New York: Continuum.</a:t>
            </a:r>
          </a:p>
          <a:p>
            <a:pPr>
              <a:lnSpc>
                <a:spcPct val="110000"/>
              </a:lnSpc>
            </a:pPr>
            <a:r>
              <a:rPr lang="en-US" sz="1000" dirty="0">
                <a:effectLst/>
              </a:rPr>
              <a:t>Foucault, M. (2005). </a:t>
            </a:r>
            <a:r>
              <a:rPr lang="en-US" sz="1000" i="1" dirty="0">
                <a:effectLst/>
              </a:rPr>
              <a:t>The order of things</a:t>
            </a:r>
            <a:r>
              <a:rPr lang="en-US" sz="1000" dirty="0">
                <a:effectLst/>
              </a:rPr>
              <a:t>. London: Routledge.</a:t>
            </a:r>
          </a:p>
          <a:p>
            <a:pPr>
              <a:lnSpc>
                <a:spcPct val="110000"/>
              </a:lnSpc>
            </a:pPr>
            <a:r>
              <a:rPr lang="en-US" sz="1000" dirty="0">
                <a:effectLst/>
              </a:rPr>
              <a:t>Hardt, M. &amp; Negri, A. (2001). </a:t>
            </a:r>
            <a:r>
              <a:rPr lang="en-US" sz="1000" i="1" dirty="0">
                <a:effectLst/>
              </a:rPr>
              <a:t>Empire</a:t>
            </a:r>
            <a:r>
              <a:rPr lang="en-US" sz="1000" dirty="0">
                <a:effectLst/>
              </a:rPr>
              <a:t>. Cambridge, MA: Harvard University Press.</a:t>
            </a:r>
          </a:p>
          <a:p>
            <a:pPr>
              <a:lnSpc>
                <a:spcPct val="110000"/>
              </a:lnSpc>
            </a:pPr>
            <a:r>
              <a:rPr lang="en-US" sz="1000" dirty="0">
                <a:effectLst/>
              </a:rPr>
              <a:t>Hardt, M. &amp; Negri, A. (2004). </a:t>
            </a:r>
            <a:r>
              <a:rPr lang="en-US" sz="1000" i="1" dirty="0">
                <a:effectLst/>
              </a:rPr>
              <a:t>Multitude: War and democracy in the age of Empire. </a:t>
            </a:r>
            <a:r>
              <a:rPr lang="en-US" sz="1000" dirty="0">
                <a:effectLst/>
              </a:rPr>
              <a:t>London: Penguin. </a:t>
            </a:r>
          </a:p>
          <a:p>
            <a:pPr>
              <a:lnSpc>
                <a:spcPct val="110000"/>
              </a:lnSpc>
            </a:pPr>
            <a:r>
              <a:rPr lang="en-US" sz="1000" dirty="0">
                <a:effectLst/>
              </a:rPr>
              <a:t>Hardt, M. &amp; Negri, A. (2017).</a:t>
            </a:r>
            <a:r>
              <a:rPr lang="en-US" sz="1000" i="1" dirty="0">
                <a:effectLst/>
              </a:rPr>
              <a:t> Assembly</a:t>
            </a:r>
            <a:r>
              <a:rPr lang="en-US" sz="1000" dirty="0">
                <a:effectLst/>
              </a:rPr>
              <a:t>. Oxford: Oxford University Press. </a:t>
            </a:r>
          </a:p>
          <a:p>
            <a:pPr>
              <a:lnSpc>
                <a:spcPct val="110000"/>
              </a:lnSpc>
            </a:pPr>
            <a:r>
              <a:rPr lang="en-GB" sz="1000" dirty="0"/>
              <a:t>Holland, J.L. (1997). </a:t>
            </a:r>
            <a:r>
              <a:rPr lang="en-GB" sz="1000" i="1" dirty="0"/>
              <a:t>Making vocational choices. </a:t>
            </a:r>
            <a:endParaRPr lang="en-US" sz="1000" dirty="0">
              <a:effectLst/>
            </a:endParaRPr>
          </a:p>
          <a:p>
            <a:pPr>
              <a:lnSpc>
                <a:spcPct val="110000"/>
              </a:lnSpc>
            </a:pPr>
            <a:r>
              <a:rPr lang="en-US" sz="1000" dirty="0">
                <a:effectLst/>
              </a:rPr>
              <a:t>Hooley, T. and Barham, L. (Eds.). (2015). </a:t>
            </a:r>
            <a:r>
              <a:rPr lang="en-US" sz="1000" u="sng" dirty="0">
                <a:effectLst/>
                <a:hlinkClick r:id="rId3"/>
              </a:rPr>
              <a:t>Career Development Policy and Practice: The Tony Watts Reader.</a:t>
            </a:r>
            <a:r>
              <a:rPr lang="en-US" sz="1000" dirty="0">
                <a:effectLst/>
              </a:rPr>
              <a:t> Stafford: Highflyers.</a:t>
            </a:r>
          </a:p>
          <a:p>
            <a:pPr>
              <a:lnSpc>
                <a:spcPct val="110000"/>
              </a:lnSpc>
            </a:pPr>
            <a:r>
              <a:rPr lang="en-US" sz="1000" dirty="0">
                <a:effectLst/>
              </a:rPr>
              <a:t>Hooley, T., Sultana, R. and Thomsen, R. (2018). </a:t>
            </a:r>
            <a:r>
              <a:rPr lang="en-US" sz="1000" dirty="0">
                <a:effectLst/>
                <a:hlinkClick r:id="rId4"/>
              </a:rPr>
              <a:t>Career </a:t>
            </a:r>
            <a:r>
              <a:rPr lang="en-US" sz="1000" dirty="0" err="1">
                <a:effectLst/>
                <a:hlinkClick r:id="rId4"/>
              </a:rPr>
              <a:t>cuidance</a:t>
            </a:r>
            <a:r>
              <a:rPr lang="en-US" sz="1000" dirty="0">
                <a:effectLst/>
                <a:hlinkClick r:id="rId4"/>
              </a:rPr>
              <a:t> for social justice: Contesting neoliberalism</a:t>
            </a:r>
            <a:r>
              <a:rPr lang="en-US" sz="1000" dirty="0">
                <a:effectLst/>
              </a:rPr>
              <a:t>. London: Routledge.</a:t>
            </a:r>
          </a:p>
          <a:p>
            <a:pPr>
              <a:lnSpc>
                <a:spcPct val="110000"/>
              </a:lnSpc>
            </a:pPr>
            <a:r>
              <a:rPr lang="en-US" sz="1000" dirty="0">
                <a:effectLst/>
              </a:rPr>
              <a:t>Hooley, T., Sultana, R. and Thomsen, R. (2019). </a:t>
            </a:r>
            <a:r>
              <a:rPr lang="en-US" sz="1000" dirty="0">
                <a:effectLst/>
                <a:hlinkClick r:id="rId5"/>
              </a:rPr>
              <a:t>Career guidance for emancipation: Reclaiming justice for the multitude</a:t>
            </a:r>
            <a:r>
              <a:rPr lang="en-US" sz="1000" dirty="0">
                <a:effectLst/>
              </a:rPr>
              <a:t>. London: Routledge.</a:t>
            </a:r>
          </a:p>
          <a:p>
            <a:pPr>
              <a:lnSpc>
                <a:spcPct val="110000"/>
              </a:lnSpc>
            </a:pPr>
            <a:r>
              <a:rPr lang="en-US" sz="1000" dirty="0" err="1">
                <a:effectLst/>
              </a:rPr>
              <a:t>Laclau</a:t>
            </a:r>
            <a:r>
              <a:rPr lang="en-US" sz="1000" dirty="0">
                <a:effectLst/>
              </a:rPr>
              <a:t>, E., &amp; </a:t>
            </a:r>
            <a:r>
              <a:rPr lang="en-US" sz="1000" dirty="0" err="1">
                <a:effectLst/>
              </a:rPr>
              <a:t>Mouffe</a:t>
            </a:r>
            <a:r>
              <a:rPr lang="en-US" sz="1000" dirty="0">
                <a:effectLst/>
              </a:rPr>
              <a:t>, C. (2014). </a:t>
            </a:r>
            <a:r>
              <a:rPr lang="en-US" sz="1000" i="1" dirty="0">
                <a:effectLst/>
              </a:rPr>
              <a:t>Hegemony and socialist strategy: Towards a radical democratic politics</a:t>
            </a:r>
            <a:r>
              <a:rPr lang="en-US" sz="1000" dirty="0">
                <a:effectLst/>
              </a:rPr>
              <a:t>. Verso Trade.</a:t>
            </a:r>
          </a:p>
          <a:p>
            <a:pPr>
              <a:lnSpc>
                <a:spcPct val="110000"/>
              </a:lnSpc>
            </a:pPr>
            <a:r>
              <a:rPr lang="en-US" sz="1000" dirty="0">
                <a:effectLst/>
              </a:rPr>
              <a:t>Marx, K. (1888). Theses on Feuerbach. Retrieved from </a:t>
            </a:r>
            <a:r>
              <a:rPr lang="en-US" sz="1000" dirty="0">
                <a:effectLst/>
                <a:hlinkClick r:id="rId6"/>
              </a:rPr>
              <a:t>https://www.marxists.org/archive/marx/works/1845/theses/theses.htm</a:t>
            </a:r>
            <a:r>
              <a:rPr lang="en-US" sz="1000" dirty="0">
                <a:effectLst/>
              </a:rPr>
              <a:t>. </a:t>
            </a:r>
          </a:p>
          <a:p>
            <a:pPr>
              <a:lnSpc>
                <a:spcPct val="110000"/>
              </a:lnSpc>
            </a:pPr>
            <a:r>
              <a:rPr lang="en-US" sz="1000" dirty="0" err="1">
                <a:effectLst/>
              </a:rPr>
              <a:t>Mouffe</a:t>
            </a:r>
            <a:r>
              <a:rPr lang="en-US" sz="1000" dirty="0">
                <a:effectLst/>
              </a:rPr>
              <a:t>, C. (2018). </a:t>
            </a:r>
            <a:r>
              <a:rPr lang="en-US" sz="1000" i="1" dirty="0">
                <a:effectLst/>
              </a:rPr>
              <a:t>For a left populism</a:t>
            </a:r>
            <a:r>
              <a:rPr lang="en-US" sz="1000" dirty="0">
                <a:effectLst/>
              </a:rPr>
              <a:t>. Verso Books.</a:t>
            </a:r>
          </a:p>
          <a:p>
            <a:pPr>
              <a:lnSpc>
                <a:spcPct val="110000"/>
              </a:lnSpc>
            </a:pPr>
            <a:r>
              <a:rPr lang="en-GB" sz="1000" dirty="0"/>
              <a:t>Parsons, F. (1909). </a:t>
            </a:r>
            <a:r>
              <a:rPr lang="en-GB" sz="1000" i="1" dirty="0"/>
              <a:t>Choosing a Vocation</a:t>
            </a:r>
            <a:r>
              <a:rPr lang="en-GB" sz="1000" dirty="0"/>
              <a:t>.</a:t>
            </a:r>
          </a:p>
          <a:p>
            <a:pPr>
              <a:lnSpc>
                <a:spcPct val="110000"/>
              </a:lnSpc>
            </a:pPr>
            <a:r>
              <a:rPr lang="en-GB" sz="1000" dirty="0"/>
              <a:t>Savickas, M.L. (2015). Life Design </a:t>
            </a:r>
            <a:r>
              <a:rPr lang="en-GB" sz="1000" dirty="0" err="1"/>
              <a:t>Counseling</a:t>
            </a:r>
            <a:r>
              <a:rPr lang="en-GB" sz="1000" dirty="0"/>
              <a:t> Manual. Available at </a:t>
            </a:r>
            <a:r>
              <a:rPr lang="en-GB" sz="1000" dirty="0">
                <a:hlinkClick r:id="rId7"/>
              </a:rPr>
              <a:t>http://vocopher.com/LifeDesign/LifeDesign.pdf</a:t>
            </a:r>
            <a:r>
              <a:rPr lang="en-GB" sz="1000" dirty="0"/>
              <a:t> [Accessed 11th January 2017]</a:t>
            </a:r>
            <a:endParaRPr lang="en-US" sz="1000" dirty="0">
              <a:effectLst/>
            </a:endParaRPr>
          </a:p>
          <a:p>
            <a:pPr>
              <a:lnSpc>
                <a:spcPct val="110000"/>
              </a:lnSpc>
            </a:pPr>
            <a:r>
              <a:rPr lang="en-GB" sz="1000" dirty="0"/>
              <a:t>Willis, P. (1977). </a:t>
            </a:r>
            <a:r>
              <a:rPr lang="en-GB" sz="1000" i="1" dirty="0"/>
              <a:t>Learning to labour</a:t>
            </a:r>
            <a:r>
              <a:rPr lang="en-GB" sz="1000" dirty="0"/>
              <a:t>. Farnborough: Saxon House. </a:t>
            </a:r>
            <a:endParaRPr lang="en-US" sz="1000" dirty="0">
              <a:effectLst/>
            </a:endParaRPr>
          </a:p>
          <a:p>
            <a:pPr>
              <a:lnSpc>
                <a:spcPct val="110000"/>
              </a:lnSpc>
            </a:pPr>
            <a:r>
              <a:rPr lang="en-US" sz="1000" dirty="0">
                <a:effectLst/>
              </a:rPr>
              <a:t>Yates, J. (2019). </a:t>
            </a:r>
            <a:r>
              <a:rPr lang="en-US" sz="1000" i="1" dirty="0">
                <a:effectLst/>
              </a:rPr>
              <a:t>The career coaching toolkit</a:t>
            </a:r>
            <a:r>
              <a:rPr lang="en-US" sz="1000" dirty="0">
                <a:effectLst/>
              </a:rPr>
              <a:t>. London: Routledge. </a:t>
            </a:r>
          </a:p>
        </p:txBody>
      </p:sp>
    </p:spTree>
    <p:extLst>
      <p:ext uri="{BB962C8B-B14F-4D97-AF65-F5344CB8AC3E}">
        <p14:creationId xmlns:p14="http://schemas.microsoft.com/office/powerpoint/2010/main" val="335856381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A2181-DC54-4E77-83F8-2595D6D666DC}"/>
              </a:ext>
            </a:extLst>
          </p:cNvPr>
          <p:cNvSpPr>
            <a:spLocks noGrp="1"/>
          </p:cNvSpPr>
          <p:nvPr>
            <p:ph type="title"/>
          </p:nvPr>
        </p:nvSpPr>
        <p:spPr/>
        <p:txBody>
          <a:bodyPr/>
          <a:lstStyle/>
          <a:p>
            <a:r>
              <a:rPr lang="en-GB" dirty="0"/>
              <a:t>About me</a:t>
            </a:r>
          </a:p>
        </p:txBody>
      </p:sp>
      <p:sp>
        <p:nvSpPr>
          <p:cNvPr id="3" name="Content Placeholder 2">
            <a:extLst>
              <a:ext uri="{FF2B5EF4-FFF2-40B4-BE49-F238E27FC236}">
                <a16:creationId xmlns:a16="http://schemas.microsoft.com/office/drawing/2014/main" id="{F047F9FF-6CCA-491D-880F-A00CD2AEA560}"/>
              </a:ext>
            </a:extLst>
          </p:cNvPr>
          <p:cNvSpPr>
            <a:spLocks noGrp="1"/>
          </p:cNvSpPr>
          <p:nvPr>
            <p:ph idx="1"/>
          </p:nvPr>
        </p:nvSpPr>
        <p:spPr/>
        <p:txBody>
          <a:bodyPr>
            <a:normAutofit fontScale="92500" lnSpcReduction="20000"/>
          </a:bodyPr>
          <a:lstStyle/>
          <a:p>
            <a:pPr marL="0" indent="0">
              <a:buNone/>
            </a:pPr>
            <a:r>
              <a:rPr lang="en-GB" b="1" dirty="0"/>
              <a:t>Tristram Hooley</a:t>
            </a:r>
          </a:p>
          <a:p>
            <a:pPr marL="0" indent="0">
              <a:buNone/>
            </a:pPr>
            <a:r>
              <a:rPr lang="en-GB" dirty="0"/>
              <a:t>Professor of Career Education, University of Derby/ Professor II, Inland Norway University of Applied Sciences/ Chief Research Officer, Institute of Student Employers</a:t>
            </a:r>
          </a:p>
          <a:p>
            <a:pPr marL="0" indent="0">
              <a:buNone/>
            </a:pPr>
            <a:endParaRPr lang="en-GB" dirty="0"/>
          </a:p>
          <a:p>
            <a:pPr marL="0" indent="0">
              <a:buNone/>
            </a:pPr>
            <a:r>
              <a:rPr lang="en-GB" dirty="0"/>
              <a:t>Email: </a:t>
            </a:r>
            <a:r>
              <a:rPr lang="en-GB" dirty="0">
                <a:hlinkClick r:id="rId2"/>
              </a:rPr>
              <a:t>tristram.hooley@gmail.com</a:t>
            </a:r>
            <a:r>
              <a:rPr lang="en-GB" dirty="0"/>
              <a:t> </a:t>
            </a:r>
          </a:p>
          <a:p>
            <a:pPr marL="0" indent="0">
              <a:buNone/>
            </a:pPr>
            <a:endParaRPr lang="en-GB" dirty="0"/>
          </a:p>
          <a:p>
            <a:pPr marL="0" indent="0">
              <a:buNone/>
            </a:pPr>
            <a:r>
              <a:rPr lang="en-GB" dirty="0"/>
              <a:t>Twitter: @</a:t>
            </a:r>
            <a:r>
              <a:rPr lang="en-GB" dirty="0" err="1"/>
              <a:t>pigironjoe</a:t>
            </a:r>
            <a:endParaRPr lang="en-GB" dirty="0"/>
          </a:p>
          <a:p>
            <a:pPr marL="0" indent="0">
              <a:buNone/>
            </a:pPr>
            <a:endParaRPr lang="en-GB" dirty="0"/>
          </a:p>
          <a:p>
            <a:pPr marL="0" indent="0">
              <a:buNone/>
            </a:pPr>
            <a:r>
              <a:rPr lang="en-GB" dirty="0"/>
              <a:t>Blog: </a:t>
            </a:r>
            <a:r>
              <a:rPr lang="en-GB" dirty="0">
                <a:hlinkClick r:id="rId3"/>
              </a:rPr>
              <a:t>https://adventuresincareerdevelopment.wordpress.com/</a:t>
            </a:r>
            <a:r>
              <a:rPr lang="en-GB" dirty="0"/>
              <a:t> </a:t>
            </a:r>
          </a:p>
        </p:txBody>
      </p:sp>
    </p:spTree>
    <p:extLst>
      <p:ext uri="{BB962C8B-B14F-4D97-AF65-F5344CB8AC3E}">
        <p14:creationId xmlns:p14="http://schemas.microsoft.com/office/powerpoint/2010/main" val="374772921"/>
      </p:ext>
    </p:extLst>
  </p:cSld>
  <p:clrMapOvr>
    <a:masterClrMapping/>
  </p:clrMapOvr>
  <mc:AlternateContent xmlns:mc="http://schemas.openxmlformats.org/markup-compatibility/2006" xmlns:p14="http://schemas.microsoft.com/office/powerpoint/2010/main">
    <mc:Choice Requires="p14">
      <p:transition p14:dur="100" advTm="3156">
        <p:cut/>
      </p:transition>
    </mc:Choice>
    <mc:Fallback xmlns="">
      <p:transition advTm="3156">
        <p:cut/>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78346F"/>
      </a:dk2>
      <a:lt2>
        <a:srgbClr val="D9A8D2"/>
      </a:lt2>
      <a:accent1>
        <a:srgbClr val="CE57AB"/>
      </a:accent1>
      <a:accent2>
        <a:srgbClr val="8E8EFD"/>
      </a:accent2>
      <a:accent3>
        <a:srgbClr val="7CBCE0"/>
      </a:accent3>
      <a:accent4>
        <a:srgbClr val="70BF9F"/>
      </a:accent4>
      <a:accent5>
        <a:srgbClr val="A5B960"/>
      </a:accent5>
      <a:accent6>
        <a:srgbClr val="D47A57"/>
      </a:accent6>
      <a:hlink>
        <a:srgbClr val="D164DE"/>
      </a:hlink>
      <a:folHlink>
        <a:srgbClr val="BE87C4"/>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D4FE1632-F131-47D3-A814-99E9CD025E2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1754</Words>
  <Application>Microsoft Office PowerPoint</Application>
  <PresentationFormat>Widescreen</PresentationFormat>
  <Paragraphs>147</Paragraphs>
  <Slides>22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Bookman Old Style</vt:lpstr>
      <vt:lpstr>Calibri</vt:lpstr>
      <vt:lpstr>Georgia</vt:lpstr>
      <vt:lpstr>Rockwell</vt:lpstr>
      <vt:lpstr>Damask</vt:lpstr>
      <vt:lpstr>Learning from political economy: Using laclau &amp; MouffeT and Hardt &amp; Negri in Career guidance practice</vt:lpstr>
      <vt:lpstr>Something better change</vt:lpstr>
      <vt:lpstr>Yesterday…</vt:lpstr>
      <vt:lpstr>The five signposts towards socially justice career guidance</vt:lpstr>
      <vt:lpstr>Evidence-informed practice</vt:lpstr>
      <vt:lpstr>Alternative Epistemologies</vt:lpstr>
      <vt:lpstr>Where do we go for new ideas?</vt:lpstr>
      <vt:lpstr>This takes us to political economy</vt:lpstr>
      <vt:lpstr>Laclau &amp; Mouffe + HardT &amp; Negri </vt:lpstr>
      <vt:lpstr>Laclau &amp; Mouffe: Key ideas</vt:lpstr>
      <vt:lpstr>Hardt and Negri: Key ideas</vt:lpstr>
      <vt:lpstr>Grammar</vt:lpstr>
      <vt:lpstr>Folk grammar</vt:lpstr>
      <vt:lpstr>Changing the grammar</vt:lpstr>
      <vt:lpstr>How do we integrate this into career guidance</vt:lpstr>
      <vt:lpstr>There are many ways to  ‘do’ career guidance</vt:lpstr>
      <vt:lpstr>Framed as a counselling/coaching intervention</vt:lpstr>
      <vt:lpstr>What does this achieve?</vt:lpstr>
      <vt:lpstr>So…</vt:lpstr>
      <vt:lpstr>Career guidance for social justice website</vt:lpstr>
      <vt:lpstr>References</vt:lpstr>
      <vt:lpstr>About 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from political economy: Using laclau &amp; MouffeT and Hardt &amp; Negri in Career guidance practice</dc:title>
  <dc:creator>Tristram Hooley</dc:creator>
  <cp:lastModifiedBy>Tristram Hooley</cp:lastModifiedBy>
  <cp:revision>2</cp:revision>
  <dcterms:created xsi:type="dcterms:W3CDTF">2019-10-23T15:38:42Z</dcterms:created>
  <dcterms:modified xsi:type="dcterms:W3CDTF">2019-10-24T04:55:31Z</dcterms:modified>
</cp:coreProperties>
</file>