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4"/>
  </p:sldMasterIdLst>
  <p:notesMasterIdLst>
    <p:notesMasterId r:id="rId18"/>
  </p:notesMasterIdLst>
  <p:handoutMasterIdLst>
    <p:handoutMasterId r:id="rId19"/>
  </p:handoutMasterIdLst>
  <p:sldIdLst>
    <p:sldId id="646" r:id="rId5"/>
    <p:sldId id="569" r:id="rId6"/>
    <p:sldId id="570" r:id="rId7"/>
    <p:sldId id="638" r:id="rId8"/>
    <p:sldId id="343" r:id="rId9"/>
    <p:sldId id="670" r:id="rId10"/>
    <p:sldId id="671" r:id="rId11"/>
    <p:sldId id="672" r:id="rId12"/>
    <p:sldId id="673" r:id="rId13"/>
    <p:sldId id="275" r:id="rId14"/>
    <p:sldId id="584" r:id="rId15"/>
    <p:sldId id="602" r:id="rId16"/>
    <p:sldId id="674" r:id="rId17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731"/>
    <a:srgbClr val="4FC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7" autoAdjust="0"/>
    <p:restoredTop sz="92742" autoAdjust="0"/>
  </p:normalViewPr>
  <p:slideViewPr>
    <p:cSldViewPr snapToGrid="0">
      <p:cViewPr varScale="1">
        <p:scale>
          <a:sx n="60" d="100"/>
          <a:sy n="60" d="100"/>
        </p:scale>
        <p:origin x="68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842DF8-9B92-4702-9CDF-213C96A7A5B0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C65DF4BD-2343-416E-BE43-A7370E1FDE20}">
      <dgm:prSet/>
      <dgm:spPr/>
      <dgm:t>
        <a:bodyPr/>
        <a:lstStyle/>
        <a:p>
          <a:r>
            <a:rPr lang="en-GB"/>
            <a:t>2 book project to create space for a different kind of discussion about career guidance.</a:t>
          </a:r>
          <a:endParaRPr lang="en-US"/>
        </a:p>
      </dgm:t>
    </dgm:pt>
    <dgm:pt modelId="{FFDF4E88-8EBD-4468-9A64-CA036AD583CD}" type="parTrans" cxnId="{1765BD21-C2B6-4F12-B8FB-D09CE79ED81B}">
      <dgm:prSet/>
      <dgm:spPr/>
      <dgm:t>
        <a:bodyPr/>
        <a:lstStyle/>
        <a:p>
          <a:endParaRPr lang="en-US"/>
        </a:p>
      </dgm:t>
    </dgm:pt>
    <dgm:pt modelId="{095570E1-EF72-402B-9BAC-F98F2352BE4E}" type="sibTrans" cxnId="{1765BD21-C2B6-4F12-B8FB-D09CE79ED81B}">
      <dgm:prSet/>
      <dgm:spPr/>
      <dgm:t>
        <a:bodyPr/>
        <a:lstStyle/>
        <a:p>
          <a:endParaRPr lang="en-US"/>
        </a:p>
      </dgm:t>
    </dgm:pt>
    <dgm:pt modelId="{0C585B6A-5D3B-4353-AB20-90C82C0AD7D9}">
      <dgm:prSet/>
      <dgm:spPr/>
      <dgm:t>
        <a:bodyPr/>
        <a:lstStyle/>
        <a:p>
          <a:r>
            <a:rPr lang="en-GB"/>
            <a:t>It builds on and extends a long tradition of thinking about career guidance and social justice. </a:t>
          </a:r>
          <a:endParaRPr lang="en-US"/>
        </a:p>
      </dgm:t>
    </dgm:pt>
    <dgm:pt modelId="{CF870FD2-6942-4544-A300-C0F1551297AD}" type="parTrans" cxnId="{03B9A367-3A5D-48C3-B53A-A18271A8BF20}">
      <dgm:prSet/>
      <dgm:spPr/>
      <dgm:t>
        <a:bodyPr/>
        <a:lstStyle/>
        <a:p>
          <a:endParaRPr lang="en-US"/>
        </a:p>
      </dgm:t>
    </dgm:pt>
    <dgm:pt modelId="{DABA4619-05E8-4B15-8632-8C1A125D03C1}" type="sibTrans" cxnId="{03B9A367-3A5D-48C3-B53A-A18271A8BF20}">
      <dgm:prSet/>
      <dgm:spPr/>
      <dgm:t>
        <a:bodyPr/>
        <a:lstStyle/>
        <a:p>
          <a:endParaRPr lang="en-US"/>
        </a:p>
      </dgm:t>
    </dgm:pt>
    <dgm:pt modelId="{3B10D61C-8EBF-43BD-B53B-514F87004D1C}">
      <dgm:prSet/>
      <dgm:spPr/>
      <dgm:t>
        <a:bodyPr/>
        <a:lstStyle/>
        <a:p>
          <a:r>
            <a:rPr lang="en-GB"/>
            <a:t>Includes contributions from a wider range of countries including those in the global south. </a:t>
          </a:r>
          <a:endParaRPr lang="en-US"/>
        </a:p>
      </dgm:t>
    </dgm:pt>
    <dgm:pt modelId="{A9BC9635-210A-497A-BC74-935CCF07FD80}" type="parTrans" cxnId="{139A5BEB-FE78-41E1-9B90-77A19A104E02}">
      <dgm:prSet/>
      <dgm:spPr/>
      <dgm:t>
        <a:bodyPr/>
        <a:lstStyle/>
        <a:p>
          <a:endParaRPr lang="en-US"/>
        </a:p>
      </dgm:t>
    </dgm:pt>
    <dgm:pt modelId="{68E0714A-5556-483D-ACBA-A37BE638E59A}" type="sibTrans" cxnId="{139A5BEB-FE78-41E1-9B90-77A19A104E02}">
      <dgm:prSet/>
      <dgm:spPr/>
      <dgm:t>
        <a:bodyPr/>
        <a:lstStyle/>
        <a:p>
          <a:endParaRPr lang="en-US"/>
        </a:p>
      </dgm:t>
    </dgm:pt>
    <dgm:pt modelId="{4275E461-9330-498C-8280-0C27B4357E70}" type="pres">
      <dgm:prSet presAssocID="{81842DF8-9B92-4702-9CDF-213C96A7A5B0}" presName="vert0" presStyleCnt="0">
        <dgm:presLayoutVars>
          <dgm:dir/>
          <dgm:animOne val="branch"/>
          <dgm:animLvl val="lvl"/>
        </dgm:presLayoutVars>
      </dgm:prSet>
      <dgm:spPr/>
    </dgm:pt>
    <dgm:pt modelId="{17362532-585F-44D8-A5A7-A09C86F5FD41}" type="pres">
      <dgm:prSet presAssocID="{C65DF4BD-2343-416E-BE43-A7370E1FDE20}" presName="thickLine" presStyleLbl="alignNode1" presStyleIdx="0" presStyleCnt="3"/>
      <dgm:spPr/>
    </dgm:pt>
    <dgm:pt modelId="{FF43E245-9E8D-435D-9D30-C8C3B8F2048A}" type="pres">
      <dgm:prSet presAssocID="{C65DF4BD-2343-416E-BE43-A7370E1FDE20}" presName="horz1" presStyleCnt="0"/>
      <dgm:spPr/>
    </dgm:pt>
    <dgm:pt modelId="{5886A474-F083-4CE2-9817-38EE68149811}" type="pres">
      <dgm:prSet presAssocID="{C65DF4BD-2343-416E-BE43-A7370E1FDE20}" presName="tx1" presStyleLbl="revTx" presStyleIdx="0" presStyleCnt="3"/>
      <dgm:spPr/>
    </dgm:pt>
    <dgm:pt modelId="{D630690C-8A42-494C-BF5D-57AA1A82B0EC}" type="pres">
      <dgm:prSet presAssocID="{C65DF4BD-2343-416E-BE43-A7370E1FDE20}" presName="vert1" presStyleCnt="0"/>
      <dgm:spPr/>
    </dgm:pt>
    <dgm:pt modelId="{E59336D6-812B-4547-971F-67333605FF18}" type="pres">
      <dgm:prSet presAssocID="{0C585B6A-5D3B-4353-AB20-90C82C0AD7D9}" presName="thickLine" presStyleLbl="alignNode1" presStyleIdx="1" presStyleCnt="3"/>
      <dgm:spPr/>
    </dgm:pt>
    <dgm:pt modelId="{7501C9F3-3B4E-4B6B-91E6-A749D4BC86B5}" type="pres">
      <dgm:prSet presAssocID="{0C585B6A-5D3B-4353-AB20-90C82C0AD7D9}" presName="horz1" presStyleCnt="0"/>
      <dgm:spPr/>
    </dgm:pt>
    <dgm:pt modelId="{18B439E1-C8F4-4F5E-B2B8-A440E3FED124}" type="pres">
      <dgm:prSet presAssocID="{0C585B6A-5D3B-4353-AB20-90C82C0AD7D9}" presName="tx1" presStyleLbl="revTx" presStyleIdx="1" presStyleCnt="3"/>
      <dgm:spPr/>
    </dgm:pt>
    <dgm:pt modelId="{18E17A4D-0B8D-4EAD-B094-1B031C8D691C}" type="pres">
      <dgm:prSet presAssocID="{0C585B6A-5D3B-4353-AB20-90C82C0AD7D9}" presName="vert1" presStyleCnt="0"/>
      <dgm:spPr/>
    </dgm:pt>
    <dgm:pt modelId="{0E2AD45B-FCDB-4663-8F8B-9AB084F80C9F}" type="pres">
      <dgm:prSet presAssocID="{3B10D61C-8EBF-43BD-B53B-514F87004D1C}" presName="thickLine" presStyleLbl="alignNode1" presStyleIdx="2" presStyleCnt="3"/>
      <dgm:spPr/>
    </dgm:pt>
    <dgm:pt modelId="{7CC0704D-8B31-4181-BFA3-4A75C2B19E82}" type="pres">
      <dgm:prSet presAssocID="{3B10D61C-8EBF-43BD-B53B-514F87004D1C}" presName="horz1" presStyleCnt="0"/>
      <dgm:spPr/>
    </dgm:pt>
    <dgm:pt modelId="{59A916E4-E1C7-494F-A159-51A1A47C6F49}" type="pres">
      <dgm:prSet presAssocID="{3B10D61C-8EBF-43BD-B53B-514F87004D1C}" presName="tx1" presStyleLbl="revTx" presStyleIdx="2" presStyleCnt="3"/>
      <dgm:spPr/>
    </dgm:pt>
    <dgm:pt modelId="{CBD3EB7C-1E3E-43BD-8B16-9FD9D8982894}" type="pres">
      <dgm:prSet presAssocID="{3B10D61C-8EBF-43BD-B53B-514F87004D1C}" presName="vert1" presStyleCnt="0"/>
      <dgm:spPr/>
    </dgm:pt>
  </dgm:ptLst>
  <dgm:cxnLst>
    <dgm:cxn modelId="{B8589D05-3824-47D7-8466-21B34BADB71A}" type="presOf" srcId="{0C585B6A-5D3B-4353-AB20-90C82C0AD7D9}" destId="{18B439E1-C8F4-4F5E-B2B8-A440E3FED124}" srcOrd="0" destOrd="0" presId="urn:microsoft.com/office/officeart/2008/layout/LinedList"/>
    <dgm:cxn modelId="{1765BD21-C2B6-4F12-B8FB-D09CE79ED81B}" srcId="{81842DF8-9B92-4702-9CDF-213C96A7A5B0}" destId="{C65DF4BD-2343-416E-BE43-A7370E1FDE20}" srcOrd="0" destOrd="0" parTransId="{FFDF4E88-8EBD-4468-9A64-CA036AD583CD}" sibTransId="{095570E1-EF72-402B-9BAC-F98F2352BE4E}"/>
    <dgm:cxn modelId="{1199143C-5842-4DC2-9429-0D48BB8D2688}" type="presOf" srcId="{81842DF8-9B92-4702-9CDF-213C96A7A5B0}" destId="{4275E461-9330-498C-8280-0C27B4357E70}" srcOrd="0" destOrd="0" presId="urn:microsoft.com/office/officeart/2008/layout/LinedList"/>
    <dgm:cxn modelId="{A00E015E-1E28-4C19-BCD9-FFD2B90FFF01}" type="presOf" srcId="{3B10D61C-8EBF-43BD-B53B-514F87004D1C}" destId="{59A916E4-E1C7-494F-A159-51A1A47C6F49}" srcOrd="0" destOrd="0" presId="urn:microsoft.com/office/officeart/2008/layout/LinedList"/>
    <dgm:cxn modelId="{03B9A367-3A5D-48C3-B53A-A18271A8BF20}" srcId="{81842DF8-9B92-4702-9CDF-213C96A7A5B0}" destId="{0C585B6A-5D3B-4353-AB20-90C82C0AD7D9}" srcOrd="1" destOrd="0" parTransId="{CF870FD2-6942-4544-A300-C0F1551297AD}" sibTransId="{DABA4619-05E8-4B15-8632-8C1A125D03C1}"/>
    <dgm:cxn modelId="{139A5BEB-FE78-41E1-9B90-77A19A104E02}" srcId="{81842DF8-9B92-4702-9CDF-213C96A7A5B0}" destId="{3B10D61C-8EBF-43BD-B53B-514F87004D1C}" srcOrd="2" destOrd="0" parTransId="{A9BC9635-210A-497A-BC74-935CCF07FD80}" sibTransId="{68E0714A-5556-483D-ACBA-A37BE638E59A}"/>
    <dgm:cxn modelId="{4A0071F3-9D4A-441F-816D-7AA5E14BD8EB}" type="presOf" srcId="{C65DF4BD-2343-416E-BE43-A7370E1FDE20}" destId="{5886A474-F083-4CE2-9817-38EE68149811}" srcOrd="0" destOrd="0" presId="urn:microsoft.com/office/officeart/2008/layout/LinedList"/>
    <dgm:cxn modelId="{0D88A9E5-1235-4EE2-9AAE-1E04CE32D89A}" type="presParOf" srcId="{4275E461-9330-498C-8280-0C27B4357E70}" destId="{17362532-585F-44D8-A5A7-A09C86F5FD41}" srcOrd="0" destOrd="0" presId="urn:microsoft.com/office/officeart/2008/layout/LinedList"/>
    <dgm:cxn modelId="{0CD97137-2A1A-457E-B085-BDAE71926817}" type="presParOf" srcId="{4275E461-9330-498C-8280-0C27B4357E70}" destId="{FF43E245-9E8D-435D-9D30-C8C3B8F2048A}" srcOrd="1" destOrd="0" presId="urn:microsoft.com/office/officeart/2008/layout/LinedList"/>
    <dgm:cxn modelId="{CD28F88B-BE98-4DB3-AFF8-7C47B03DD817}" type="presParOf" srcId="{FF43E245-9E8D-435D-9D30-C8C3B8F2048A}" destId="{5886A474-F083-4CE2-9817-38EE68149811}" srcOrd="0" destOrd="0" presId="urn:microsoft.com/office/officeart/2008/layout/LinedList"/>
    <dgm:cxn modelId="{04BF9044-DF39-4B5F-9615-380E27DBA546}" type="presParOf" srcId="{FF43E245-9E8D-435D-9D30-C8C3B8F2048A}" destId="{D630690C-8A42-494C-BF5D-57AA1A82B0EC}" srcOrd="1" destOrd="0" presId="urn:microsoft.com/office/officeart/2008/layout/LinedList"/>
    <dgm:cxn modelId="{2C81DF6E-9876-4085-A67A-9AB671416FAB}" type="presParOf" srcId="{4275E461-9330-498C-8280-0C27B4357E70}" destId="{E59336D6-812B-4547-971F-67333605FF18}" srcOrd="2" destOrd="0" presId="urn:microsoft.com/office/officeart/2008/layout/LinedList"/>
    <dgm:cxn modelId="{59B690BF-A9DB-41FA-A1B2-480E4D55642D}" type="presParOf" srcId="{4275E461-9330-498C-8280-0C27B4357E70}" destId="{7501C9F3-3B4E-4B6B-91E6-A749D4BC86B5}" srcOrd="3" destOrd="0" presId="urn:microsoft.com/office/officeart/2008/layout/LinedList"/>
    <dgm:cxn modelId="{8BAFAF6E-F73F-4E15-B5BC-A86BDBD1B3D1}" type="presParOf" srcId="{7501C9F3-3B4E-4B6B-91E6-A749D4BC86B5}" destId="{18B439E1-C8F4-4F5E-B2B8-A440E3FED124}" srcOrd="0" destOrd="0" presId="urn:microsoft.com/office/officeart/2008/layout/LinedList"/>
    <dgm:cxn modelId="{1E1757C5-3EF1-4C51-AC0F-3ADCC59654FA}" type="presParOf" srcId="{7501C9F3-3B4E-4B6B-91E6-A749D4BC86B5}" destId="{18E17A4D-0B8D-4EAD-B094-1B031C8D691C}" srcOrd="1" destOrd="0" presId="urn:microsoft.com/office/officeart/2008/layout/LinedList"/>
    <dgm:cxn modelId="{56757CBC-207A-48E6-82D8-7EBBBE0594FE}" type="presParOf" srcId="{4275E461-9330-498C-8280-0C27B4357E70}" destId="{0E2AD45B-FCDB-4663-8F8B-9AB084F80C9F}" srcOrd="4" destOrd="0" presId="urn:microsoft.com/office/officeart/2008/layout/LinedList"/>
    <dgm:cxn modelId="{59C86D84-1572-474D-BB48-955346364770}" type="presParOf" srcId="{4275E461-9330-498C-8280-0C27B4357E70}" destId="{7CC0704D-8B31-4181-BFA3-4A75C2B19E82}" srcOrd="5" destOrd="0" presId="urn:microsoft.com/office/officeart/2008/layout/LinedList"/>
    <dgm:cxn modelId="{AB49CEE6-844A-4787-ACCA-4BF6CC9171CC}" type="presParOf" srcId="{7CC0704D-8B31-4181-BFA3-4A75C2B19E82}" destId="{59A916E4-E1C7-494F-A159-51A1A47C6F49}" srcOrd="0" destOrd="0" presId="urn:microsoft.com/office/officeart/2008/layout/LinedList"/>
    <dgm:cxn modelId="{5642EE8C-4698-4BDC-B193-53885FEE1314}" type="presParOf" srcId="{7CC0704D-8B31-4181-BFA3-4A75C2B19E82}" destId="{CBD3EB7C-1E3E-43BD-8B16-9FD9D898289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BFC124-99DA-449F-B2E6-BE2FDFCAEFA6}" type="doc">
      <dgm:prSet loTypeId="urn:microsoft.com/office/officeart/2017/3/layout/DropPinTimeline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F332C83-5267-4BC2-B1B4-448598AA5473}">
      <dgm:prSet/>
      <dgm:spPr/>
      <dgm:t>
        <a:bodyPr/>
        <a:lstStyle/>
        <a:p>
          <a:pPr>
            <a:defRPr b="1"/>
          </a:pPr>
          <a:r>
            <a:rPr lang="en-US"/>
            <a:t>2018</a:t>
          </a:r>
        </a:p>
      </dgm:t>
    </dgm:pt>
    <dgm:pt modelId="{476021CA-5F8A-48E5-A416-F725BFB129AA}" type="parTrans" cxnId="{97618CCD-0810-4744-AA5D-2CDE686E8C2B}">
      <dgm:prSet/>
      <dgm:spPr/>
      <dgm:t>
        <a:bodyPr/>
        <a:lstStyle/>
        <a:p>
          <a:endParaRPr lang="en-US" sz="1600"/>
        </a:p>
      </dgm:t>
    </dgm:pt>
    <dgm:pt modelId="{3A4487BE-E06F-443D-84DD-EBE4A8B9725D}" type="sibTrans" cxnId="{97618CCD-0810-4744-AA5D-2CDE686E8C2B}">
      <dgm:prSet/>
      <dgm:spPr/>
      <dgm:t>
        <a:bodyPr/>
        <a:lstStyle/>
        <a:p>
          <a:endParaRPr lang="en-US"/>
        </a:p>
      </dgm:t>
    </dgm:pt>
    <dgm:pt modelId="{160F56EA-5465-43E8-8139-54BA41128969}">
      <dgm:prSet/>
      <dgm:spPr/>
      <dgm:t>
        <a:bodyPr/>
        <a:lstStyle/>
        <a:p>
          <a:r>
            <a:rPr lang="en-US" b="1" i="1"/>
            <a:t>Career guidance for social justice</a:t>
          </a:r>
          <a:r>
            <a:rPr lang="en-US"/>
            <a:t> – Explores context, critique and theory. </a:t>
          </a:r>
        </a:p>
      </dgm:t>
    </dgm:pt>
    <dgm:pt modelId="{92510E2F-FA76-419F-8E37-E2643C956E95}" type="parTrans" cxnId="{89EF9326-79CC-4F72-9A25-3E0926AFC673}">
      <dgm:prSet/>
      <dgm:spPr/>
      <dgm:t>
        <a:bodyPr/>
        <a:lstStyle/>
        <a:p>
          <a:endParaRPr lang="en-US" sz="1600"/>
        </a:p>
      </dgm:t>
    </dgm:pt>
    <dgm:pt modelId="{FCE0DADF-C326-4AC0-B8CB-6DCB03B9E011}" type="sibTrans" cxnId="{89EF9326-79CC-4F72-9A25-3E0926AFC673}">
      <dgm:prSet/>
      <dgm:spPr/>
      <dgm:t>
        <a:bodyPr/>
        <a:lstStyle/>
        <a:p>
          <a:endParaRPr lang="en-US"/>
        </a:p>
      </dgm:t>
    </dgm:pt>
    <dgm:pt modelId="{0938D2BB-E9B0-4695-B458-9AAEE84091C5}">
      <dgm:prSet/>
      <dgm:spPr/>
      <dgm:t>
        <a:bodyPr/>
        <a:lstStyle/>
        <a:p>
          <a:pPr>
            <a:defRPr b="1"/>
          </a:pPr>
          <a:r>
            <a:rPr lang="en-US"/>
            <a:t>2019</a:t>
          </a:r>
        </a:p>
      </dgm:t>
    </dgm:pt>
    <dgm:pt modelId="{94080714-B225-44D3-92A5-302F0D1B040D}" type="parTrans" cxnId="{C76780AE-AEDF-48F9-B9F1-B85302FEA6DC}">
      <dgm:prSet/>
      <dgm:spPr/>
      <dgm:t>
        <a:bodyPr/>
        <a:lstStyle/>
        <a:p>
          <a:endParaRPr lang="en-US" sz="1600"/>
        </a:p>
      </dgm:t>
    </dgm:pt>
    <dgm:pt modelId="{98AD745C-F600-41FE-80F9-20BF112F3763}" type="sibTrans" cxnId="{C76780AE-AEDF-48F9-B9F1-B85302FEA6DC}">
      <dgm:prSet/>
      <dgm:spPr/>
      <dgm:t>
        <a:bodyPr/>
        <a:lstStyle/>
        <a:p>
          <a:endParaRPr lang="en-US"/>
        </a:p>
      </dgm:t>
    </dgm:pt>
    <dgm:pt modelId="{8BC0C673-8BAE-4C69-8B2D-56B56D1C5019}">
      <dgm:prSet/>
      <dgm:spPr/>
      <dgm:t>
        <a:bodyPr/>
        <a:lstStyle/>
        <a:p>
          <a:r>
            <a:rPr lang="en-US" b="1" i="1"/>
            <a:t>Career guidance for emancipation</a:t>
          </a:r>
          <a:r>
            <a:rPr lang="en-US"/>
            <a:t> – Explores diverse experiences of neoliberalism and possibilities for challenging and changing things. </a:t>
          </a:r>
        </a:p>
      </dgm:t>
    </dgm:pt>
    <dgm:pt modelId="{E3EA4276-89C9-4B25-8B26-D072F9386DD7}" type="parTrans" cxnId="{472789A8-E3C4-4EFF-9AD9-955CCFA6CDC4}">
      <dgm:prSet/>
      <dgm:spPr/>
      <dgm:t>
        <a:bodyPr/>
        <a:lstStyle/>
        <a:p>
          <a:endParaRPr lang="en-US" sz="1600"/>
        </a:p>
      </dgm:t>
    </dgm:pt>
    <dgm:pt modelId="{D4BC3728-46F8-463B-804B-DD1BBCF73D98}" type="sibTrans" cxnId="{472789A8-E3C4-4EFF-9AD9-955CCFA6CDC4}">
      <dgm:prSet/>
      <dgm:spPr/>
      <dgm:t>
        <a:bodyPr/>
        <a:lstStyle/>
        <a:p>
          <a:endParaRPr lang="en-US"/>
        </a:p>
      </dgm:t>
    </dgm:pt>
    <dgm:pt modelId="{A1B591F4-30AB-4ACE-AF80-29CBC218F50D}" type="pres">
      <dgm:prSet presAssocID="{1BBFC124-99DA-449F-B2E6-BE2FDFCAEFA6}" presName="root" presStyleCnt="0">
        <dgm:presLayoutVars>
          <dgm:chMax/>
          <dgm:chPref/>
          <dgm:animLvl val="lvl"/>
        </dgm:presLayoutVars>
      </dgm:prSet>
      <dgm:spPr/>
    </dgm:pt>
    <dgm:pt modelId="{F736905B-6C70-4301-B3BA-7E3764BB7F0F}" type="pres">
      <dgm:prSet presAssocID="{1BBFC124-99DA-449F-B2E6-BE2FDFCAEFA6}" presName="divider" presStyleLbl="fgAcc1" presStyleIdx="0" presStyleCnt="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50202664-3E90-4101-88A2-F9261A9D87C0}" type="pres">
      <dgm:prSet presAssocID="{1BBFC124-99DA-449F-B2E6-BE2FDFCAEFA6}" presName="nodes" presStyleCnt="0">
        <dgm:presLayoutVars>
          <dgm:chMax/>
          <dgm:chPref/>
          <dgm:animLvl val="lvl"/>
        </dgm:presLayoutVars>
      </dgm:prSet>
      <dgm:spPr/>
    </dgm:pt>
    <dgm:pt modelId="{BC510A2B-841B-4B71-B240-214FF8C3C2CC}" type="pres">
      <dgm:prSet presAssocID="{1F332C83-5267-4BC2-B1B4-448598AA5473}" presName="composite1" presStyleCnt="0"/>
      <dgm:spPr/>
    </dgm:pt>
    <dgm:pt modelId="{4B17D585-BC8E-4C24-AB7C-3B5A73CAE473}" type="pres">
      <dgm:prSet presAssocID="{1F332C83-5267-4BC2-B1B4-448598AA5473}" presName="ConnectorPoint1" presStyleLbl="lnNode1" presStyleIdx="0" presStyleCnt="2"/>
      <dgm:spPr/>
    </dgm:pt>
    <dgm:pt modelId="{CD5BB0EC-C372-4D94-9F99-E110D02421EA}" type="pres">
      <dgm:prSet presAssocID="{1F332C83-5267-4BC2-B1B4-448598AA5473}" presName="DropPinPlaceHolder1" presStyleCnt="0"/>
      <dgm:spPr/>
    </dgm:pt>
    <dgm:pt modelId="{4FE84C22-EF27-4923-8CE8-AD93B1473738}" type="pres">
      <dgm:prSet presAssocID="{1F332C83-5267-4BC2-B1B4-448598AA5473}" presName="DropPin1" presStyleLbl="alignNode1" presStyleIdx="0" presStyleCnt="2"/>
      <dgm:spPr/>
    </dgm:pt>
    <dgm:pt modelId="{90B2F3A3-2944-4A0E-ACAA-10C046342D26}" type="pres">
      <dgm:prSet presAssocID="{1F332C83-5267-4BC2-B1B4-448598AA5473}" presName="Ellipse1" presStyleLbl="fgAcc1" presStyleIdx="1" presStyleCnt="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noFill/>
          <a:prstDash val="solid"/>
        </a:ln>
        <a:effectLst/>
      </dgm:spPr>
    </dgm:pt>
    <dgm:pt modelId="{59FA7A61-5FC5-40E6-B527-2092BA521038}" type="pres">
      <dgm:prSet presAssocID="{1F332C83-5267-4BC2-B1B4-448598AA5473}" presName="L2TextContainer1" presStyleLbl="revTx" presStyleIdx="0" presStyleCnt="4">
        <dgm:presLayoutVars>
          <dgm:bulletEnabled val="1"/>
        </dgm:presLayoutVars>
      </dgm:prSet>
      <dgm:spPr/>
    </dgm:pt>
    <dgm:pt modelId="{086DDE0E-97A2-4B90-920B-34E54A66DEA8}" type="pres">
      <dgm:prSet presAssocID="{1F332C83-5267-4BC2-B1B4-448598AA5473}" presName="L1TextContainer1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A282B88B-EC68-46E5-AEFF-BCCCD232E531}" type="pres">
      <dgm:prSet presAssocID="{1F332C83-5267-4BC2-B1B4-448598AA5473}" presName="ConnectLine1" presStyleLbl="sibTrans1D1" presStyleIdx="0" presStyleCnt="2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95CABD24-083B-454D-837A-5EC369D7F805}" type="pres">
      <dgm:prSet presAssocID="{1F332C83-5267-4BC2-B1B4-448598AA5473}" presName="EmptyPlaceHolder1" presStyleCnt="0"/>
      <dgm:spPr/>
    </dgm:pt>
    <dgm:pt modelId="{2DF2BE14-D4E1-418C-AE4C-17A394D1FDDB}" type="pres">
      <dgm:prSet presAssocID="{3A4487BE-E06F-443D-84DD-EBE4A8B9725D}" presName="spaceBetweenRectangles1" presStyleCnt="0"/>
      <dgm:spPr/>
    </dgm:pt>
    <dgm:pt modelId="{E16F04F1-1C7D-47E4-A194-1E1DFE9A7195}" type="pres">
      <dgm:prSet presAssocID="{0938D2BB-E9B0-4695-B458-9AAEE84091C5}" presName="composite1" presStyleCnt="0"/>
      <dgm:spPr/>
    </dgm:pt>
    <dgm:pt modelId="{31258088-348D-45B9-AC82-63297B8C02FA}" type="pres">
      <dgm:prSet presAssocID="{0938D2BB-E9B0-4695-B458-9AAEE84091C5}" presName="ConnectorPoint1" presStyleLbl="lnNode1" presStyleIdx="1" presStyleCnt="2"/>
      <dgm:spPr/>
    </dgm:pt>
    <dgm:pt modelId="{4444152F-5EBE-4544-B826-5A7CF1E80FC3}" type="pres">
      <dgm:prSet presAssocID="{0938D2BB-E9B0-4695-B458-9AAEE84091C5}" presName="DropPinPlaceHolder1" presStyleCnt="0"/>
      <dgm:spPr/>
    </dgm:pt>
    <dgm:pt modelId="{1F579ADC-4123-4F2C-9582-CB09384B86DB}" type="pres">
      <dgm:prSet presAssocID="{0938D2BB-E9B0-4695-B458-9AAEE84091C5}" presName="DropPin1" presStyleLbl="alignNode1" presStyleIdx="1" presStyleCnt="2"/>
      <dgm:spPr/>
    </dgm:pt>
    <dgm:pt modelId="{886D0145-C4A2-4788-8431-2646E4C01AD3}" type="pres">
      <dgm:prSet presAssocID="{0938D2BB-E9B0-4695-B458-9AAEE84091C5}" presName="Ellipse1" presStyleLbl="fgAcc1" presStyleIdx="2" presStyleCnt="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noFill/>
          <a:prstDash val="solid"/>
        </a:ln>
        <a:effectLst/>
      </dgm:spPr>
    </dgm:pt>
    <dgm:pt modelId="{BC466028-FEBC-4B57-B30A-CBC48AFB45E4}" type="pres">
      <dgm:prSet presAssocID="{0938D2BB-E9B0-4695-B458-9AAEE84091C5}" presName="L2TextContainer1" presStyleLbl="revTx" presStyleIdx="2" presStyleCnt="4">
        <dgm:presLayoutVars>
          <dgm:bulletEnabled val="1"/>
        </dgm:presLayoutVars>
      </dgm:prSet>
      <dgm:spPr/>
    </dgm:pt>
    <dgm:pt modelId="{7E2A4F6F-8109-4339-A44D-F55248084EBE}" type="pres">
      <dgm:prSet presAssocID="{0938D2BB-E9B0-4695-B458-9AAEE84091C5}" presName="L1TextContainer1" presStyleLbl="revTx" presStyleIdx="3" presStyleCnt="4">
        <dgm:presLayoutVars>
          <dgm:chMax val="1"/>
          <dgm:chPref val="1"/>
          <dgm:bulletEnabled val="1"/>
        </dgm:presLayoutVars>
      </dgm:prSet>
      <dgm:spPr/>
    </dgm:pt>
    <dgm:pt modelId="{8FC75D83-0861-41CF-BA06-89BDDE84D772}" type="pres">
      <dgm:prSet presAssocID="{0938D2BB-E9B0-4695-B458-9AAEE84091C5}" presName="ConnectLine1" presStyleLbl="sibTrans1D1" presStyleIdx="1" presStyleCnt="2"/>
      <dgm:spPr>
        <a:noFill/>
        <a:ln w="12700" cap="flat" cmpd="sng" algn="ctr">
          <a:solidFill>
            <a:schemeClr val="accent5">
              <a:hueOff val="-19069156"/>
              <a:satOff val="5029"/>
              <a:lumOff val="2549"/>
              <a:alphaOff val="0"/>
            </a:schemeClr>
          </a:solidFill>
          <a:prstDash val="dash"/>
        </a:ln>
        <a:effectLst/>
      </dgm:spPr>
    </dgm:pt>
    <dgm:pt modelId="{4BEE5109-4377-4BB9-9CF4-1230504BEA72}" type="pres">
      <dgm:prSet presAssocID="{0938D2BB-E9B0-4695-B458-9AAEE84091C5}" presName="EmptyPlaceHolder1" presStyleCnt="0"/>
      <dgm:spPr/>
    </dgm:pt>
  </dgm:ptLst>
  <dgm:cxnLst>
    <dgm:cxn modelId="{18E0D01B-9B49-4E6B-B5C8-C95CB12BEC01}" type="presOf" srcId="{8BC0C673-8BAE-4C69-8B2D-56B56D1C5019}" destId="{BC466028-FEBC-4B57-B30A-CBC48AFB45E4}" srcOrd="0" destOrd="0" presId="urn:microsoft.com/office/officeart/2017/3/layout/DropPinTimeline"/>
    <dgm:cxn modelId="{89EF9326-79CC-4F72-9A25-3E0926AFC673}" srcId="{1F332C83-5267-4BC2-B1B4-448598AA5473}" destId="{160F56EA-5465-43E8-8139-54BA41128969}" srcOrd="0" destOrd="0" parTransId="{92510E2F-FA76-419F-8E37-E2643C956E95}" sibTransId="{FCE0DADF-C326-4AC0-B8CB-6DCB03B9E011}"/>
    <dgm:cxn modelId="{734B5570-C91E-432E-9E52-E404C18EB679}" type="presOf" srcId="{1BBFC124-99DA-449F-B2E6-BE2FDFCAEFA6}" destId="{A1B591F4-30AB-4ACE-AF80-29CBC218F50D}" srcOrd="0" destOrd="0" presId="urn:microsoft.com/office/officeart/2017/3/layout/DropPinTimeline"/>
    <dgm:cxn modelId="{472789A8-E3C4-4EFF-9AD9-955CCFA6CDC4}" srcId="{0938D2BB-E9B0-4695-B458-9AAEE84091C5}" destId="{8BC0C673-8BAE-4C69-8B2D-56B56D1C5019}" srcOrd="0" destOrd="0" parTransId="{E3EA4276-89C9-4B25-8B26-D072F9386DD7}" sibTransId="{D4BC3728-46F8-463B-804B-DD1BBCF73D98}"/>
    <dgm:cxn modelId="{C76780AE-AEDF-48F9-B9F1-B85302FEA6DC}" srcId="{1BBFC124-99DA-449F-B2E6-BE2FDFCAEFA6}" destId="{0938D2BB-E9B0-4695-B458-9AAEE84091C5}" srcOrd="1" destOrd="0" parTransId="{94080714-B225-44D3-92A5-302F0D1B040D}" sibTransId="{98AD745C-F600-41FE-80F9-20BF112F3763}"/>
    <dgm:cxn modelId="{97618CCD-0810-4744-AA5D-2CDE686E8C2B}" srcId="{1BBFC124-99DA-449F-B2E6-BE2FDFCAEFA6}" destId="{1F332C83-5267-4BC2-B1B4-448598AA5473}" srcOrd="0" destOrd="0" parTransId="{476021CA-5F8A-48E5-A416-F725BFB129AA}" sibTransId="{3A4487BE-E06F-443D-84DD-EBE4A8B9725D}"/>
    <dgm:cxn modelId="{9835F4DB-A899-4711-B863-8C29E8EECB94}" type="presOf" srcId="{0938D2BB-E9B0-4695-B458-9AAEE84091C5}" destId="{7E2A4F6F-8109-4339-A44D-F55248084EBE}" srcOrd="0" destOrd="0" presId="urn:microsoft.com/office/officeart/2017/3/layout/DropPinTimeline"/>
    <dgm:cxn modelId="{900237F1-1B2B-403B-850D-EB12465C9E62}" type="presOf" srcId="{1F332C83-5267-4BC2-B1B4-448598AA5473}" destId="{086DDE0E-97A2-4B90-920B-34E54A66DEA8}" srcOrd="0" destOrd="0" presId="urn:microsoft.com/office/officeart/2017/3/layout/DropPinTimeline"/>
    <dgm:cxn modelId="{7E802AFB-D0EB-4145-9850-E9829D5DFF02}" type="presOf" srcId="{160F56EA-5465-43E8-8139-54BA41128969}" destId="{59FA7A61-5FC5-40E6-B527-2092BA521038}" srcOrd="0" destOrd="0" presId="urn:microsoft.com/office/officeart/2017/3/layout/DropPinTimeline"/>
    <dgm:cxn modelId="{05F6AFAF-52B8-445D-AB95-444B85F97CF2}" type="presParOf" srcId="{A1B591F4-30AB-4ACE-AF80-29CBC218F50D}" destId="{F736905B-6C70-4301-B3BA-7E3764BB7F0F}" srcOrd="0" destOrd="0" presId="urn:microsoft.com/office/officeart/2017/3/layout/DropPinTimeline"/>
    <dgm:cxn modelId="{717F11F6-98A3-4538-9C7F-1467CFB1F0D0}" type="presParOf" srcId="{A1B591F4-30AB-4ACE-AF80-29CBC218F50D}" destId="{50202664-3E90-4101-88A2-F9261A9D87C0}" srcOrd="1" destOrd="0" presId="urn:microsoft.com/office/officeart/2017/3/layout/DropPinTimeline"/>
    <dgm:cxn modelId="{A01FB047-392D-45F1-9E4A-947381FE0703}" type="presParOf" srcId="{50202664-3E90-4101-88A2-F9261A9D87C0}" destId="{BC510A2B-841B-4B71-B240-214FF8C3C2CC}" srcOrd="0" destOrd="0" presId="urn:microsoft.com/office/officeart/2017/3/layout/DropPinTimeline"/>
    <dgm:cxn modelId="{A244FC2C-6438-4D69-964F-8F23C0A668CB}" type="presParOf" srcId="{BC510A2B-841B-4B71-B240-214FF8C3C2CC}" destId="{4B17D585-BC8E-4C24-AB7C-3B5A73CAE473}" srcOrd="0" destOrd="0" presId="urn:microsoft.com/office/officeart/2017/3/layout/DropPinTimeline"/>
    <dgm:cxn modelId="{D6C70EE9-C7CD-4D11-9942-4A5D93D4AA6B}" type="presParOf" srcId="{BC510A2B-841B-4B71-B240-214FF8C3C2CC}" destId="{CD5BB0EC-C372-4D94-9F99-E110D02421EA}" srcOrd="1" destOrd="0" presId="urn:microsoft.com/office/officeart/2017/3/layout/DropPinTimeline"/>
    <dgm:cxn modelId="{CC3A89FF-3073-4719-9E2E-25581ED68018}" type="presParOf" srcId="{CD5BB0EC-C372-4D94-9F99-E110D02421EA}" destId="{4FE84C22-EF27-4923-8CE8-AD93B1473738}" srcOrd="0" destOrd="0" presId="urn:microsoft.com/office/officeart/2017/3/layout/DropPinTimeline"/>
    <dgm:cxn modelId="{C3166ADB-CACD-4905-AF5F-B0492125E7E7}" type="presParOf" srcId="{CD5BB0EC-C372-4D94-9F99-E110D02421EA}" destId="{90B2F3A3-2944-4A0E-ACAA-10C046342D26}" srcOrd="1" destOrd="0" presId="urn:microsoft.com/office/officeart/2017/3/layout/DropPinTimeline"/>
    <dgm:cxn modelId="{5665F4B5-9479-4DAB-83CA-C0968CA33F1C}" type="presParOf" srcId="{BC510A2B-841B-4B71-B240-214FF8C3C2CC}" destId="{59FA7A61-5FC5-40E6-B527-2092BA521038}" srcOrd="2" destOrd="0" presId="urn:microsoft.com/office/officeart/2017/3/layout/DropPinTimeline"/>
    <dgm:cxn modelId="{A9D24A99-E130-4AB9-976D-93820A4661F3}" type="presParOf" srcId="{BC510A2B-841B-4B71-B240-214FF8C3C2CC}" destId="{086DDE0E-97A2-4B90-920B-34E54A66DEA8}" srcOrd="3" destOrd="0" presId="urn:microsoft.com/office/officeart/2017/3/layout/DropPinTimeline"/>
    <dgm:cxn modelId="{EC9C766C-7C7C-4205-8375-9A246BBFAA86}" type="presParOf" srcId="{BC510A2B-841B-4B71-B240-214FF8C3C2CC}" destId="{A282B88B-EC68-46E5-AEFF-BCCCD232E531}" srcOrd="4" destOrd="0" presId="urn:microsoft.com/office/officeart/2017/3/layout/DropPinTimeline"/>
    <dgm:cxn modelId="{EFBCEA6C-F6CD-495A-9DC1-9DB50D7887BD}" type="presParOf" srcId="{BC510A2B-841B-4B71-B240-214FF8C3C2CC}" destId="{95CABD24-083B-454D-837A-5EC369D7F805}" srcOrd="5" destOrd="0" presId="urn:microsoft.com/office/officeart/2017/3/layout/DropPinTimeline"/>
    <dgm:cxn modelId="{C02A52AA-5F8E-489E-A1B1-0E354AC0405C}" type="presParOf" srcId="{50202664-3E90-4101-88A2-F9261A9D87C0}" destId="{2DF2BE14-D4E1-418C-AE4C-17A394D1FDDB}" srcOrd="1" destOrd="0" presId="urn:microsoft.com/office/officeart/2017/3/layout/DropPinTimeline"/>
    <dgm:cxn modelId="{7B7C4993-390D-4DC3-82AF-89E4B63243F2}" type="presParOf" srcId="{50202664-3E90-4101-88A2-F9261A9D87C0}" destId="{E16F04F1-1C7D-47E4-A194-1E1DFE9A7195}" srcOrd="2" destOrd="0" presId="urn:microsoft.com/office/officeart/2017/3/layout/DropPinTimeline"/>
    <dgm:cxn modelId="{F2572CCF-8665-4764-969A-63897E110E7D}" type="presParOf" srcId="{E16F04F1-1C7D-47E4-A194-1E1DFE9A7195}" destId="{31258088-348D-45B9-AC82-63297B8C02FA}" srcOrd="0" destOrd="0" presId="urn:microsoft.com/office/officeart/2017/3/layout/DropPinTimeline"/>
    <dgm:cxn modelId="{4AA0B4C6-40CD-4461-A230-FAB1C4296FB4}" type="presParOf" srcId="{E16F04F1-1C7D-47E4-A194-1E1DFE9A7195}" destId="{4444152F-5EBE-4544-B826-5A7CF1E80FC3}" srcOrd="1" destOrd="0" presId="urn:microsoft.com/office/officeart/2017/3/layout/DropPinTimeline"/>
    <dgm:cxn modelId="{2AF14F24-9D3C-42C7-8810-E521A0FE4082}" type="presParOf" srcId="{4444152F-5EBE-4544-B826-5A7CF1E80FC3}" destId="{1F579ADC-4123-4F2C-9582-CB09384B86DB}" srcOrd="0" destOrd="0" presId="urn:microsoft.com/office/officeart/2017/3/layout/DropPinTimeline"/>
    <dgm:cxn modelId="{C9F8D79F-BFBE-4333-B2BC-10DAC08D17D0}" type="presParOf" srcId="{4444152F-5EBE-4544-B826-5A7CF1E80FC3}" destId="{886D0145-C4A2-4788-8431-2646E4C01AD3}" srcOrd="1" destOrd="0" presId="urn:microsoft.com/office/officeart/2017/3/layout/DropPinTimeline"/>
    <dgm:cxn modelId="{B7F79152-7004-410A-AC4A-31DCD397BE66}" type="presParOf" srcId="{E16F04F1-1C7D-47E4-A194-1E1DFE9A7195}" destId="{BC466028-FEBC-4B57-B30A-CBC48AFB45E4}" srcOrd="2" destOrd="0" presId="urn:microsoft.com/office/officeart/2017/3/layout/DropPinTimeline"/>
    <dgm:cxn modelId="{F66F5C7E-D421-4669-BC6E-78075388BF31}" type="presParOf" srcId="{E16F04F1-1C7D-47E4-A194-1E1DFE9A7195}" destId="{7E2A4F6F-8109-4339-A44D-F55248084EBE}" srcOrd="3" destOrd="0" presId="urn:microsoft.com/office/officeart/2017/3/layout/DropPinTimeline"/>
    <dgm:cxn modelId="{989884EF-9008-4170-9624-E3328FFEC57C}" type="presParOf" srcId="{E16F04F1-1C7D-47E4-A194-1E1DFE9A7195}" destId="{8FC75D83-0861-41CF-BA06-89BDDE84D772}" srcOrd="4" destOrd="0" presId="urn:microsoft.com/office/officeart/2017/3/layout/DropPinTimeline"/>
    <dgm:cxn modelId="{0DEFA054-9897-4D6E-AC65-097DA31E1751}" type="presParOf" srcId="{E16F04F1-1C7D-47E4-A194-1E1DFE9A7195}" destId="{4BEE5109-4377-4BB9-9CF4-1230504BEA72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982E7E-C4D1-42ED-9121-CE5900B3602D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97DD52FA-8926-46F5-BD42-C476235ED686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Build critical consciousness</a:t>
          </a:r>
          <a:r>
            <a:rPr lang="en-GB" b="0" i="0" dirty="0"/>
            <a:t> </a:t>
          </a:r>
          <a:endParaRPr lang="en-GB" dirty="0"/>
        </a:p>
      </dgm:t>
    </dgm:pt>
    <dgm:pt modelId="{20892C76-CD78-45AF-B3E1-3D76F2A37AFC}" type="parTrans" cxnId="{7210C9C8-6E30-45B8-A103-D9030BACDDB8}">
      <dgm:prSet/>
      <dgm:spPr/>
      <dgm:t>
        <a:bodyPr/>
        <a:lstStyle/>
        <a:p>
          <a:endParaRPr lang="en-GB"/>
        </a:p>
      </dgm:t>
    </dgm:pt>
    <dgm:pt modelId="{41D5E014-00E4-4741-A5B2-53E79298F713}" type="sibTrans" cxnId="{7210C9C8-6E30-45B8-A103-D9030BACDDB8}">
      <dgm:prSet phldrT="01"/>
      <dgm:spPr/>
      <dgm:t>
        <a:bodyPr/>
        <a:lstStyle/>
        <a:p>
          <a:r>
            <a:rPr lang="en-GB"/>
            <a:t>01</a:t>
          </a:r>
        </a:p>
      </dgm:t>
    </dgm:pt>
    <dgm:pt modelId="{37FE235D-A313-44D7-B3F6-820CFC7F1E6F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Name oppression</a:t>
          </a:r>
          <a:endParaRPr lang="en-GB" b="0" i="0" dirty="0"/>
        </a:p>
      </dgm:t>
    </dgm:pt>
    <dgm:pt modelId="{2EDE831A-F90F-4D9A-8E0B-DE0ABEA06136}" type="parTrans" cxnId="{903461EB-D9E6-468A-8608-3B4DA3FAE17A}">
      <dgm:prSet/>
      <dgm:spPr/>
      <dgm:t>
        <a:bodyPr/>
        <a:lstStyle/>
        <a:p>
          <a:endParaRPr lang="en-GB"/>
        </a:p>
      </dgm:t>
    </dgm:pt>
    <dgm:pt modelId="{3715626F-6FB5-4039-8D0D-F000BD0B91FA}" type="sibTrans" cxnId="{903461EB-D9E6-468A-8608-3B4DA3FAE17A}">
      <dgm:prSet phldrT="02"/>
      <dgm:spPr/>
      <dgm:t>
        <a:bodyPr/>
        <a:lstStyle/>
        <a:p>
          <a:r>
            <a:rPr lang="en-GB"/>
            <a:t>02</a:t>
          </a:r>
        </a:p>
      </dgm:t>
    </dgm:pt>
    <dgm:pt modelId="{8AA400F1-2DAD-4C5E-A7AE-28B3A2F6B5D2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Question what is normal</a:t>
          </a:r>
          <a:endParaRPr lang="en-GB" b="0" i="0" dirty="0"/>
        </a:p>
      </dgm:t>
    </dgm:pt>
    <dgm:pt modelId="{DFAE832D-8D85-4045-A940-245A5CB1DAC0}" type="parTrans" cxnId="{B2C2FAA5-F981-4D60-B0F0-5DE9C2C7FE10}">
      <dgm:prSet/>
      <dgm:spPr/>
      <dgm:t>
        <a:bodyPr/>
        <a:lstStyle/>
        <a:p>
          <a:endParaRPr lang="en-GB"/>
        </a:p>
      </dgm:t>
    </dgm:pt>
    <dgm:pt modelId="{6FCCBD16-3537-48C9-A881-41A0E1C78FDB}" type="sibTrans" cxnId="{B2C2FAA5-F981-4D60-B0F0-5DE9C2C7FE10}">
      <dgm:prSet phldrT="03"/>
      <dgm:spPr/>
      <dgm:t>
        <a:bodyPr/>
        <a:lstStyle/>
        <a:p>
          <a:r>
            <a:rPr lang="en-GB"/>
            <a:t>03</a:t>
          </a:r>
        </a:p>
      </dgm:t>
    </dgm:pt>
    <dgm:pt modelId="{4BB94112-F036-4259-A5D6-B0198A8B7B9D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Encourage people to work together</a:t>
          </a:r>
          <a:endParaRPr lang="en-GB" b="0" i="0" dirty="0"/>
        </a:p>
      </dgm:t>
    </dgm:pt>
    <dgm:pt modelId="{B96EEC5C-9D01-40A4-AC9E-ED164480D8C2}" type="parTrans" cxnId="{042302BE-BE0B-4888-A679-80C51FAA7EEB}">
      <dgm:prSet/>
      <dgm:spPr/>
      <dgm:t>
        <a:bodyPr/>
        <a:lstStyle/>
        <a:p>
          <a:endParaRPr lang="en-GB"/>
        </a:p>
      </dgm:t>
    </dgm:pt>
    <dgm:pt modelId="{B8800921-5D7D-4B1C-B648-6397F7C11BDB}" type="sibTrans" cxnId="{042302BE-BE0B-4888-A679-80C51FAA7EEB}">
      <dgm:prSet phldrT="04"/>
      <dgm:spPr/>
      <dgm:t>
        <a:bodyPr/>
        <a:lstStyle/>
        <a:p>
          <a:r>
            <a:rPr lang="en-GB"/>
            <a:t>04</a:t>
          </a:r>
        </a:p>
      </dgm:t>
    </dgm:pt>
    <dgm:pt modelId="{7F7FFF6A-AA40-4F07-B6A3-409B5C20C6C4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b="1" i="0" dirty="0"/>
            <a:t>Work at a range of levels</a:t>
          </a:r>
          <a:endParaRPr lang="en-GB" b="0" i="0" dirty="0"/>
        </a:p>
      </dgm:t>
    </dgm:pt>
    <dgm:pt modelId="{817B7AFC-8DBA-4D24-BE30-4C61EE5C4CD0}" type="parTrans" cxnId="{0AC268D9-D720-4C6B-A422-2E1A12D811BC}">
      <dgm:prSet/>
      <dgm:spPr/>
      <dgm:t>
        <a:bodyPr/>
        <a:lstStyle/>
        <a:p>
          <a:endParaRPr lang="en-GB"/>
        </a:p>
      </dgm:t>
    </dgm:pt>
    <dgm:pt modelId="{63273C97-C0E3-4C16-852B-ABEA2B6CA576}" type="sibTrans" cxnId="{0AC268D9-D720-4C6B-A422-2E1A12D811BC}">
      <dgm:prSet phldrT="05"/>
      <dgm:spPr/>
      <dgm:t>
        <a:bodyPr/>
        <a:lstStyle/>
        <a:p>
          <a:r>
            <a:rPr lang="en-GB"/>
            <a:t>05</a:t>
          </a:r>
        </a:p>
      </dgm:t>
    </dgm:pt>
    <dgm:pt modelId="{93517E33-9609-40E1-A04B-2BC457B04352}" type="pres">
      <dgm:prSet presAssocID="{8C982E7E-C4D1-42ED-9121-CE5900B3602D}" presName="Name0" presStyleCnt="0">
        <dgm:presLayoutVars>
          <dgm:animLvl val="lvl"/>
          <dgm:resizeHandles val="exact"/>
        </dgm:presLayoutVars>
      </dgm:prSet>
      <dgm:spPr/>
    </dgm:pt>
    <dgm:pt modelId="{9F719ACC-AE4A-40FF-B6DB-4CFC1DC5E6D2}" type="pres">
      <dgm:prSet presAssocID="{97DD52FA-8926-46F5-BD42-C476235ED686}" presName="compositeNode" presStyleCnt="0">
        <dgm:presLayoutVars>
          <dgm:bulletEnabled val="1"/>
        </dgm:presLayoutVars>
      </dgm:prSet>
      <dgm:spPr/>
    </dgm:pt>
    <dgm:pt modelId="{DBC4281D-C71B-4664-995C-7B7AB2EE42E2}" type="pres">
      <dgm:prSet presAssocID="{97DD52FA-8926-46F5-BD42-C476235ED686}" presName="bgRect" presStyleLbl="alignNode1" presStyleIdx="0" presStyleCnt="5"/>
      <dgm:spPr/>
    </dgm:pt>
    <dgm:pt modelId="{BEDD5812-1115-4B8A-A19D-85AAFE354974}" type="pres">
      <dgm:prSet presAssocID="{41D5E014-00E4-4741-A5B2-53E79298F713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AFE06326-83F7-443C-BFD3-C5A597367D4B}" type="pres">
      <dgm:prSet presAssocID="{97DD52FA-8926-46F5-BD42-C476235ED686}" presName="nodeRect" presStyleLbl="alignNode1" presStyleIdx="0" presStyleCnt="5">
        <dgm:presLayoutVars>
          <dgm:bulletEnabled val="1"/>
        </dgm:presLayoutVars>
      </dgm:prSet>
      <dgm:spPr/>
    </dgm:pt>
    <dgm:pt modelId="{97AD09E0-A391-43ED-921A-59444E810E1E}" type="pres">
      <dgm:prSet presAssocID="{41D5E014-00E4-4741-A5B2-53E79298F713}" presName="sibTrans" presStyleCnt="0"/>
      <dgm:spPr/>
    </dgm:pt>
    <dgm:pt modelId="{AF1C2AC7-D46E-4BA0-8311-931587EC53CE}" type="pres">
      <dgm:prSet presAssocID="{37FE235D-A313-44D7-B3F6-820CFC7F1E6F}" presName="compositeNode" presStyleCnt="0">
        <dgm:presLayoutVars>
          <dgm:bulletEnabled val="1"/>
        </dgm:presLayoutVars>
      </dgm:prSet>
      <dgm:spPr/>
    </dgm:pt>
    <dgm:pt modelId="{9C5372CC-55F9-41A2-B2A6-1914F78C1795}" type="pres">
      <dgm:prSet presAssocID="{37FE235D-A313-44D7-B3F6-820CFC7F1E6F}" presName="bgRect" presStyleLbl="alignNode1" presStyleIdx="1" presStyleCnt="5"/>
      <dgm:spPr/>
    </dgm:pt>
    <dgm:pt modelId="{616804D4-7870-46A6-B2A0-2CE8219FB9BB}" type="pres">
      <dgm:prSet presAssocID="{3715626F-6FB5-4039-8D0D-F000BD0B91FA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6830736E-9DD1-41F4-BC1B-79E0CB339BC4}" type="pres">
      <dgm:prSet presAssocID="{37FE235D-A313-44D7-B3F6-820CFC7F1E6F}" presName="nodeRect" presStyleLbl="alignNode1" presStyleIdx="1" presStyleCnt="5">
        <dgm:presLayoutVars>
          <dgm:bulletEnabled val="1"/>
        </dgm:presLayoutVars>
      </dgm:prSet>
      <dgm:spPr/>
    </dgm:pt>
    <dgm:pt modelId="{B11E35B1-820A-4B78-A94A-7CB2B31B32C6}" type="pres">
      <dgm:prSet presAssocID="{3715626F-6FB5-4039-8D0D-F000BD0B91FA}" presName="sibTrans" presStyleCnt="0"/>
      <dgm:spPr/>
    </dgm:pt>
    <dgm:pt modelId="{8588D146-0CA7-4D31-8760-8A29DB84E7C2}" type="pres">
      <dgm:prSet presAssocID="{8AA400F1-2DAD-4C5E-A7AE-28B3A2F6B5D2}" presName="compositeNode" presStyleCnt="0">
        <dgm:presLayoutVars>
          <dgm:bulletEnabled val="1"/>
        </dgm:presLayoutVars>
      </dgm:prSet>
      <dgm:spPr/>
    </dgm:pt>
    <dgm:pt modelId="{C4A2D9FD-3FFA-4CBE-9E4F-004229F35DEC}" type="pres">
      <dgm:prSet presAssocID="{8AA400F1-2DAD-4C5E-A7AE-28B3A2F6B5D2}" presName="bgRect" presStyleLbl="alignNode1" presStyleIdx="2" presStyleCnt="5"/>
      <dgm:spPr/>
    </dgm:pt>
    <dgm:pt modelId="{06E3B730-F1E1-4C31-AA88-978153A3C3F4}" type="pres">
      <dgm:prSet presAssocID="{6FCCBD16-3537-48C9-A881-41A0E1C78FDB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5710E9EF-EBD0-42F2-BB64-8F36A8B49B26}" type="pres">
      <dgm:prSet presAssocID="{8AA400F1-2DAD-4C5E-A7AE-28B3A2F6B5D2}" presName="nodeRect" presStyleLbl="alignNode1" presStyleIdx="2" presStyleCnt="5">
        <dgm:presLayoutVars>
          <dgm:bulletEnabled val="1"/>
        </dgm:presLayoutVars>
      </dgm:prSet>
      <dgm:spPr/>
    </dgm:pt>
    <dgm:pt modelId="{AAD5CCC2-6A84-4CCD-969B-C9ABDC998B0D}" type="pres">
      <dgm:prSet presAssocID="{6FCCBD16-3537-48C9-A881-41A0E1C78FDB}" presName="sibTrans" presStyleCnt="0"/>
      <dgm:spPr/>
    </dgm:pt>
    <dgm:pt modelId="{9E5AF944-9B16-4E43-B607-FD9F2CB46EB5}" type="pres">
      <dgm:prSet presAssocID="{4BB94112-F036-4259-A5D6-B0198A8B7B9D}" presName="compositeNode" presStyleCnt="0">
        <dgm:presLayoutVars>
          <dgm:bulletEnabled val="1"/>
        </dgm:presLayoutVars>
      </dgm:prSet>
      <dgm:spPr/>
    </dgm:pt>
    <dgm:pt modelId="{166E0798-03A4-4980-8A23-C4DD7503F72C}" type="pres">
      <dgm:prSet presAssocID="{4BB94112-F036-4259-A5D6-B0198A8B7B9D}" presName="bgRect" presStyleLbl="alignNode1" presStyleIdx="3" presStyleCnt="5"/>
      <dgm:spPr/>
    </dgm:pt>
    <dgm:pt modelId="{23E3F2DC-471A-4ADF-8B75-839FF901E4EC}" type="pres">
      <dgm:prSet presAssocID="{B8800921-5D7D-4B1C-B648-6397F7C11BDB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18A0F08D-97FC-40EE-9384-30886C9D8058}" type="pres">
      <dgm:prSet presAssocID="{4BB94112-F036-4259-A5D6-B0198A8B7B9D}" presName="nodeRect" presStyleLbl="alignNode1" presStyleIdx="3" presStyleCnt="5">
        <dgm:presLayoutVars>
          <dgm:bulletEnabled val="1"/>
        </dgm:presLayoutVars>
      </dgm:prSet>
      <dgm:spPr/>
    </dgm:pt>
    <dgm:pt modelId="{A5EA7266-C003-4093-94E2-7BB37AB2CA47}" type="pres">
      <dgm:prSet presAssocID="{B8800921-5D7D-4B1C-B648-6397F7C11BDB}" presName="sibTrans" presStyleCnt="0"/>
      <dgm:spPr/>
    </dgm:pt>
    <dgm:pt modelId="{0C63AF91-6E29-466B-9429-DC22A65610F7}" type="pres">
      <dgm:prSet presAssocID="{7F7FFF6A-AA40-4F07-B6A3-409B5C20C6C4}" presName="compositeNode" presStyleCnt="0">
        <dgm:presLayoutVars>
          <dgm:bulletEnabled val="1"/>
        </dgm:presLayoutVars>
      </dgm:prSet>
      <dgm:spPr/>
    </dgm:pt>
    <dgm:pt modelId="{84367214-3ECC-4F22-A3F4-ED34B79F6CE9}" type="pres">
      <dgm:prSet presAssocID="{7F7FFF6A-AA40-4F07-B6A3-409B5C20C6C4}" presName="bgRect" presStyleLbl="alignNode1" presStyleIdx="4" presStyleCnt="5"/>
      <dgm:spPr/>
    </dgm:pt>
    <dgm:pt modelId="{24838AE7-B046-4BBA-BCF2-C99759442D15}" type="pres">
      <dgm:prSet presAssocID="{63273C97-C0E3-4C16-852B-ABEA2B6CA576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0BE2E7F9-C9DD-46CF-B0C2-73B1FBE8743C}" type="pres">
      <dgm:prSet presAssocID="{7F7FFF6A-AA40-4F07-B6A3-409B5C20C6C4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5841880A-6FC3-4870-868C-0B3B2D70291E}" type="presOf" srcId="{7F7FFF6A-AA40-4F07-B6A3-409B5C20C6C4}" destId="{0BE2E7F9-C9DD-46CF-B0C2-73B1FBE8743C}" srcOrd="1" destOrd="0" presId="urn:microsoft.com/office/officeart/2016/7/layout/LinearBlockProcessNumbered"/>
    <dgm:cxn modelId="{E105310D-50AA-48E4-B888-D4A88F784F51}" type="presOf" srcId="{8AA400F1-2DAD-4C5E-A7AE-28B3A2F6B5D2}" destId="{5710E9EF-EBD0-42F2-BB64-8F36A8B49B26}" srcOrd="1" destOrd="0" presId="urn:microsoft.com/office/officeart/2016/7/layout/LinearBlockProcessNumbered"/>
    <dgm:cxn modelId="{3CE7F144-AEC8-4D1D-A464-6255192915B3}" type="presOf" srcId="{B8800921-5D7D-4B1C-B648-6397F7C11BDB}" destId="{23E3F2DC-471A-4ADF-8B75-839FF901E4EC}" srcOrd="0" destOrd="0" presId="urn:microsoft.com/office/officeart/2016/7/layout/LinearBlockProcessNumbered"/>
    <dgm:cxn modelId="{5143D969-3042-4696-A208-62B05F187635}" type="presOf" srcId="{4BB94112-F036-4259-A5D6-B0198A8B7B9D}" destId="{166E0798-03A4-4980-8A23-C4DD7503F72C}" srcOrd="0" destOrd="0" presId="urn:microsoft.com/office/officeart/2016/7/layout/LinearBlockProcessNumbered"/>
    <dgm:cxn modelId="{BACF646A-7B47-42AC-99A8-1A5103F999CA}" type="presOf" srcId="{8C982E7E-C4D1-42ED-9121-CE5900B3602D}" destId="{93517E33-9609-40E1-A04B-2BC457B04352}" srcOrd="0" destOrd="0" presId="urn:microsoft.com/office/officeart/2016/7/layout/LinearBlockProcessNumbered"/>
    <dgm:cxn modelId="{01A16E6D-2549-4667-9A6A-D76D9BC7B857}" type="presOf" srcId="{37FE235D-A313-44D7-B3F6-820CFC7F1E6F}" destId="{6830736E-9DD1-41F4-BC1B-79E0CB339BC4}" srcOrd="1" destOrd="0" presId="urn:microsoft.com/office/officeart/2016/7/layout/LinearBlockProcessNumbered"/>
    <dgm:cxn modelId="{E2E8607D-F172-4CDC-B0F4-81A0A63BF64E}" type="presOf" srcId="{7F7FFF6A-AA40-4F07-B6A3-409B5C20C6C4}" destId="{84367214-3ECC-4F22-A3F4-ED34B79F6CE9}" srcOrd="0" destOrd="0" presId="urn:microsoft.com/office/officeart/2016/7/layout/LinearBlockProcessNumbered"/>
    <dgm:cxn modelId="{628C008A-7783-4031-87CD-C086B75486FA}" type="presOf" srcId="{37FE235D-A313-44D7-B3F6-820CFC7F1E6F}" destId="{9C5372CC-55F9-41A2-B2A6-1914F78C1795}" srcOrd="0" destOrd="0" presId="urn:microsoft.com/office/officeart/2016/7/layout/LinearBlockProcessNumbered"/>
    <dgm:cxn modelId="{03CF958E-F07B-41BC-B190-FF838192E3FE}" type="presOf" srcId="{4BB94112-F036-4259-A5D6-B0198A8B7B9D}" destId="{18A0F08D-97FC-40EE-9384-30886C9D8058}" srcOrd="1" destOrd="0" presId="urn:microsoft.com/office/officeart/2016/7/layout/LinearBlockProcessNumbered"/>
    <dgm:cxn modelId="{A3A1109D-090D-4326-B70B-1D00CD0EC6F7}" type="presOf" srcId="{41D5E014-00E4-4741-A5B2-53E79298F713}" destId="{BEDD5812-1115-4B8A-A19D-85AAFE354974}" srcOrd="0" destOrd="0" presId="urn:microsoft.com/office/officeart/2016/7/layout/LinearBlockProcessNumbered"/>
    <dgm:cxn modelId="{B2C2FAA5-F981-4D60-B0F0-5DE9C2C7FE10}" srcId="{8C982E7E-C4D1-42ED-9121-CE5900B3602D}" destId="{8AA400F1-2DAD-4C5E-A7AE-28B3A2F6B5D2}" srcOrd="2" destOrd="0" parTransId="{DFAE832D-8D85-4045-A940-245A5CB1DAC0}" sibTransId="{6FCCBD16-3537-48C9-A881-41A0E1C78FDB}"/>
    <dgm:cxn modelId="{71D80FAE-E78A-456E-A2B7-EB5C9BB7C6F0}" type="presOf" srcId="{97DD52FA-8926-46F5-BD42-C476235ED686}" destId="{DBC4281D-C71B-4664-995C-7B7AB2EE42E2}" srcOrd="0" destOrd="0" presId="urn:microsoft.com/office/officeart/2016/7/layout/LinearBlockProcessNumbered"/>
    <dgm:cxn modelId="{20C574B4-6DC5-4AE8-8C82-C942EE59BAE8}" type="presOf" srcId="{63273C97-C0E3-4C16-852B-ABEA2B6CA576}" destId="{24838AE7-B046-4BBA-BCF2-C99759442D15}" srcOrd="0" destOrd="0" presId="urn:microsoft.com/office/officeart/2016/7/layout/LinearBlockProcessNumbered"/>
    <dgm:cxn modelId="{042302BE-BE0B-4888-A679-80C51FAA7EEB}" srcId="{8C982E7E-C4D1-42ED-9121-CE5900B3602D}" destId="{4BB94112-F036-4259-A5D6-B0198A8B7B9D}" srcOrd="3" destOrd="0" parTransId="{B96EEC5C-9D01-40A4-AC9E-ED164480D8C2}" sibTransId="{B8800921-5D7D-4B1C-B648-6397F7C11BDB}"/>
    <dgm:cxn modelId="{1EC95CC2-DBD8-4609-8FB4-B0F0DCDB710C}" type="presOf" srcId="{97DD52FA-8926-46F5-BD42-C476235ED686}" destId="{AFE06326-83F7-443C-BFD3-C5A597367D4B}" srcOrd="1" destOrd="0" presId="urn:microsoft.com/office/officeart/2016/7/layout/LinearBlockProcessNumbered"/>
    <dgm:cxn modelId="{7210C9C8-6E30-45B8-A103-D9030BACDDB8}" srcId="{8C982E7E-C4D1-42ED-9121-CE5900B3602D}" destId="{97DD52FA-8926-46F5-BD42-C476235ED686}" srcOrd="0" destOrd="0" parTransId="{20892C76-CD78-45AF-B3E1-3D76F2A37AFC}" sibTransId="{41D5E014-00E4-4741-A5B2-53E79298F713}"/>
    <dgm:cxn modelId="{0AC268D9-D720-4C6B-A422-2E1A12D811BC}" srcId="{8C982E7E-C4D1-42ED-9121-CE5900B3602D}" destId="{7F7FFF6A-AA40-4F07-B6A3-409B5C20C6C4}" srcOrd="4" destOrd="0" parTransId="{817B7AFC-8DBA-4D24-BE30-4C61EE5C4CD0}" sibTransId="{63273C97-C0E3-4C16-852B-ABEA2B6CA576}"/>
    <dgm:cxn modelId="{ADC79CDB-CA62-4267-BFB2-8E583ADC5327}" type="presOf" srcId="{3715626F-6FB5-4039-8D0D-F000BD0B91FA}" destId="{616804D4-7870-46A6-B2A0-2CE8219FB9BB}" srcOrd="0" destOrd="0" presId="urn:microsoft.com/office/officeart/2016/7/layout/LinearBlockProcessNumbered"/>
    <dgm:cxn modelId="{903461EB-D9E6-468A-8608-3B4DA3FAE17A}" srcId="{8C982E7E-C4D1-42ED-9121-CE5900B3602D}" destId="{37FE235D-A313-44D7-B3F6-820CFC7F1E6F}" srcOrd="1" destOrd="0" parTransId="{2EDE831A-F90F-4D9A-8E0B-DE0ABEA06136}" sibTransId="{3715626F-6FB5-4039-8D0D-F000BD0B91FA}"/>
    <dgm:cxn modelId="{B21EA4EC-5358-446E-914A-2F50A8217594}" type="presOf" srcId="{8AA400F1-2DAD-4C5E-A7AE-28B3A2F6B5D2}" destId="{C4A2D9FD-3FFA-4CBE-9E4F-004229F35DEC}" srcOrd="0" destOrd="0" presId="urn:microsoft.com/office/officeart/2016/7/layout/LinearBlockProcessNumbered"/>
    <dgm:cxn modelId="{424D4FF4-2E53-4014-9934-AA2FEF856F91}" type="presOf" srcId="{6FCCBD16-3537-48C9-A881-41A0E1C78FDB}" destId="{06E3B730-F1E1-4C31-AA88-978153A3C3F4}" srcOrd="0" destOrd="0" presId="urn:microsoft.com/office/officeart/2016/7/layout/LinearBlockProcessNumbered"/>
    <dgm:cxn modelId="{A364ED00-AD73-4530-81DF-495686075FC1}" type="presParOf" srcId="{93517E33-9609-40E1-A04B-2BC457B04352}" destId="{9F719ACC-AE4A-40FF-B6DB-4CFC1DC5E6D2}" srcOrd="0" destOrd="0" presId="urn:microsoft.com/office/officeart/2016/7/layout/LinearBlockProcessNumbered"/>
    <dgm:cxn modelId="{4B193C0F-CCB7-45C6-B969-19AB8D1DAEE8}" type="presParOf" srcId="{9F719ACC-AE4A-40FF-B6DB-4CFC1DC5E6D2}" destId="{DBC4281D-C71B-4664-995C-7B7AB2EE42E2}" srcOrd="0" destOrd="0" presId="urn:microsoft.com/office/officeart/2016/7/layout/LinearBlockProcessNumbered"/>
    <dgm:cxn modelId="{CAB1D7D1-DCB1-4612-9C5C-E8E6D732C07C}" type="presParOf" srcId="{9F719ACC-AE4A-40FF-B6DB-4CFC1DC5E6D2}" destId="{BEDD5812-1115-4B8A-A19D-85AAFE354974}" srcOrd="1" destOrd="0" presId="urn:microsoft.com/office/officeart/2016/7/layout/LinearBlockProcessNumbered"/>
    <dgm:cxn modelId="{057C06DC-FEE6-4A2F-A946-B958F2FDBF26}" type="presParOf" srcId="{9F719ACC-AE4A-40FF-B6DB-4CFC1DC5E6D2}" destId="{AFE06326-83F7-443C-BFD3-C5A597367D4B}" srcOrd="2" destOrd="0" presId="urn:microsoft.com/office/officeart/2016/7/layout/LinearBlockProcessNumbered"/>
    <dgm:cxn modelId="{9B25BFB9-4E39-4C9B-8B5A-0D6539D7B2F5}" type="presParOf" srcId="{93517E33-9609-40E1-A04B-2BC457B04352}" destId="{97AD09E0-A391-43ED-921A-59444E810E1E}" srcOrd="1" destOrd="0" presId="urn:microsoft.com/office/officeart/2016/7/layout/LinearBlockProcessNumbered"/>
    <dgm:cxn modelId="{90075A4E-3468-4BF0-AD26-51199C001B58}" type="presParOf" srcId="{93517E33-9609-40E1-A04B-2BC457B04352}" destId="{AF1C2AC7-D46E-4BA0-8311-931587EC53CE}" srcOrd="2" destOrd="0" presId="urn:microsoft.com/office/officeart/2016/7/layout/LinearBlockProcessNumbered"/>
    <dgm:cxn modelId="{BB51F8BE-AA10-4B26-B57B-80EE5B454884}" type="presParOf" srcId="{AF1C2AC7-D46E-4BA0-8311-931587EC53CE}" destId="{9C5372CC-55F9-41A2-B2A6-1914F78C1795}" srcOrd="0" destOrd="0" presId="urn:microsoft.com/office/officeart/2016/7/layout/LinearBlockProcessNumbered"/>
    <dgm:cxn modelId="{FC3687D1-684F-4A76-9DEE-760A7D260CB6}" type="presParOf" srcId="{AF1C2AC7-D46E-4BA0-8311-931587EC53CE}" destId="{616804D4-7870-46A6-B2A0-2CE8219FB9BB}" srcOrd="1" destOrd="0" presId="urn:microsoft.com/office/officeart/2016/7/layout/LinearBlockProcessNumbered"/>
    <dgm:cxn modelId="{785D59F1-BE04-477E-AEE4-11D3EC38BD29}" type="presParOf" srcId="{AF1C2AC7-D46E-4BA0-8311-931587EC53CE}" destId="{6830736E-9DD1-41F4-BC1B-79E0CB339BC4}" srcOrd="2" destOrd="0" presId="urn:microsoft.com/office/officeart/2016/7/layout/LinearBlockProcessNumbered"/>
    <dgm:cxn modelId="{F9428EE6-BF2F-486C-AEAE-87BC2CB13487}" type="presParOf" srcId="{93517E33-9609-40E1-A04B-2BC457B04352}" destId="{B11E35B1-820A-4B78-A94A-7CB2B31B32C6}" srcOrd="3" destOrd="0" presId="urn:microsoft.com/office/officeart/2016/7/layout/LinearBlockProcessNumbered"/>
    <dgm:cxn modelId="{CB6504A5-B877-498D-8283-15C652DEB65B}" type="presParOf" srcId="{93517E33-9609-40E1-A04B-2BC457B04352}" destId="{8588D146-0CA7-4D31-8760-8A29DB84E7C2}" srcOrd="4" destOrd="0" presId="urn:microsoft.com/office/officeart/2016/7/layout/LinearBlockProcessNumbered"/>
    <dgm:cxn modelId="{17E6A741-3C66-4053-A69A-AE5FE8E377D4}" type="presParOf" srcId="{8588D146-0CA7-4D31-8760-8A29DB84E7C2}" destId="{C4A2D9FD-3FFA-4CBE-9E4F-004229F35DEC}" srcOrd="0" destOrd="0" presId="urn:microsoft.com/office/officeart/2016/7/layout/LinearBlockProcessNumbered"/>
    <dgm:cxn modelId="{727C3258-406F-42FD-9778-894DE0D24144}" type="presParOf" srcId="{8588D146-0CA7-4D31-8760-8A29DB84E7C2}" destId="{06E3B730-F1E1-4C31-AA88-978153A3C3F4}" srcOrd="1" destOrd="0" presId="urn:microsoft.com/office/officeart/2016/7/layout/LinearBlockProcessNumbered"/>
    <dgm:cxn modelId="{3E576040-2CC9-4EC0-9B5E-2381F314B1F1}" type="presParOf" srcId="{8588D146-0CA7-4D31-8760-8A29DB84E7C2}" destId="{5710E9EF-EBD0-42F2-BB64-8F36A8B49B26}" srcOrd="2" destOrd="0" presId="urn:microsoft.com/office/officeart/2016/7/layout/LinearBlockProcessNumbered"/>
    <dgm:cxn modelId="{C01DF68F-1C0E-40D6-BEAE-17F76F8D6D42}" type="presParOf" srcId="{93517E33-9609-40E1-A04B-2BC457B04352}" destId="{AAD5CCC2-6A84-4CCD-969B-C9ABDC998B0D}" srcOrd="5" destOrd="0" presId="urn:microsoft.com/office/officeart/2016/7/layout/LinearBlockProcessNumbered"/>
    <dgm:cxn modelId="{583F9525-C8DC-49E5-AD85-5973F8A5276C}" type="presParOf" srcId="{93517E33-9609-40E1-A04B-2BC457B04352}" destId="{9E5AF944-9B16-4E43-B607-FD9F2CB46EB5}" srcOrd="6" destOrd="0" presId="urn:microsoft.com/office/officeart/2016/7/layout/LinearBlockProcessNumbered"/>
    <dgm:cxn modelId="{A1382985-BBB4-42FF-9EF8-51A152810B63}" type="presParOf" srcId="{9E5AF944-9B16-4E43-B607-FD9F2CB46EB5}" destId="{166E0798-03A4-4980-8A23-C4DD7503F72C}" srcOrd="0" destOrd="0" presId="urn:microsoft.com/office/officeart/2016/7/layout/LinearBlockProcessNumbered"/>
    <dgm:cxn modelId="{238E581B-DB76-4ACE-A2D3-DE4194F8E250}" type="presParOf" srcId="{9E5AF944-9B16-4E43-B607-FD9F2CB46EB5}" destId="{23E3F2DC-471A-4ADF-8B75-839FF901E4EC}" srcOrd="1" destOrd="0" presId="urn:microsoft.com/office/officeart/2016/7/layout/LinearBlockProcessNumbered"/>
    <dgm:cxn modelId="{FA5B7473-7020-4A08-B0A2-091259348EA6}" type="presParOf" srcId="{9E5AF944-9B16-4E43-B607-FD9F2CB46EB5}" destId="{18A0F08D-97FC-40EE-9384-30886C9D8058}" srcOrd="2" destOrd="0" presId="urn:microsoft.com/office/officeart/2016/7/layout/LinearBlockProcessNumbered"/>
    <dgm:cxn modelId="{519B4D9C-18D0-4DBE-BFFD-9F0CFF439690}" type="presParOf" srcId="{93517E33-9609-40E1-A04B-2BC457B04352}" destId="{A5EA7266-C003-4093-94E2-7BB37AB2CA47}" srcOrd="7" destOrd="0" presId="urn:microsoft.com/office/officeart/2016/7/layout/LinearBlockProcessNumbered"/>
    <dgm:cxn modelId="{DDBDC074-6A13-404E-BE02-92796B93DB62}" type="presParOf" srcId="{93517E33-9609-40E1-A04B-2BC457B04352}" destId="{0C63AF91-6E29-466B-9429-DC22A65610F7}" srcOrd="8" destOrd="0" presId="urn:microsoft.com/office/officeart/2016/7/layout/LinearBlockProcessNumbered"/>
    <dgm:cxn modelId="{88A6607F-4D1A-4E9F-95F5-23F33915920A}" type="presParOf" srcId="{0C63AF91-6E29-466B-9429-DC22A65610F7}" destId="{84367214-3ECC-4F22-A3F4-ED34B79F6CE9}" srcOrd="0" destOrd="0" presId="urn:microsoft.com/office/officeart/2016/7/layout/LinearBlockProcessNumbered"/>
    <dgm:cxn modelId="{86B4CB41-61B4-45BE-BF73-4D7E084E5988}" type="presParOf" srcId="{0C63AF91-6E29-466B-9429-DC22A65610F7}" destId="{24838AE7-B046-4BBA-BCF2-C99759442D15}" srcOrd="1" destOrd="0" presId="urn:microsoft.com/office/officeart/2016/7/layout/LinearBlockProcessNumbered"/>
    <dgm:cxn modelId="{8D42AAA6-A6B7-4A2F-90BD-4C76A24BB593}" type="presParOf" srcId="{0C63AF91-6E29-466B-9429-DC22A65610F7}" destId="{0BE2E7F9-C9DD-46CF-B0C2-73B1FBE8743C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62532-585F-44D8-A5A7-A09C86F5FD41}">
      <dsp:nvSpPr>
        <dsp:cNvPr id="0" name=""/>
        <dsp:cNvSpPr/>
      </dsp:nvSpPr>
      <dsp:spPr>
        <a:xfrm>
          <a:off x="0" y="1964"/>
          <a:ext cx="972026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6A474-F083-4CE2-9817-38EE68149811}">
      <dsp:nvSpPr>
        <dsp:cNvPr id="0" name=""/>
        <dsp:cNvSpPr/>
      </dsp:nvSpPr>
      <dsp:spPr>
        <a:xfrm>
          <a:off x="0" y="1964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2 book project to create space for a different kind of discussion about career guidance.</a:t>
          </a:r>
          <a:endParaRPr lang="en-US" sz="3700" kern="1200"/>
        </a:p>
      </dsp:txBody>
      <dsp:txXfrm>
        <a:off x="0" y="1964"/>
        <a:ext cx="9720262" cy="1339598"/>
      </dsp:txXfrm>
    </dsp:sp>
    <dsp:sp modelId="{E59336D6-812B-4547-971F-67333605FF18}">
      <dsp:nvSpPr>
        <dsp:cNvPr id="0" name=""/>
        <dsp:cNvSpPr/>
      </dsp:nvSpPr>
      <dsp:spPr>
        <a:xfrm>
          <a:off x="0" y="1341563"/>
          <a:ext cx="972026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439E1-C8F4-4F5E-B2B8-A440E3FED124}">
      <dsp:nvSpPr>
        <dsp:cNvPr id="0" name=""/>
        <dsp:cNvSpPr/>
      </dsp:nvSpPr>
      <dsp:spPr>
        <a:xfrm>
          <a:off x="0" y="1341563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It builds on and extends a long tradition of thinking about career guidance and social justice. </a:t>
          </a:r>
          <a:endParaRPr lang="en-US" sz="3700" kern="1200"/>
        </a:p>
      </dsp:txBody>
      <dsp:txXfrm>
        <a:off x="0" y="1341563"/>
        <a:ext cx="9720262" cy="1339598"/>
      </dsp:txXfrm>
    </dsp:sp>
    <dsp:sp modelId="{0E2AD45B-FCDB-4663-8F8B-9AB084F80C9F}">
      <dsp:nvSpPr>
        <dsp:cNvPr id="0" name=""/>
        <dsp:cNvSpPr/>
      </dsp:nvSpPr>
      <dsp:spPr>
        <a:xfrm>
          <a:off x="0" y="2681161"/>
          <a:ext cx="972026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916E4-E1C7-494F-A159-51A1A47C6F49}">
      <dsp:nvSpPr>
        <dsp:cNvPr id="0" name=""/>
        <dsp:cNvSpPr/>
      </dsp:nvSpPr>
      <dsp:spPr>
        <a:xfrm>
          <a:off x="0" y="2681161"/>
          <a:ext cx="9720262" cy="13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Includes contributions from a wider range of countries including those in the global south. </a:t>
          </a:r>
          <a:endParaRPr lang="en-US" sz="3700" kern="1200"/>
        </a:p>
      </dsp:txBody>
      <dsp:txXfrm>
        <a:off x="0" y="2681161"/>
        <a:ext cx="9720262" cy="13395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36905B-6C70-4301-B3BA-7E3764BB7F0F}">
      <dsp:nvSpPr>
        <dsp:cNvPr id="0" name=""/>
        <dsp:cNvSpPr/>
      </dsp:nvSpPr>
      <dsp:spPr>
        <a:xfrm>
          <a:off x="0" y="2100739"/>
          <a:ext cx="8785735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E84C22-EF27-4923-8CE8-AD93B1473738}">
      <dsp:nvSpPr>
        <dsp:cNvPr id="0" name=""/>
        <dsp:cNvSpPr/>
      </dsp:nvSpPr>
      <dsp:spPr>
        <a:xfrm rot="8100000">
          <a:off x="67744" y="484138"/>
          <a:ext cx="308972" cy="308972"/>
        </a:xfrm>
        <a:prstGeom prst="teardrop">
          <a:avLst>
            <a:gd name="adj" fmla="val 11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0B2F3A3-2944-4A0E-ACAA-10C046342D26}">
      <dsp:nvSpPr>
        <dsp:cNvPr id="0" name=""/>
        <dsp:cNvSpPr/>
      </dsp:nvSpPr>
      <dsp:spPr>
        <a:xfrm>
          <a:off x="102068" y="518462"/>
          <a:ext cx="240324" cy="24032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FA7A61-5FC5-40E6-B527-2092BA521038}">
      <dsp:nvSpPr>
        <dsp:cNvPr id="0" name=""/>
        <dsp:cNvSpPr/>
      </dsp:nvSpPr>
      <dsp:spPr>
        <a:xfrm>
          <a:off x="440707" y="857101"/>
          <a:ext cx="3193827" cy="1243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1" kern="1200"/>
            <a:t>Career guidance for social justice</a:t>
          </a:r>
          <a:r>
            <a:rPr lang="en-US" sz="1500" kern="1200"/>
            <a:t> – Explores context, critique and theory. </a:t>
          </a:r>
        </a:p>
      </dsp:txBody>
      <dsp:txXfrm>
        <a:off x="440707" y="857101"/>
        <a:ext cx="3193827" cy="1243637"/>
      </dsp:txXfrm>
    </dsp:sp>
    <dsp:sp modelId="{086DDE0E-97A2-4B90-920B-34E54A66DEA8}">
      <dsp:nvSpPr>
        <dsp:cNvPr id="0" name=""/>
        <dsp:cNvSpPr/>
      </dsp:nvSpPr>
      <dsp:spPr>
        <a:xfrm>
          <a:off x="440707" y="420147"/>
          <a:ext cx="3193827" cy="436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2018</a:t>
          </a:r>
        </a:p>
      </dsp:txBody>
      <dsp:txXfrm>
        <a:off x="440707" y="420147"/>
        <a:ext cx="3193827" cy="436953"/>
      </dsp:txXfrm>
    </dsp:sp>
    <dsp:sp modelId="{A282B88B-EC68-46E5-AEFF-BCCCD232E531}">
      <dsp:nvSpPr>
        <dsp:cNvPr id="0" name=""/>
        <dsp:cNvSpPr/>
      </dsp:nvSpPr>
      <dsp:spPr>
        <a:xfrm>
          <a:off x="222230" y="857101"/>
          <a:ext cx="0" cy="1243637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17D585-BC8E-4C24-AB7C-3B5A73CAE473}">
      <dsp:nvSpPr>
        <dsp:cNvPr id="0" name=""/>
        <dsp:cNvSpPr/>
      </dsp:nvSpPr>
      <dsp:spPr>
        <a:xfrm>
          <a:off x="181931" y="2061413"/>
          <a:ext cx="78651" cy="7865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579ADC-4123-4F2C-9582-CB09384B86DB}">
      <dsp:nvSpPr>
        <dsp:cNvPr id="0" name=""/>
        <dsp:cNvSpPr/>
      </dsp:nvSpPr>
      <dsp:spPr>
        <a:xfrm rot="18900000">
          <a:off x="4997987" y="3408366"/>
          <a:ext cx="308972" cy="308972"/>
        </a:xfrm>
        <a:prstGeom prst="teardrop">
          <a:avLst>
            <a:gd name="adj" fmla="val 115000"/>
          </a:avLst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15875" cap="flat" cmpd="sng" algn="ctr">
          <a:solidFill>
            <a:schemeClr val="accent5">
              <a:hueOff val="15387812"/>
              <a:satOff val="-5496"/>
              <a:lumOff val="8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86D0145-C4A2-4788-8431-2646E4C01AD3}">
      <dsp:nvSpPr>
        <dsp:cNvPr id="0" name=""/>
        <dsp:cNvSpPr/>
      </dsp:nvSpPr>
      <dsp:spPr>
        <a:xfrm>
          <a:off x="5032311" y="3442691"/>
          <a:ext cx="240324" cy="24032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466028-FEBC-4B57-B30A-CBC48AFB45E4}">
      <dsp:nvSpPr>
        <dsp:cNvPr id="0" name=""/>
        <dsp:cNvSpPr/>
      </dsp:nvSpPr>
      <dsp:spPr>
        <a:xfrm>
          <a:off x="5370950" y="2100739"/>
          <a:ext cx="3193827" cy="1243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9525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1" kern="1200"/>
            <a:t>Career guidance for emancipation</a:t>
          </a:r>
          <a:r>
            <a:rPr lang="en-US" sz="1500" kern="1200"/>
            <a:t> – Explores diverse experiences of neoliberalism and possibilities for challenging and changing things. </a:t>
          </a:r>
        </a:p>
      </dsp:txBody>
      <dsp:txXfrm>
        <a:off x="5370950" y="2100739"/>
        <a:ext cx="3193827" cy="1243637"/>
      </dsp:txXfrm>
    </dsp:sp>
    <dsp:sp modelId="{7E2A4F6F-8109-4339-A44D-F55248084EBE}">
      <dsp:nvSpPr>
        <dsp:cNvPr id="0" name=""/>
        <dsp:cNvSpPr/>
      </dsp:nvSpPr>
      <dsp:spPr>
        <a:xfrm>
          <a:off x="5370950" y="3344376"/>
          <a:ext cx="3193827" cy="436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2019</a:t>
          </a:r>
        </a:p>
      </dsp:txBody>
      <dsp:txXfrm>
        <a:off x="5370950" y="3344376"/>
        <a:ext cx="3193827" cy="436953"/>
      </dsp:txXfrm>
    </dsp:sp>
    <dsp:sp modelId="{8FC75D83-0861-41CF-BA06-89BDDE84D772}">
      <dsp:nvSpPr>
        <dsp:cNvPr id="0" name=""/>
        <dsp:cNvSpPr/>
      </dsp:nvSpPr>
      <dsp:spPr>
        <a:xfrm>
          <a:off x="5152473" y="2100739"/>
          <a:ext cx="0" cy="1243637"/>
        </a:xfrm>
        <a:prstGeom prst="line">
          <a:avLst/>
        </a:prstGeom>
        <a:noFill/>
        <a:ln w="12700" cap="flat" cmpd="sng" algn="ctr">
          <a:solidFill>
            <a:schemeClr val="accent5">
              <a:hueOff val="-19069156"/>
              <a:satOff val="5029"/>
              <a:lumOff val="2549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58088-348D-45B9-AC82-63297B8C02FA}">
      <dsp:nvSpPr>
        <dsp:cNvPr id="0" name=""/>
        <dsp:cNvSpPr/>
      </dsp:nvSpPr>
      <dsp:spPr>
        <a:xfrm>
          <a:off x="5112174" y="2061413"/>
          <a:ext cx="78651" cy="78651"/>
        </a:xfrm>
        <a:prstGeom prst="ellipse">
          <a:avLst/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4281D-C71B-4664-995C-7B7AB2EE42E2}">
      <dsp:nvSpPr>
        <dsp:cNvPr id="0" name=""/>
        <dsp:cNvSpPr/>
      </dsp:nvSpPr>
      <dsp:spPr>
        <a:xfrm>
          <a:off x="5837" y="916409"/>
          <a:ext cx="1824922" cy="21899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900" b="1" i="0" kern="1200" dirty="0"/>
            <a:t>Build critical consciousness</a:t>
          </a:r>
          <a:r>
            <a:rPr lang="en-GB" sz="1900" b="0" i="0" kern="1200" dirty="0"/>
            <a:t> </a:t>
          </a:r>
          <a:endParaRPr lang="en-GB" sz="1900" kern="1200" dirty="0"/>
        </a:p>
      </dsp:txBody>
      <dsp:txXfrm>
        <a:off x="5837" y="1792371"/>
        <a:ext cx="1824922" cy="1313944"/>
      </dsp:txXfrm>
    </dsp:sp>
    <dsp:sp modelId="{BEDD5812-1115-4B8A-A19D-85AAFE354974}">
      <dsp:nvSpPr>
        <dsp:cNvPr id="0" name=""/>
        <dsp:cNvSpPr/>
      </dsp:nvSpPr>
      <dsp:spPr>
        <a:xfrm>
          <a:off x="5837" y="916409"/>
          <a:ext cx="1824922" cy="87596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/>
            <a:t>01</a:t>
          </a:r>
        </a:p>
      </dsp:txBody>
      <dsp:txXfrm>
        <a:off x="5837" y="916409"/>
        <a:ext cx="1824922" cy="875962"/>
      </dsp:txXfrm>
    </dsp:sp>
    <dsp:sp modelId="{9C5372CC-55F9-41A2-B2A6-1914F78C1795}">
      <dsp:nvSpPr>
        <dsp:cNvPr id="0" name=""/>
        <dsp:cNvSpPr/>
      </dsp:nvSpPr>
      <dsp:spPr>
        <a:xfrm>
          <a:off x="1976753" y="916409"/>
          <a:ext cx="1824922" cy="2189906"/>
        </a:xfrm>
        <a:prstGeom prst="rect">
          <a:avLst/>
        </a:prstGeom>
        <a:solidFill>
          <a:schemeClr val="accent2">
            <a:hueOff val="-1093548"/>
            <a:satOff val="-2105"/>
            <a:lumOff val="147"/>
            <a:alphaOff val="0"/>
          </a:schemeClr>
        </a:solidFill>
        <a:ln w="15875" cap="flat" cmpd="sng" algn="ctr">
          <a:solidFill>
            <a:schemeClr val="accent2">
              <a:hueOff val="-1093548"/>
              <a:satOff val="-2105"/>
              <a:lumOff val="1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900" b="1" i="0" kern="1200" dirty="0"/>
            <a:t>Name oppression</a:t>
          </a:r>
          <a:endParaRPr lang="en-GB" sz="1900" b="0" i="0" kern="1200" dirty="0"/>
        </a:p>
      </dsp:txBody>
      <dsp:txXfrm>
        <a:off x="1976753" y="1792371"/>
        <a:ext cx="1824922" cy="1313944"/>
      </dsp:txXfrm>
    </dsp:sp>
    <dsp:sp modelId="{616804D4-7870-46A6-B2A0-2CE8219FB9BB}">
      <dsp:nvSpPr>
        <dsp:cNvPr id="0" name=""/>
        <dsp:cNvSpPr/>
      </dsp:nvSpPr>
      <dsp:spPr>
        <a:xfrm>
          <a:off x="1976753" y="916409"/>
          <a:ext cx="1824922" cy="87596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/>
            <a:t>02</a:t>
          </a:r>
        </a:p>
      </dsp:txBody>
      <dsp:txXfrm>
        <a:off x="1976753" y="916409"/>
        <a:ext cx="1824922" cy="875962"/>
      </dsp:txXfrm>
    </dsp:sp>
    <dsp:sp modelId="{C4A2D9FD-3FFA-4CBE-9E4F-004229F35DEC}">
      <dsp:nvSpPr>
        <dsp:cNvPr id="0" name=""/>
        <dsp:cNvSpPr/>
      </dsp:nvSpPr>
      <dsp:spPr>
        <a:xfrm>
          <a:off x="3947669" y="916409"/>
          <a:ext cx="1824922" cy="2189906"/>
        </a:xfrm>
        <a:prstGeom prst="rect">
          <a:avLst/>
        </a:prstGeom>
        <a:solidFill>
          <a:schemeClr val="accent2">
            <a:hueOff val="-2187096"/>
            <a:satOff val="-4210"/>
            <a:lumOff val="294"/>
            <a:alphaOff val="0"/>
          </a:schemeClr>
        </a:solidFill>
        <a:ln w="15875" cap="flat" cmpd="sng" algn="ctr">
          <a:solidFill>
            <a:schemeClr val="accent2">
              <a:hueOff val="-2187096"/>
              <a:satOff val="-4210"/>
              <a:lumOff val="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900" b="1" i="0" kern="1200" dirty="0"/>
            <a:t>Question what is normal</a:t>
          </a:r>
          <a:endParaRPr lang="en-GB" sz="1900" b="0" i="0" kern="1200" dirty="0"/>
        </a:p>
      </dsp:txBody>
      <dsp:txXfrm>
        <a:off x="3947669" y="1792371"/>
        <a:ext cx="1824922" cy="1313944"/>
      </dsp:txXfrm>
    </dsp:sp>
    <dsp:sp modelId="{06E3B730-F1E1-4C31-AA88-978153A3C3F4}">
      <dsp:nvSpPr>
        <dsp:cNvPr id="0" name=""/>
        <dsp:cNvSpPr/>
      </dsp:nvSpPr>
      <dsp:spPr>
        <a:xfrm>
          <a:off x="3947669" y="916409"/>
          <a:ext cx="1824922" cy="87596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/>
            <a:t>03</a:t>
          </a:r>
        </a:p>
      </dsp:txBody>
      <dsp:txXfrm>
        <a:off x="3947669" y="916409"/>
        <a:ext cx="1824922" cy="875962"/>
      </dsp:txXfrm>
    </dsp:sp>
    <dsp:sp modelId="{166E0798-03A4-4980-8A23-C4DD7503F72C}">
      <dsp:nvSpPr>
        <dsp:cNvPr id="0" name=""/>
        <dsp:cNvSpPr/>
      </dsp:nvSpPr>
      <dsp:spPr>
        <a:xfrm>
          <a:off x="5918585" y="916409"/>
          <a:ext cx="1824922" cy="2189906"/>
        </a:xfrm>
        <a:prstGeom prst="rect">
          <a:avLst/>
        </a:prstGeom>
        <a:solidFill>
          <a:schemeClr val="accent2">
            <a:hueOff val="-3280644"/>
            <a:satOff val="-6315"/>
            <a:lumOff val="441"/>
            <a:alphaOff val="0"/>
          </a:schemeClr>
        </a:solidFill>
        <a:ln w="15875" cap="flat" cmpd="sng" algn="ctr">
          <a:solidFill>
            <a:schemeClr val="accent2">
              <a:hueOff val="-3280644"/>
              <a:satOff val="-6315"/>
              <a:lumOff val="4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900" b="1" i="0" kern="1200" dirty="0"/>
            <a:t>Encourage people to work together</a:t>
          </a:r>
          <a:endParaRPr lang="en-GB" sz="1900" b="0" i="0" kern="1200" dirty="0"/>
        </a:p>
      </dsp:txBody>
      <dsp:txXfrm>
        <a:off x="5918585" y="1792371"/>
        <a:ext cx="1824922" cy="1313944"/>
      </dsp:txXfrm>
    </dsp:sp>
    <dsp:sp modelId="{23E3F2DC-471A-4ADF-8B75-839FF901E4EC}">
      <dsp:nvSpPr>
        <dsp:cNvPr id="0" name=""/>
        <dsp:cNvSpPr/>
      </dsp:nvSpPr>
      <dsp:spPr>
        <a:xfrm>
          <a:off x="5918585" y="916409"/>
          <a:ext cx="1824922" cy="87596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/>
            <a:t>04</a:t>
          </a:r>
        </a:p>
      </dsp:txBody>
      <dsp:txXfrm>
        <a:off x="5918585" y="916409"/>
        <a:ext cx="1824922" cy="875962"/>
      </dsp:txXfrm>
    </dsp:sp>
    <dsp:sp modelId="{84367214-3ECC-4F22-A3F4-ED34B79F6CE9}">
      <dsp:nvSpPr>
        <dsp:cNvPr id="0" name=""/>
        <dsp:cNvSpPr/>
      </dsp:nvSpPr>
      <dsp:spPr>
        <a:xfrm>
          <a:off x="7889501" y="916409"/>
          <a:ext cx="1824922" cy="2189906"/>
        </a:xfrm>
        <a:prstGeom prst="rect">
          <a:avLst/>
        </a:prstGeom>
        <a:solidFill>
          <a:schemeClr val="accent2">
            <a:hueOff val="-4374192"/>
            <a:satOff val="-8420"/>
            <a:lumOff val="588"/>
            <a:alphaOff val="0"/>
          </a:schemeClr>
        </a:solidFill>
        <a:ln w="15875" cap="flat" cmpd="sng" algn="ctr">
          <a:solidFill>
            <a:schemeClr val="accent2">
              <a:hueOff val="-4374192"/>
              <a:satOff val="-8420"/>
              <a:lumOff val="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0" rIns="180262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1900" b="1" i="0" kern="1200" dirty="0"/>
            <a:t>Work at a range of levels</a:t>
          </a:r>
          <a:endParaRPr lang="en-GB" sz="1900" b="0" i="0" kern="1200" dirty="0"/>
        </a:p>
      </dsp:txBody>
      <dsp:txXfrm>
        <a:off x="7889501" y="1792371"/>
        <a:ext cx="1824922" cy="1313944"/>
      </dsp:txXfrm>
    </dsp:sp>
    <dsp:sp modelId="{24838AE7-B046-4BBA-BCF2-C99759442D15}">
      <dsp:nvSpPr>
        <dsp:cNvPr id="0" name=""/>
        <dsp:cNvSpPr/>
      </dsp:nvSpPr>
      <dsp:spPr>
        <a:xfrm>
          <a:off x="7889501" y="916409"/>
          <a:ext cx="1824922" cy="87596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262" tIns="165100" rIns="180262" bIns="16510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/>
            <a:t>05</a:t>
          </a:r>
        </a:p>
      </dsp:txBody>
      <dsp:txXfrm>
        <a:off x="7889501" y="916409"/>
        <a:ext cx="1824922" cy="875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D1EFC6-2C19-4B3B-9291-D4B1DE1F3D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9BB3A1-20BF-4151-903D-6A00931973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51F0D-C81F-43FE-AB0D-0D6D68F701C4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C8058-B3FF-4D8F-AA66-D4E7230A0F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9C6FBA-2DED-47EE-8241-27B311BEA5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34F48-5963-44C3-9CEB-BBA0F09DCA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112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79DA4-9301-4FD6-B9B2-3D8029D1BC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A15D0-1550-415A-9991-3D06005E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67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974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87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1C489-CFAA-4246-9C33-AC002DAD2A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686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472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Tristram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25714-764E-454E-B5BE-B60E19FBB41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6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81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755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732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701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167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784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13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962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929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6504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4952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4371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8257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266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0627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6700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8950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5507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12708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portret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642E04-611B-4317-BA50-B85BD6A43417}"/>
              </a:ext>
            </a:extLst>
          </p:cNvPr>
          <p:cNvSpPr/>
          <p:nvPr userDrawn="1"/>
        </p:nvSpPr>
        <p:spPr>
          <a:xfrm>
            <a:off x="0" y="0"/>
            <a:ext cx="11049533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C425A-0F97-4953-9971-B09CE3BB9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1134406"/>
            <a:ext cx="4519290" cy="464762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757A280-8687-431E-B644-A7D99EC261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678904" cy="6858000"/>
          </a:xfrm>
        </p:spPr>
        <p:txBody>
          <a:bodyPr tIns="180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1999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landsk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A82D63-063A-4958-9928-D5F53734414F}"/>
              </a:ext>
            </a:extLst>
          </p:cNvPr>
          <p:cNvSpPr/>
          <p:nvPr userDrawn="1"/>
        </p:nvSpPr>
        <p:spPr>
          <a:xfrm>
            <a:off x="0" y="0"/>
            <a:ext cx="11046755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47DC8F-FAB4-4DA4-A61D-EDB4DEA933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046755" cy="4995581"/>
          </a:xfrm>
          <a:solidFill>
            <a:srgbClr val="056731"/>
          </a:solidFill>
        </p:spPr>
        <p:txBody>
          <a:bodyPr tIns="180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F285ADF-1DF2-4792-9D5F-3DB33F27E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2520"/>
            <a:ext cx="9330203" cy="86341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3513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hel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1FA2C1-C16C-4181-8900-604CF9A2D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1053483" cy="6858000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3202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F863-C134-4F2F-9A40-FC028FD4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89674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31F8E-0251-4D69-AB7A-8405A9149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1A6A4-33DD-4070-9F63-FFB882796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A5D80F-471B-4676-9203-D00E034B0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A1EE29D-F0AB-4A58-B471-78917D0DD57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366838"/>
            <a:ext cx="9326563" cy="4814887"/>
          </a:xfrm>
        </p:spPr>
        <p:txBody>
          <a:bodyPr tIns="2880000"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en tabell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6645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logo">
    <p:bg>
      <p:bgPr>
        <a:solidFill>
          <a:srgbClr val="4FC3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0EF6B0-DA04-4184-AD32-86927CBFCC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25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3FA253B-A78F-418F-B245-B317E6D94436}" type="datetimeFigureOut">
              <a:rPr lang="nb-NO" smtClean="0"/>
              <a:t>17.09.2019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13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660" r:id="rId20"/>
    <p:sldLayoutId id="2147483662" r:id="rId21"/>
    <p:sldLayoutId id="2147483661" r:id="rId22"/>
    <p:sldLayoutId id="2147483664" r:id="rId23"/>
    <p:sldLayoutId id="2147483665" r:id="rId2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09" userDrawn="1">
          <p15:clr>
            <a:srgbClr val="F26B43"/>
          </p15:clr>
        </p15:guide>
        <p15:guide id="2" pos="5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careerguidancesocialjustice.wordpress.com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dventuresincareerdevelopment.wordpress.com/" TargetMode="External"/><Relationship Id="rId2" Type="http://schemas.openxmlformats.org/officeDocument/2006/relationships/hyperlink" Target="mailto:tristram.hooley@gmail.com" TargetMode="Externa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40FCD49-2060-48B9-8212-8A5F1DF47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newspaper&#10;&#10;Description automatically generated">
            <a:extLst>
              <a:ext uri="{FF2B5EF4-FFF2-40B4-BE49-F238E27FC236}">
                <a16:creationId xmlns:a16="http://schemas.microsoft.com/office/drawing/2014/main" id="{C6009A89-1D63-433A-9893-B02F3C8F7A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3A45DCD-B5FB-4A86-88D2-91088C7FF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7AF141-3465-4136-BDB4-23DB92DC7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>
            <a:normAutofit/>
          </a:bodyPr>
          <a:lstStyle/>
          <a:p>
            <a:r>
              <a:rPr lang="en-US" dirty="0"/>
              <a:t>Career guidance and social justice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1C7FD-C52D-4587-B3CA-F679DA955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What does it look like in practice</a:t>
            </a:r>
          </a:p>
          <a:p>
            <a:pPr>
              <a:lnSpc>
                <a:spcPct val="110000"/>
              </a:lnSpc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Tristram Hooley</a:t>
            </a:r>
          </a:p>
          <a:p>
            <a:pPr>
              <a:lnSpc>
                <a:spcPct val="110000"/>
              </a:lnSpc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NICEC network meeting</a:t>
            </a:r>
          </a:p>
          <a:p>
            <a:pPr>
              <a:lnSpc>
                <a:spcPct val="110000"/>
              </a:lnSpc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</a:t>
            </a:r>
            <a:r>
              <a:rPr lang="en-US" sz="1200" baseline="30000">
                <a:solidFill>
                  <a:schemeClr val="tx1">
                    <a:lumMod val="65000"/>
                    <a:lumOff val="35000"/>
                  </a:schemeClr>
                </a:solidFill>
              </a:rPr>
              <a:t>th</a:t>
            </a: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 September 2019</a:t>
            </a:r>
            <a:endParaRPr lang="en-GB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47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E87BA-D0B2-4B4D-83EC-0977E32B0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GB"/>
              <a:t>Career guidance, social justice and neoliberalism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469FD02-A1F0-43F2-BC68-300F51DB786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5301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01ACF-AD69-4BD8-AEDB-2537A3FEA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The two volumes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3BD3DC2-CF7F-4848-B75F-EFE6A5BD24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2683369"/>
              </p:ext>
            </p:extLst>
          </p:nvPr>
        </p:nvGraphicFramePr>
        <p:xfrm>
          <a:off x="1262063" y="2013055"/>
          <a:ext cx="8785735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578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2DDA1-2381-4E7D-B75F-3C9374E72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justice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22D05-149A-4A4B-BD08-18A2B1FA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Social justice is a contested concept with a long history.</a:t>
            </a:r>
          </a:p>
          <a:p>
            <a:r>
              <a:rPr lang="en-US" dirty="0"/>
              <a:t>We have adopted it because it brings together a concern with the collective good and a recognition that there are injustices to be righted. </a:t>
            </a:r>
          </a:p>
          <a:p>
            <a:r>
              <a:rPr lang="en-US" dirty="0"/>
              <a:t>Social justice is not an ideology, which offers a clear set of rules. Rather is a conversation that people can approach from a range of different perspectives. </a:t>
            </a:r>
          </a:p>
          <a:p>
            <a:r>
              <a:rPr lang="en-US" dirty="0"/>
              <a:t> The fact that it is ambiguous and open to debate, whilst also seeking to focus our attention on creating a better world is one of the reasons why it appeals to us.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4762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C0C1A-5B60-4344-BFF1-E1B714903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290" y="365760"/>
            <a:ext cx="5997678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Career guidance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752DD-8C99-4C8F-B76A-3C6C611F3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290" y="2005739"/>
            <a:ext cx="6015571" cy="4174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>
              <a:buNone/>
            </a:pPr>
            <a:r>
              <a:rPr lang="en-US"/>
              <a:t>“Career guidance supports </a:t>
            </a:r>
            <a:r>
              <a:rPr lang="en-US" b="1"/>
              <a:t>individuals and groups</a:t>
            </a:r>
            <a:r>
              <a:rPr lang="en-US"/>
              <a:t> to discover more about work, leisure and learning and to consider their place in the world and plan for their futures… Career guidance can take a wide range of forms and draws on diverse theoretical traditions. But at its heart it is a purposeful learning opportunity which supports </a:t>
            </a:r>
            <a:r>
              <a:rPr lang="en-US" b="1"/>
              <a:t>individuals and groups</a:t>
            </a:r>
            <a:r>
              <a:rPr lang="en-US"/>
              <a:t> to consider and reconsider work, leisure and learning in the light of new information and experiences and to take both individual and collective action as a result of this.”</a:t>
            </a:r>
          </a:p>
        </p:txBody>
      </p:sp>
      <p:pic>
        <p:nvPicPr>
          <p:cNvPr id="5" name="Picture 4" descr="A picture containing accessory, businesscard&#10;&#10;Description generated with high confidence">
            <a:extLst>
              <a:ext uri="{FF2B5EF4-FFF2-40B4-BE49-F238E27FC236}">
                <a16:creationId xmlns:a16="http://schemas.microsoft.com/office/drawing/2014/main" id="{FEE9D40C-0B0E-4C8D-BA40-90F0FD3193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4" r="-2" b="138"/>
          <a:stretch/>
        </p:blipFill>
        <p:spPr>
          <a:xfrm>
            <a:off x="20" y="10"/>
            <a:ext cx="4653291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1832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873676-3D69-48B0-BA02-D759766A9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48E96D7-6599-4607-9958-FD9E10001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9478AA5-D1D0-4B5E-9FDE-6F55026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3CA8EEE2-DA9A-4635-9B41-33EB56514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Content Placeholder 5" descr="A group of people sitting at a table in a restaurant&#10;&#10;Description automatically generated">
            <a:extLst>
              <a:ext uri="{FF2B5EF4-FFF2-40B4-BE49-F238E27FC236}">
                <a16:creationId xmlns:a16="http://schemas.microsoft.com/office/drawing/2014/main" id="{92F16616-39E1-41C4-AA22-F110152390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0" b="9560"/>
          <a:stretch/>
        </p:blipFill>
        <p:spPr>
          <a:xfrm>
            <a:off x="20" y="-1"/>
            <a:ext cx="12191980" cy="41877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A88C22-7FEC-42E5-BE1D-0C357FC21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48" y="4437888"/>
            <a:ext cx="9899904" cy="111671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/>
              <a:t>Contesting the idea of the </a:t>
            </a:r>
            <a:br>
              <a:rPr lang="en-US" sz="4800" dirty="0"/>
            </a:br>
            <a:r>
              <a:rPr lang="en-US" sz="4800" dirty="0"/>
              <a:t>‘normal’ career</a:t>
            </a:r>
          </a:p>
        </p:txBody>
      </p:sp>
    </p:spTree>
    <p:extLst>
      <p:ext uri="{BB962C8B-B14F-4D97-AF65-F5344CB8AC3E}">
        <p14:creationId xmlns:p14="http://schemas.microsoft.com/office/powerpoint/2010/main" val="246696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3F012C5-2940-4F3E-BB5E-B8B2C9E82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37C977-E7E3-44AC-AEC8-2E2764190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13876" cy="6858000"/>
          </a:xfrm>
          <a:prstGeom prst="rect">
            <a:avLst/>
          </a:prstGeom>
          <a:ln>
            <a:noFill/>
          </a:ln>
          <a:effectLst>
            <a:outerShdw blurRad="88900" dist="254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0DF37D-86A3-45DB-B1C1-580462D4B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37" b="73004"/>
          <a:stretch/>
        </p:blipFill>
        <p:spPr>
          <a:xfrm>
            <a:off x="1" y="-2"/>
            <a:ext cx="3321978" cy="21967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01FA61-2837-4227-B0BC-0AB29C4D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896" y="960814"/>
            <a:ext cx="2732249" cy="4912936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chemeClr val="bg1"/>
                </a:solidFill>
              </a:rPr>
              <a:t>Key elements of the critique</a:t>
            </a:r>
            <a:endParaRPr lang="en-GB" sz="4000">
              <a:solidFill>
                <a:schemeClr val="bg1"/>
              </a:solidFill>
            </a:endParaRP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8C2CD936-7BDB-4775-9902-B38B311281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79078" y="960814"/>
            <a:ext cx="6247722" cy="4830385"/>
          </a:xfrm>
        </p:spPr>
        <p:txBody>
          <a:bodyPr anchor="ctr">
            <a:normAutofit/>
          </a:bodyPr>
          <a:lstStyle/>
          <a:p>
            <a:r>
              <a:rPr lang="en-US" sz="1800" dirty="0"/>
              <a:t>Opportunity structure</a:t>
            </a:r>
          </a:p>
          <a:p>
            <a:r>
              <a:rPr lang="en-US" sz="1800" dirty="0"/>
              <a:t>Neoliberalism</a:t>
            </a:r>
          </a:p>
          <a:p>
            <a:r>
              <a:rPr lang="en-US" sz="1800" dirty="0"/>
              <a:t>inequality</a:t>
            </a:r>
          </a:p>
          <a:p>
            <a:r>
              <a:rPr lang="en-US" sz="1800" dirty="0"/>
              <a:t>Power</a:t>
            </a:r>
          </a:p>
          <a:p>
            <a:r>
              <a:rPr lang="en-US" sz="1800" dirty="0"/>
              <a:t>Oppression</a:t>
            </a:r>
          </a:p>
          <a:p>
            <a:r>
              <a:rPr lang="en-US" sz="1800" dirty="0" err="1"/>
              <a:t>responsibilisation</a:t>
            </a:r>
            <a:endParaRPr lang="en-US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63159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A1B7F-C1AB-467A-AC39-A55DAE18E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OK, but so what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22E78-B6F2-4CF6-8254-0DA5F5281FD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Sociological and critical approaches have often </a:t>
            </a:r>
            <a:r>
              <a:rPr lang="en-US" dirty="0" err="1"/>
              <a:t>favoured</a:t>
            </a:r>
            <a:r>
              <a:rPr lang="en-US" dirty="0"/>
              <a:t> critique over possibility.</a:t>
            </a:r>
          </a:p>
          <a:p>
            <a:r>
              <a:rPr lang="en-US" dirty="0"/>
              <a:t>Practitioners have been justified in saying ‘OK, but so what’.</a:t>
            </a:r>
          </a:p>
          <a:p>
            <a:r>
              <a:rPr lang="en-US" dirty="0"/>
              <a:t>On the other hand psychologically based approaches along with those drawing on human capital theory have been very inventive in terms of practice ideas. </a:t>
            </a:r>
          </a:p>
          <a:p>
            <a:r>
              <a:rPr lang="en-US" dirty="0"/>
              <a:t>Today’s session and the wider project is trying to redress this balance</a:t>
            </a:r>
          </a:p>
        </p:txBody>
      </p:sp>
    </p:spTree>
    <p:extLst>
      <p:ext uri="{BB962C8B-B14F-4D97-AF65-F5344CB8AC3E}">
        <p14:creationId xmlns:p14="http://schemas.microsoft.com/office/powerpoint/2010/main" val="4097110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873676-3D69-48B0-BA02-D759766A9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248E96D7-6599-4607-9958-FD9E10001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9478AA5-D1D0-4B5E-9FDE-6F55026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3CA8EEE2-DA9A-4635-9B41-33EB56514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Content Placeholder 6" descr="A sunset over a body of water&#10;&#10;Description automatically generated">
            <a:extLst>
              <a:ext uri="{FF2B5EF4-FFF2-40B4-BE49-F238E27FC236}">
                <a16:creationId xmlns:a16="http://schemas.microsoft.com/office/drawing/2014/main" id="{F81968AC-3E09-4273-ACF1-94FE746E82F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36"/>
          <a:stretch/>
        </p:blipFill>
        <p:spPr>
          <a:xfrm>
            <a:off x="20" y="-1"/>
            <a:ext cx="12191980" cy="41877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CFA5DB-5F57-4CDA-B47C-731476532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48" y="4437888"/>
            <a:ext cx="9899904" cy="11167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300" dirty="0"/>
              <a:t>Social justice inspired approaches should broaden the possibilities for practice and offer a wider range of ways to help people</a:t>
            </a:r>
          </a:p>
        </p:txBody>
      </p:sp>
    </p:spTree>
    <p:extLst>
      <p:ext uri="{BB962C8B-B14F-4D97-AF65-F5344CB8AC3E}">
        <p14:creationId xmlns:p14="http://schemas.microsoft.com/office/powerpoint/2010/main" val="3352194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89009-5610-4D07-9C4B-84C797754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GB" dirty="0"/>
              <a:t>The five signposts towards socially justice career guidance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06CD8E-AB00-4FE6-B41A-137123FE246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9533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5873676-3D69-48B0-BA02-D759766A9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248E96D7-6599-4607-9958-FD9E10001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478AA5-D1D0-4B5E-9FDE-6F55026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3CA8EEE2-DA9A-4635-9B41-33EB56514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E878E5-6321-405B-B88E-BC2EEA5FB6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20208" b="1282"/>
          <a:stretch/>
        </p:blipFill>
        <p:spPr>
          <a:xfrm>
            <a:off x="20" y="-1"/>
            <a:ext cx="12191980" cy="41877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6D2485-75F7-4A8A-9612-802521EC7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48" y="4437888"/>
            <a:ext cx="9899904" cy="11167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Career guidance for social justice website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3F9C1D-4893-4EFA-94ED-DAEE27EA5720}"/>
              </a:ext>
            </a:extLst>
          </p:cNvPr>
          <p:cNvSpPr/>
          <p:nvPr/>
        </p:nvSpPr>
        <p:spPr>
          <a:xfrm>
            <a:off x="2577350" y="4270463"/>
            <a:ext cx="6409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hlinkClick r:id="rId6"/>
              </a:rPr>
              <a:t>https://careerguidancesocialjustice.wordpress.com</a:t>
            </a:r>
            <a:r>
              <a:rPr lang="en-GB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2427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A2181-DC54-4E77-83F8-2595D6D66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7F9FF-6CCA-491D-880F-A00CD2AEA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/>
              <a:t>Tristram Hooley</a:t>
            </a:r>
          </a:p>
          <a:p>
            <a:pPr marL="0" indent="0">
              <a:buNone/>
            </a:pPr>
            <a:r>
              <a:rPr lang="en-GB" dirty="0"/>
              <a:t>Professor of Career Education, University of Derby/ Professor II, Inland Norway University of Applied Sciences/ Chief Research Officer, Institute of Student Employers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Email: </a:t>
            </a:r>
            <a:r>
              <a:rPr lang="en-GB" dirty="0">
                <a:hlinkClick r:id="rId2"/>
              </a:rPr>
              <a:t>tristram.hooley@gmail.com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Twitter: @</a:t>
            </a:r>
            <a:r>
              <a:rPr lang="en-GB" dirty="0" err="1"/>
              <a:t>pigironjoe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Blog: </a:t>
            </a:r>
            <a:r>
              <a:rPr lang="en-GB" dirty="0">
                <a:hlinkClick r:id="rId3"/>
              </a:rPr>
              <a:t>https://adventuresincareerdevelopment.wordpress.com/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772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Tm="3156">
        <p159:morph option="byObject"/>
      </p:transition>
    </mc:Choice>
    <mc:Fallback xmlns="">
      <p:transition spd="slow" advTm="3156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16562-66FF-4437-B4B8-90B0A2EB3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 for today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2624B-A948-40EA-AF95-294FF3B8C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1400 - Tristram Hooley, </a:t>
            </a:r>
            <a:r>
              <a:rPr lang="en-US" i="1" dirty="0"/>
              <a:t>Career guidance and social justice</a:t>
            </a:r>
          </a:p>
          <a:p>
            <a:r>
              <a:rPr lang="en-US" dirty="0"/>
              <a:t>1430 - Charlotte Chadderton, </a:t>
            </a:r>
            <a:r>
              <a:rPr lang="en-US" i="1" dirty="0" err="1"/>
              <a:t>Decolonising</a:t>
            </a:r>
            <a:r>
              <a:rPr lang="en-US" i="1" dirty="0"/>
              <a:t> careers education? </a:t>
            </a:r>
          </a:p>
          <a:p>
            <a:r>
              <a:rPr lang="en-US" dirty="0"/>
              <a:t>1500 - Elnaz </a:t>
            </a:r>
            <a:r>
              <a:rPr lang="en-US" dirty="0" err="1"/>
              <a:t>Kashefpakdel</a:t>
            </a:r>
            <a:r>
              <a:rPr lang="en-US" dirty="0"/>
              <a:t> &amp; Chris Percy, </a:t>
            </a:r>
            <a:r>
              <a:rPr lang="en-US" i="1" dirty="0"/>
              <a:t>Access to employers in British Schools: How can we even the playing field?</a:t>
            </a:r>
            <a:r>
              <a:rPr lang="en-US" dirty="0"/>
              <a:t> </a:t>
            </a:r>
          </a:p>
          <a:p>
            <a:r>
              <a:rPr lang="en-US" dirty="0"/>
              <a:t>1530 – Break </a:t>
            </a:r>
          </a:p>
          <a:p>
            <a:r>
              <a:rPr lang="en-US" dirty="0"/>
              <a:t>1545 - Rosie Alexander, </a:t>
            </a:r>
            <a:r>
              <a:rPr lang="en-US" i="1" dirty="0"/>
              <a:t>Social justice / spatial justice</a:t>
            </a:r>
          </a:p>
          <a:p>
            <a:r>
              <a:rPr lang="en-US" dirty="0"/>
              <a:t>1615 - Phil McCash, </a:t>
            </a:r>
            <a:r>
              <a:rPr lang="en-US" i="1" dirty="0"/>
              <a:t>Social justice and continuing professional development (CPD)</a:t>
            </a:r>
          </a:p>
          <a:p>
            <a:r>
              <a:rPr lang="en-US" dirty="0"/>
              <a:t>1645 – Wrap up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8875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RESOURCE_PATHS_HASH_PRESENTER" val="7fa72a5ef65339dea6ae197b027635ec5a6ce1d"/>
</p:tagLst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28EE2DF7B3D4469B7181A1AD57538A" ma:contentTypeVersion="6" ma:contentTypeDescription="Create a new document." ma:contentTypeScope="" ma:versionID="285b2462cf4e395d0bb566367bc8abac">
  <xsd:schema xmlns:xsd="http://www.w3.org/2001/XMLSchema" xmlns:xs="http://www.w3.org/2001/XMLSchema" xmlns:p="http://schemas.microsoft.com/office/2006/metadata/properties" xmlns:ns2="0207b544-3c35-424b-9f75-2a35510bb642" targetNamespace="http://schemas.microsoft.com/office/2006/metadata/properties" ma:root="true" ma:fieldsID="7e10f5940637d305706836611d6296c7" ns2:_="">
    <xsd:import namespace="0207b544-3c35-424b-9f75-2a35510bb6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7b544-3c35-424b-9f75-2a35510bb6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0E49DC-8112-41C4-B769-FCE5FD11543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207b544-3c35-424b-9f75-2a35510bb64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89ABE61-9B47-45F5-9BFE-FA47896F92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07b544-3c35-424b-9f75-2a35510bb6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D89AF1-F458-4230-A7D9-BB44DC385C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566</Words>
  <Application>Microsoft Office PowerPoint</Application>
  <PresentationFormat>Widescreen</PresentationFormat>
  <Paragraphs>75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Tw Cen MT</vt:lpstr>
      <vt:lpstr>Droplet</vt:lpstr>
      <vt:lpstr>Career guidance and social justice</vt:lpstr>
      <vt:lpstr>Career guidance, social justice and neoliberalism</vt:lpstr>
      <vt:lpstr>The two volumes</vt:lpstr>
      <vt:lpstr>Social justice</vt:lpstr>
      <vt:lpstr>Career guidance</vt:lpstr>
      <vt:lpstr>Contesting the idea of the  ‘normal’ career</vt:lpstr>
      <vt:lpstr>Key elements of the critique</vt:lpstr>
      <vt:lpstr>OK, but so what</vt:lpstr>
      <vt:lpstr>Social justice inspired approaches should broaden the possibilities for practice and offer a wider range of ways to help people</vt:lpstr>
      <vt:lpstr>The five signposts towards socially justice career guidance</vt:lpstr>
      <vt:lpstr>Career guidance for social justice website</vt:lpstr>
      <vt:lpstr>About me</vt:lpstr>
      <vt:lpstr>Schedule for today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guidance and social justice</dc:title>
  <dc:creator>Tristram Hooley</dc:creator>
  <cp:lastModifiedBy>Tristram Hooley</cp:lastModifiedBy>
  <cp:revision>1</cp:revision>
  <dcterms:created xsi:type="dcterms:W3CDTF">2019-09-17T11:51:06Z</dcterms:created>
  <dcterms:modified xsi:type="dcterms:W3CDTF">2019-09-17T11:57:45Z</dcterms:modified>
</cp:coreProperties>
</file>