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notesMasterIdLst>
    <p:notesMasterId r:id="rId44"/>
  </p:notesMasterIdLst>
  <p:handoutMasterIdLst>
    <p:handoutMasterId r:id="rId45"/>
  </p:handoutMasterIdLst>
  <p:sldIdLst>
    <p:sldId id="646" r:id="rId5"/>
    <p:sldId id="653" r:id="rId6"/>
    <p:sldId id="647" r:id="rId7"/>
    <p:sldId id="651" r:id="rId8"/>
    <p:sldId id="569" r:id="rId9"/>
    <p:sldId id="570" r:id="rId10"/>
    <p:sldId id="629" r:id="rId11"/>
    <p:sldId id="638" r:id="rId12"/>
    <p:sldId id="343" r:id="rId13"/>
    <p:sldId id="652" r:id="rId14"/>
    <p:sldId id="534" r:id="rId15"/>
    <p:sldId id="508" r:id="rId16"/>
    <p:sldId id="291" r:id="rId17"/>
    <p:sldId id="571" r:id="rId18"/>
    <p:sldId id="575" r:id="rId19"/>
    <p:sldId id="345" r:id="rId20"/>
    <p:sldId id="654" r:id="rId21"/>
    <p:sldId id="576" r:id="rId22"/>
    <p:sldId id="275" r:id="rId23"/>
    <p:sldId id="655" r:id="rId24"/>
    <p:sldId id="657" r:id="rId25"/>
    <p:sldId id="658" r:id="rId26"/>
    <p:sldId id="656" r:id="rId27"/>
    <p:sldId id="582" r:id="rId28"/>
    <p:sldId id="661" r:id="rId29"/>
    <p:sldId id="662" r:id="rId30"/>
    <p:sldId id="663" r:id="rId31"/>
    <p:sldId id="660" r:id="rId32"/>
    <p:sldId id="664" r:id="rId33"/>
    <p:sldId id="665" r:id="rId34"/>
    <p:sldId id="666" r:id="rId35"/>
    <p:sldId id="667" r:id="rId36"/>
    <p:sldId id="668" r:id="rId37"/>
    <p:sldId id="669" r:id="rId38"/>
    <p:sldId id="659" r:id="rId39"/>
    <p:sldId id="584" r:id="rId40"/>
    <p:sldId id="260" r:id="rId41"/>
    <p:sldId id="276" r:id="rId42"/>
    <p:sldId id="602" r:id="rId43"/>
  </p:sldIdLst>
  <p:sldSz cx="12192000" cy="6858000"/>
  <p:notesSz cx="6858000" cy="9144000"/>
  <p:custDataLst>
    <p:tags r:id="rId4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31"/>
    <a:srgbClr val="4FC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7" autoAdjust="0"/>
    <p:restoredTop sz="92742" autoAdjust="0"/>
  </p:normalViewPr>
  <p:slideViewPr>
    <p:cSldViewPr snapToGrid="0">
      <p:cViewPr varScale="1">
        <p:scale>
          <a:sx n="62" d="100"/>
          <a:sy n="62" d="100"/>
        </p:scale>
        <p:origin x="6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/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/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842DF8-9B92-4702-9CDF-213C96A7A5B0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C65DF4BD-2343-416E-BE43-A7370E1FDE20}">
      <dgm:prSet/>
      <dgm:spPr/>
      <dgm:t>
        <a:bodyPr/>
        <a:lstStyle/>
        <a:p>
          <a:r>
            <a:rPr lang="en-GB"/>
            <a:t>2 book project to create space for a different kind of discussion about career guidance.</a:t>
          </a:r>
          <a:endParaRPr lang="en-US"/>
        </a:p>
      </dgm:t>
    </dgm:pt>
    <dgm:pt modelId="{FFDF4E88-8EBD-4468-9A64-CA036AD583CD}" type="parTrans" cxnId="{1765BD21-C2B6-4F12-B8FB-D09CE79ED81B}">
      <dgm:prSet/>
      <dgm:spPr/>
      <dgm:t>
        <a:bodyPr/>
        <a:lstStyle/>
        <a:p>
          <a:endParaRPr lang="en-US"/>
        </a:p>
      </dgm:t>
    </dgm:pt>
    <dgm:pt modelId="{095570E1-EF72-402B-9BAC-F98F2352BE4E}" type="sibTrans" cxnId="{1765BD21-C2B6-4F12-B8FB-D09CE79ED81B}">
      <dgm:prSet/>
      <dgm:spPr/>
      <dgm:t>
        <a:bodyPr/>
        <a:lstStyle/>
        <a:p>
          <a:endParaRPr lang="en-US"/>
        </a:p>
      </dgm:t>
    </dgm:pt>
    <dgm:pt modelId="{0C585B6A-5D3B-4353-AB20-90C82C0AD7D9}">
      <dgm:prSet/>
      <dgm:spPr/>
      <dgm:t>
        <a:bodyPr/>
        <a:lstStyle/>
        <a:p>
          <a:r>
            <a:rPr lang="en-GB"/>
            <a:t>It builds on and extends a long tradition of thinking about career guidance and social justice. </a:t>
          </a:r>
          <a:endParaRPr lang="en-US"/>
        </a:p>
      </dgm:t>
    </dgm:pt>
    <dgm:pt modelId="{CF870FD2-6942-4544-A300-C0F1551297AD}" type="parTrans" cxnId="{03B9A367-3A5D-48C3-B53A-A18271A8BF20}">
      <dgm:prSet/>
      <dgm:spPr/>
      <dgm:t>
        <a:bodyPr/>
        <a:lstStyle/>
        <a:p>
          <a:endParaRPr lang="en-US"/>
        </a:p>
      </dgm:t>
    </dgm:pt>
    <dgm:pt modelId="{DABA4619-05E8-4B15-8632-8C1A125D03C1}" type="sibTrans" cxnId="{03B9A367-3A5D-48C3-B53A-A18271A8BF20}">
      <dgm:prSet/>
      <dgm:spPr/>
      <dgm:t>
        <a:bodyPr/>
        <a:lstStyle/>
        <a:p>
          <a:endParaRPr lang="en-US"/>
        </a:p>
      </dgm:t>
    </dgm:pt>
    <dgm:pt modelId="{3B10D61C-8EBF-43BD-B53B-514F87004D1C}">
      <dgm:prSet/>
      <dgm:spPr/>
      <dgm:t>
        <a:bodyPr/>
        <a:lstStyle/>
        <a:p>
          <a:r>
            <a:rPr lang="en-GB"/>
            <a:t>Includes contributions from a wider range of countries including those in the global south. </a:t>
          </a:r>
          <a:endParaRPr lang="en-US"/>
        </a:p>
      </dgm:t>
    </dgm:pt>
    <dgm:pt modelId="{A9BC9635-210A-497A-BC74-935CCF07FD80}" type="parTrans" cxnId="{139A5BEB-FE78-41E1-9B90-77A19A104E02}">
      <dgm:prSet/>
      <dgm:spPr/>
      <dgm:t>
        <a:bodyPr/>
        <a:lstStyle/>
        <a:p>
          <a:endParaRPr lang="en-US"/>
        </a:p>
      </dgm:t>
    </dgm:pt>
    <dgm:pt modelId="{68E0714A-5556-483D-ACBA-A37BE638E59A}" type="sibTrans" cxnId="{139A5BEB-FE78-41E1-9B90-77A19A104E02}">
      <dgm:prSet/>
      <dgm:spPr/>
      <dgm:t>
        <a:bodyPr/>
        <a:lstStyle/>
        <a:p>
          <a:endParaRPr lang="en-US"/>
        </a:p>
      </dgm:t>
    </dgm:pt>
    <dgm:pt modelId="{4275E461-9330-498C-8280-0C27B4357E70}" type="pres">
      <dgm:prSet presAssocID="{81842DF8-9B92-4702-9CDF-213C96A7A5B0}" presName="vert0" presStyleCnt="0">
        <dgm:presLayoutVars>
          <dgm:dir/>
          <dgm:animOne val="branch"/>
          <dgm:animLvl val="lvl"/>
        </dgm:presLayoutVars>
      </dgm:prSet>
      <dgm:spPr/>
    </dgm:pt>
    <dgm:pt modelId="{17362532-585F-44D8-A5A7-A09C86F5FD41}" type="pres">
      <dgm:prSet presAssocID="{C65DF4BD-2343-416E-BE43-A7370E1FDE20}" presName="thickLine" presStyleLbl="alignNode1" presStyleIdx="0" presStyleCnt="3"/>
      <dgm:spPr/>
    </dgm:pt>
    <dgm:pt modelId="{FF43E245-9E8D-435D-9D30-C8C3B8F2048A}" type="pres">
      <dgm:prSet presAssocID="{C65DF4BD-2343-416E-BE43-A7370E1FDE20}" presName="horz1" presStyleCnt="0"/>
      <dgm:spPr/>
    </dgm:pt>
    <dgm:pt modelId="{5886A474-F083-4CE2-9817-38EE68149811}" type="pres">
      <dgm:prSet presAssocID="{C65DF4BD-2343-416E-BE43-A7370E1FDE20}" presName="tx1" presStyleLbl="revTx" presStyleIdx="0" presStyleCnt="3"/>
      <dgm:spPr/>
    </dgm:pt>
    <dgm:pt modelId="{D630690C-8A42-494C-BF5D-57AA1A82B0EC}" type="pres">
      <dgm:prSet presAssocID="{C65DF4BD-2343-416E-BE43-A7370E1FDE20}" presName="vert1" presStyleCnt="0"/>
      <dgm:spPr/>
    </dgm:pt>
    <dgm:pt modelId="{E59336D6-812B-4547-971F-67333605FF18}" type="pres">
      <dgm:prSet presAssocID="{0C585B6A-5D3B-4353-AB20-90C82C0AD7D9}" presName="thickLine" presStyleLbl="alignNode1" presStyleIdx="1" presStyleCnt="3"/>
      <dgm:spPr/>
    </dgm:pt>
    <dgm:pt modelId="{7501C9F3-3B4E-4B6B-91E6-A749D4BC86B5}" type="pres">
      <dgm:prSet presAssocID="{0C585B6A-5D3B-4353-AB20-90C82C0AD7D9}" presName="horz1" presStyleCnt="0"/>
      <dgm:spPr/>
    </dgm:pt>
    <dgm:pt modelId="{18B439E1-C8F4-4F5E-B2B8-A440E3FED124}" type="pres">
      <dgm:prSet presAssocID="{0C585B6A-5D3B-4353-AB20-90C82C0AD7D9}" presName="tx1" presStyleLbl="revTx" presStyleIdx="1" presStyleCnt="3"/>
      <dgm:spPr/>
    </dgm:pt>
    <dgm:pt modelId="{18E17A4D-0B8D-4EAD-B094-1B031C8D691C}" type="pres">
      <dgm:prSet presAssocID="{0C585B6A-5D3B-4353-AB20-90C82C0AD7D9}" presName="vert1" presStyleCnt="0"/>
      <dgm:spPr/>
    </dgm:pt>
    <dgm:pt modelId="{0E2AD45B-FCDB-4663-8F8B-9AB084F80C9F}" type="pres">
      <dgm:prSet presAssocID="{3B10D61C-8EBF-43BD-B53B-514F87004D1C}" presName="thickLine" presStyleLbl="alignNode1" presStyleIdx="2" presStyleCnt="3"/>
      <dgm:spPr/>
    </dgm:pt>
    <dgm:pt modelId="{7CC0704D-8B31-4181-BFA3-4A75C2B19E82}" type="pres">
      <dgm:prSet presAssocID="{3B10D61C-8EBF-43BD-B53B-514F87004D1C}" presName="horz1" presStyleCnt="0"/>
      <dgm:spPr/>
    </dgm:pt>
    <dgm:pt modelId="{59A916E4-E1C7-494F-A159-51A1A47C6F49}" type="pres">
      <dgm:prSet presAssocID="{3B10D61C-8EBF-43BD-B53B-514F87004D1C}" presName="tx1" presStyleLbl="revTx" presStyleIdx="2" presStyleCnt="3"/>
      <dgm:spPr/>
    </dgm:pt>
    <dgm:pt modelId="{CBD3EB7C-1E3E-43BD-8B16-9FD9D8982894}" type="pres">
      <dgm:prSet presAssocID="{3B10D61C-8EBF-43BD-B53B-514F87004D1C}" presName="vert1" presStyleCnt="0"/>
      <dgm:spPr/>
    </dgm:pt>
  </dgm:ptLst>
  <dgm:cxnLst>
    <dgm:cxn modelId="{B8589D05-3824-47D7-8466-21B34BADB71A}" type="presOf" srcId="{0C585B6A-5D3B-4353-AB20-90C82C0AD7D9}" destId="{18B439E1-C8F4-4F5E-B2B8-A440E3FED124}" srcOrd="0" destOrd="0" presId="urn:microsoft.com/office/officeart/2008/layout/LinedList"/>
    <dgm:cxn modelId="{1765BD21-C2B6-4F12-B8FB-D09CE79ED81B}" srcId="{81842DF8-9B92-4702-9CDF-213C96A7A5B0}" destId="{C65DF4BD-2343-416E-BE43-A7370E1FDE20}" srcOrd="0" destOrd="0" parTransId="{FFDF4E88-8EBD-4468-9A64-CA036AD583CD}" sibTransId="{095570E1-EF72-402B-9BAC-F98F2352BE4E}"/>
    <dgm:cxn modelId="{1199143C-5842-4DC2-9429-0D48BB8D2688}" type="presOf" srcId="{81842DF8-9B92-4702-9CDF-213C96A7A5B0}" destId="{4275E461-9330-498C-8280-0C27B4357E70}" srcOrd="0" destOrd="0" presId="urn:microsoft.com/office/officeart/2008/layout/LinedList"/>
    <dgm:cxn modelId="{A00E015E-1E28-4C19-BCD9-FFD2B90FFF01}" type="presOf" srcId="{3B10D61C-8EBF-43BD-B53B-514F87004D1C}" destId="{59A916E4-E1C7-494F-A159-51A1A47C6F49}" srcOrd="0" destOrd="0" presId="urn:microsoft.com/office/officeart/2008/layout/LinedList"/>
    <dgm:cxn modelId="{03B9A367-3A5D-48C3-B53A-A18271A8BF20}" srcId="{81842DF8-9B92-4702-9CDF-213C96A7A5B0}" destId="{0C585B6A-5D3B-4353-AB20-90C82C0AD7D9}" srcOrd="1" destOrd="0" parTransId="{CF870FD2-6942-4544-A300-C0F1551297AD}" sibTransId="{DABA4619-05E8-4B15-8632-8C1A125D03C1}"/>
    <dgm:cxn modelId="{139A5BEB-FE78-41E1-9B90-77A19A104E02}" srcId="{81842DF8-9B92-4702-9CDF-213C96A7A5B0}" destId="{3B10D61C-8EBF-43BD-B53B-514F87004D1C}" srcOrd="2" destOrd="0" parTransId="{A9BC9635-210A-497A-BC74-935CCF07FD80}" sibTransId="{68E0714A-5556-483D-ACBA-A37BE638E59A}"/>
    <dgm:cxn modelId="{4A0071F3-9D4A-441F-816D-7AA5E14BD8EB}" type="presOf" srcId="{C65DF4BD-2343-416E-BE43-A7370E1FDE20}" destId="{5886A474-F083-4CE2-9817-38EE68149811}" srcOrd="0" destOrd="0" presId="urn:microsoft.com/office/officeart/2008/layout/LinedList"/>
    <dgm:cxn modelId="{0D88A9E5-1235-4EE2-9AAE-1E04CE32D89A}" type="presParOf" srcId="{4275E461-9330-498C-8280-0C27B4357E70}" destId="{17362532-585F-44D8-A5A7-A09C86F5FD41}" srcOrd="0" destOrd="0" presId="urn:microsoft.com/office/officeart/2008/layout/LinedList"/>
    <dgm:cxn modelId="{0CD97137-2A1A-457E-B085-BDAE71926817}" type="presParOf" srcId="{4275E461-9330-498C-8280-0C27B4357E70}" destId="{FF43E245-9E8D-435D-9D30-C8C3B8F2048A}" srcOrd="1" destOrd="0" presId="urn:microsoft.com/office/officeart/2008/layout/LinedList"/>
    <dgm:cxn modelId="{CD28F88B-BE98-4DB3-AFF8-7C47B03DD817}" type="presParOf" srcId="{FF43E245-9E8D-435D-9D30-C8C3B8F2048A}" destId="{5886A474-F083-4CE2-9817-38EE68149811}" srcOrd="0" destOrd="0" presId="urn:microsoft.com/office/officeart/2008/layout/LinedList"/>
    <dgm:cxn modelId="{04BF9044-DF39-4B5F-9615-380E27DBA546}" type="presParOf" srcId="{FF43E245-9E8D-435D-9D30-C8C3B8F2048A}" destId="{D630690C-8A42-494C-BF5D-57AA1A82B0EC}" srcOrd="1" destOrd="0" presId="urn:microsoft.com/office/officeart/2008/layout/LinedList"/>
    <dgm:cxn modelId="{2C81DF6E-9876-4085-A67A-9AB671416FAB}" type="presParOf" srcId="{4275E461-9330-498C-8280-0C27B4357E70}" destId="{E59336D6-812B-4547-971F-67333605FF18}" srcOrd="2" destOrd="0" presId="urn:microsoft.com/office/officeart/2008/layout/LinedList"/>
    <dgm:cxn modelId="{59B690BF-A9DB-41FA-A1B2-480E4D55642D}" type="presParOf" srcId="{4275E461-9330-498C-8280-0C27B4357E70}" destId="{7501C9F3-3B4E-4B6B-91E6-A749D4BC86B5}" srcOrd="3" destOrd="0" presId="urn:microsoft.com/office/officeart/2008/layout/LinedList"/>
    <dgm:cxn modelId="{8BAFAF6E-F73F-4E15-B5BC-A86BDBD1B3D1}" type="presParOf" srcId="{7501C9F3-3B4E-4B6B-91E6-A749D4BC86B5}" destId="{18B439E1-C8F4-4F5E-B2B8-A440E3FED124}" srcOrd="0" destOrd="0" presId="urn:microsoft.com/office/officeart/2008/layout/LinedList"/>
    <dgm:cxn modelId="{1E1757C5-3EF1-4C51-AC0F-3ADCC59654FA}" type="presParOf" srcId="{7501C9F3-3B4E-4B6B-91E6-A749D4BC86B5}" destId="{18E17A4D-0B8D-4EAD-B094-1B031C8D691C}" srcOrd="1" destOrd="0" presId="urn:microsoft.com/office/officeart/2008/layout/LinedList"/>
    <dgm:cxn modelId="{56757CBC-207A-48E6-82D8-7EBBBE0594FE}" type="presParOf" srcId="{4275E461-9330-498C-8280-0C27B4357E70}" destId="{0E2AD45B-FCDB-4663-8F8B-9AB084F80C9F}" srcOrd="4" destOrd="0" presId="urn:microsoft.com/office/officeart/2008/layout/LinedList"/>
    <dgm:cxn modelId="{59C86D84-1572-474D-BB48-955346364770}" type="presParOf" srcId="{4275E461-9330-498C-8280-0C27B4357E70}" destId="{7CC0704D-8B31-4181-BFA3-4A75C2B19E82}" srcOrd="5" destOrd="0" presId="urn:microsoft.com/office/officeart/2008/layout/LinedList"/>
    <dgm:cxn modelId="{AB49CEE6-844A-4787-ACCA-4BF6CC9171CC}" type="presParOf" srcId="{7CC0704D-8B31-4181-BFA3-4A75C2B19E82}" destId="{59A916E4-E1C7-494F-A159-51A1A47C6F49}" srcOrd="0" destOrd="0" presId="urn:microsoft.com/office/officeart/2008/layout/LinedList"/>
    <dgm:cxn modelId="{5642EE8C-4698-4BDC-B193-53885FEE1314}" type="presParOf" srcId="{7CC0704D-8B31-4181-BFA3-4A75C2B19E82}" destId="{CBD3EB7C-1E3E-43BD-8B16-9FD9D898289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BFC124-99DA-449F-B2E6-BE2FDFCAEFA6}" type="doc">
      <dgm:prSet loTypeId="urn:microsoft.com/office/officeart/2017/3/layout/DropPinTimeline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332C83-5267-4BC2-B1B4-448598AA5473}">
      <dgm:prSet/>
      <dgm:spPr/>
      <dgm:t>
        <a:bodyPr/>
        <a:lstStyle/>
        <a:p>
          <a:pPr>
            <a:defRPr b="1"/>
          </a:pPr>
          <a:r>
            <a:rPr lang="en-US"/>
            <a:t>2018</a:t>
          </a:r>
        </a:p>
      </dgm:t>
    </dgm:pt>
    <dgm:pt modelId="{476021CA-5F8A-48E5-A416-F725BFB129AA}" type="parTrans" cxnId="{97618CCD-0810-4744-AA5D-2CDE686E8C2B}">
      <dgm:prSet/>
      <dgm:spPr/>
      <dgm:t>
        <a:bodyPr/>
        <a:lstStyle/>
        <a:p>
          <a:endParaRPr lang="en-US" sz="1600"/>
        </a:p>
      </dgm:t>
    </dgm:pt>
    <dgm:pt modelId="{3A4487BE-E06F-443D-84DD-EBE4A8B9725D}" type="sibTrans" cxnId="{97618CCD-0810-4744-AA5D-2CDE686E8C2B}">
      <dgm:prSet/>
      <dgm:spPr/>
      <dgm:t>
        <a:bodyPr/>
        <a:lstStyle/>
        <a:p>
          <a:endParaRPr lang="en-US"/>
        </a:p>
      </dgm:t>
    </dgm:pt>
    <dgm:pt modelId="{160F56EA-5465-43E8-8139-54BA41128969}">
      <dgm:prSet/>
      <dgm:spPr/>
      <dgm:t>
        <a:bodyPr/>
        <a:lstStyle/>
        <a:p>
          <a:r>
            <a:rPr lang="en-US" b="1" i="1"/>
            <a:t>Career guidance for social justice</a:t>
          </a:r>
          <a:r>
            <a:rPr lang="en-US"/>
            <a:t> – Explores context, critique and theory. </a:t>
          </a:r>
        </a:p>
      </dgm:t>
    </dgm:pt>
    <dgm:pt modelId="{92510E2F-FA76-419F-8E37-E2643C956E95}" type="parTrans" cxnId="{89EF9326-79CC-4F72-9A25-3E0926AFC673}">
      <dgm:prSet/>
      <dgm:spPr/>
      <dgm:t>
        <a:bodyPr/>
        <a:lstStyle/>
        <a:p>
          <a:endParaRPr lang="en-US" sz="1600"/>
        </a:p>
      </dgm:t>
    </dgm:pt>
    <dgm:pt modelId="{FCE0DADF-C326-4AC0-B8CB-6DCB03B9E011}" type="sibTrans" cxnId="{89EF9326-79CC-4F72-9A25-3E0926AFC673}">
      <dgm:prSet/>
      <dgm:spPr/>
      <dgm:t>
        <a:bodyPr/>
        <a:lstStyle/>
        <a:p>
          <a:endParaRPr lang="en-US"/>
        </a:p>
      </dgm:t>
    </dgm:pt>
    <dgm:pt modelId="{0938D2BB-E9B0-4695-B458-9AAEE84091C5}">
      <dgm:prSet/>
      <dgm:spPr/>
      <dgm:t>
        <a:bodyPr/>
        <a:lstStyle/>
        <a:p>
          <a:pPr>
            <a:defRPr b="1"/>
          </a:pPr>
          <a:r>
            <a:rPr lang="en-US"/>
            <a:t>2019</a:t>
          </a:r>
        </a:p>
      </dgm:t>
    </dgm:pt>
    <dgm:pt modelId="{94080714-B225-44D3-92A5-302F0D1B040D}" type="parTrans" cxnId="{C76780AE-AEDF-48F9-B9F1-B85302FEA6DC}">
      <dgm:prSet/>
      <dgm:spPr/>
      <dgm:t>
        <a:bodyPr/>
        <a:lstStyle/>
        <a:p>
          <a:endParaRPr lang="en-US" sz="1600"/>
        </a:p>
      </dgm:t>
    </dgm:pt>
    <dgm:pt modelId="{98AD745C-F600-41FE-80F9-20BF112F3763}" type="sibTrans" cxnId="{C76780AE-AEDF-48F9-B9F1-B85302FEA6DC}">
      <dgm:prSet/>
      <dgm:spPr/>
      <dgm:t>
        <a:bodyPr/>
        <a:lstStyle/>
        <a:p>
          <a:endParaRPr lang="en-US"/>
        </a:p>
      </dgm:t>
    </dgm:pt>
    <dgm:pt modelId="{8BC0C673-8BAE-4C69-8B2D-56B56D1C5019}">
      <dgm:prSet/>
      <dgm:spPr/>
      <dgm:t>
        <a:bodyPr/>
        <a:lstStyle/>
        <a:p>
          <a:r>
            <a:rPr lang="en-US" b="1" i="1"/>
            <a:t>Career guidance for emancipation</a:t>
          </a:r>
          <a:r>
            <a:rPr lang="en-US"/>
            <a:t> – Explores diverse experiences of neoliberalism and possibilities for challenging and changing things. </a:t>
          </a:r>
        </a:p>
      </dgm:t>
    </dgm:pt>
    <dgm:pt modelId="{E3EA4276-89C9-4B25-8B26-D072F9386DD7}" type="parTrans" cxnId="{472789A8-E3C4-4EFF-9AD9-955CCFA6CDC4}">
      <dgm:prSet/>
      <dgm:spPr/>
      <dgm:t>
        <a:bodyPr/>
        <a:lstStyle/>
        <a:p>
          <a:endParaRPr lang="en-US" sz="1600"/>
        </a:p>
      </dgm:t>
    </dgm:pt>
    <dgm:pt modelId="{D4BC3728-46F8-463B-804B-DD1BBCF73D98}" type="sibTrans" cxnId="{472789A8-E3C4-4EFF-9AD9-955CCFA6CDC4}">
      <dgm:prSet/>
      <dgm:spPr/>
      <dgm:t>
        <a:bodyPr/>
        <a:lstStyle/>
        <a:p>
          <a:endParaRPr lang="en-US"/>
        </a:p>
      </dgm:t>
    </dgm:pt>
    <dgm:pt modelId="{A1B591F4-30AB-4ACE-AF80-29CBC218F50D}" type="pres">
      <dgm:prSet presAssocID="{1BBFC124-99DA-449F-B2E6-BE2FDFCAEFA6}" presName="root" presStyleCnt="0">
        <dgm:presLayoutVars>
          <dgm:chMax/>
          <dgm:chPref/>
          <dgm:animLvl val="lvl"/>
        </dgm:presLayoutVars>
      </dgm:prSet>
      <dgm:spPr/>
    </dgm:pt>
    <dgm:pt modelId="{F736905B-6C70-4301-B3BA-7E3764BB7F0F}" type="pres">
      <dgm:prSet presAssocID="{1BBFC124-99DA-449F-B2E6-BE2FDFCAEFA6}" presName="divider" presStyleLbl="fgAcc1" presStyleIdx="0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50202664-3E90-4101-88A2-F9261A9D87C0}" type="pres">
      <dgm:prSet presAssocID="{1BBFC124-99DA-449F-B2E6-BE2FDFCAEFA6}" presName="nodes" presStyleCnt="0">
        <dgm:presLayoutVars>
          <dgm:chMax/>
          <dgm:chPref/>
          <dgm:animLvl val="lvl"/>
        </dgm:presLayoutVars>
      </dgm:prSet>
      <dgm:spPr/>
    </dgm:pt>
    <dgm:pt modelId="{BC510A2B-841B-4B71-B240-214FF8C3C2CC}" type="pres">
      <dgm:prSet presAssocID="{1F332C83-5267-4BC2-B1B4-448598AA5473}" presName="composite1" presStyleCnt="0"/>
      <dgm:spPr/>
    </dgm:pt>
    <dgm:pt modelId="{4B17D585-BC8E-4C24-AB7C-3B5A73CAE473}" type="pres">
      <dgm:prSet presAssocID="{1F332C83-5267-4BC2-B1B4-448598AA5473}" presName="ConnectorPoint1" presStyleLbl="lnNode1" presStyleIdx="0" presStyleCnt="2"/>
      <dgm:spPr/>
    </dgm:pt>
    <dgm:pt modelId="{CD5BB0EC-C372-4D94-9F99-E110D02421EA}" type="pres">
      <dgm:prSet presAssocID="{1F332C83-5267-4BC2-B1B4-448598AA5473}" presName="DropPinPlaceHolder1" presStyleCnt="0"/>
      <dgm:spPr/>
    </dgm:pt>
    <dgm:pt modelId="{4FE84C22-EF27-4923-8CE8-AD93B1473738}" type="pres">
      <dgm:prSet presAssocID="{1F332C83-5267-4BC2-B1B4-448598AA5473}" presName="DropPin1" presStyleLbl="alignNode1" presStyleIdx="0" presStyleCnt="2"/>
      <dgm:spPr/>
    </dgm:pt>
    <dgm:pt modelId="{90B2F3A3-2944-4A0E-ACAA-10C046342D26}" type="pres">
      <dgm:prSet presAssocID="{1F332C83-5267-4BC2-B1B4-448598AA5473}" presName="Ellipse1" presStyleLbl="fgAcc1" presStyleIdx="1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gm:spPr>
    </dgm:pt>
    <dgm:pt modelId="{59FA7A61-5FC5-40E6-B527-2092BA521038}" type="pres">
      <dgm:prSet presAssocID="{1F332C83-5267-4BC2-B1B4-448598AA5473}" presName="L2TextContainer1" presStyleLbl="revTx" presStyleIdx="0" presStyleCnt="4">
        <dgm:presLayoutVars>
          <dgm:bulletEnabled val="1"/>
        </dgm:presLayoutVars>
      </dgm:prSet>
      <dgm:spPr/>
    </dgm:pt>
    <dgm:pt modelId="{086DDE0E-97A2-4B90-920B-34E54A66DEA8}" type="pres">
      <dgm:prSet presAssocID="{1F332C83-5267-4BC2-B1B4-448598AA5473}" presName="L1TextContainer1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A282B88B-EC68-46E5-AEFF-BCCCD232E531}" type="pres">
      <dgm:prSet presAssocID="{1F332C83-5267-4BC2-B1B4-448598AA5473}" presName="ConnectLine1" presStyleLbl="sibTrans1D1" presStyleIdx="0" presStyleCnt="2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95CABD24-083B-454D-837A-5EC369D7F805}" type="pres">
      <dgm:prSet presAssocID="{1F332C83-5267-4BC2-B1B4-448598AA5473}" presName="EmptyPlaceHolder1" presStyleCnt="0"/>
      <dgm:spPr/>
    </dgm:pt>
    <dgm:pt modelId="{2DF2BE14-D4E1-418C-AE4C-17A394D1FDDB}" type="pres">
      <dgm:prSet presAssocID="{3A4487BE-E06F-443D-84DD-EBE4A8B9725D}" presName="spaceBetweenRectangles1" presStyleCnt="0"/>
      <dgm:spPr/>
    </dgm:pt>
    <dgm:pt modelId="{E16F04F1-1C7D-47E4-A194-1E1DFE9A7195}" type="pres">
      <dgm:prSet presAssocID="{0938D2BB-E9B0-4695-B458-9AAEE84091C5}" presName="composite1" presStyleCnt="0"/>
      <dgm:spPr/>
    </dgm:pt>
    <dgm:pt modelId="{31258088-348D-45B9-AC82-63297B8C02FA}" type="pres">
      <dgm:prSet presAssocID="{0938D2BB-E9B0-4695-B458-9AAEE84091C5}" presName="ConnectorPoint1" presStyleLbl="lnNode1" presStyleIdx="1" presStyleCnt="2"/>
      <dgm:spPr/>
    </dgm:pt>
    <dgm:pt modelId="{4444152F-5EBE-4544-B826-5A7CF1E80FC3}" type="pres">
      <dgm:prSet presAssocID="{0938D2BB-E9B0-4695-B458-9AAEE84091C5}" presName="DropPinPlaceHolder1" presStyleCnt="0"/>
      <dgm:spPr/>
    </dgm:pt>
    <dgm:pt modelId="{1F579ADC-4123-4F2C-9582-CB09384B86DB}" type="pres">
      <dgm:prSet presAssocID="{0938D2BB-E9B0-4695-B458-9AAEE84091C5}" presName="DropPin1" presStyleLbl="alignNode1" presStyleIdx="1" presStyleCnt="2"/>
      <dgm:spPr/>
    </dgm:pt>
    <dgm:pt modelId="{886D0145-C4A2-4788-8431-2646E4C01AD3}" type="pres">
      <dgm:prSet presAssocID="{0938D2BB-E9B0-4695-B458-9AAEE84091C5}" presName="Ellipse1" presStyleLbl="fgAcc1" presStyleIdx="2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gm:spPr>
    </dgm:pt>
    <dgm:pt modelId="{BC466028-FEBC-4B57-B30A-CBC48AFB45E4}" type="pres">
      <dgm:prSet presAssocID="{0938D2BB-E9B0-4695-B458-9AAEE84091C5}" presName="L2TextContainer1" presStyleLbl="revTx" presStyleIdx="2" presStyleCnt="4">
        <dgm:presLayoutVars>
          <dgm:bulletEnabled val="1"/>
        </dgm:presLayoutVars>
      </dgm:prSet>
      <dgm:spPr/>
    </dgm:pt>
    <dgm:pt modelId="{7E2A4F6F-8109-4339-A44D-F55248084EBE}" type="pres">
      <dgm:prSet presAssocID="{0938D2BB-E9B0-4695-B458-9AAEE84091C5}" presName="L1TextContainer1" presStyleLbl="revTx" presStyleIdx="3" presStyleCnt="4">
        <dgm:presLayoutVars>
          <dgm:chMax val="1"/>
          <dgm:chPref val="1"/>
          <dgm:bulletEnabled val="1"/>
        </dgm:presLayoutVars>
      </dgm:prSet>
      <dgm:spPr/>
    </dgm:pt>
    <dgm:pt modelId="{8FC75D83-0861-41CF-BA06-89BDDE84D772}" type="pres">
      <dgm:prSet presAssocID="{0938D2BB-E9B0-4695-B458-9AAEE84091C5}" presName="ConnectLine1" presStyleLbl="sibTrans1D1" presStyleIdx="1" presStyleCnt="2"/>
      <dgm:spPr>
        <a:noFill/>
        <a:ln w="12700" cap="flat" cmpd="sng" algn="ctr">
          <a:solidFill>
            <a:schemeClr val="accent5">
              <a:hueOff val="-19069156"/>
              <a:satOff val="5029"/>
              <a:lumOff val="2549"/>
              <a:alphaOff val="0"/>
            </a:schemeClr>
          </a:solidFill>
          <a:prstDash val="dash"/>
        </a:ln>
        <a:effectLst/>
      </dgm:spPr>
    </dgm:pt>
    <dgm:pt modelId="{4BEE5109-4377-4BB9-9CF4-1230504BEA72}" type="pres">
      <dgm:prSet presAssocID="{0938D2BB-E9B0-4695-B458-9AAEE84091C5}" presName="EmptyPlaceHolder1" presStyleCnt="0"/>
      <dgm:spPr/>
    </dgm:pt>
  </dgm:ptLst>
  <dgm:cxnLst>
    <dgm:cxn modelId="{18E0D01B-9B49-4E6B-B5C8-C95CB12BEC01}" type="presOf" srcId="{8BC0C673-8BAE-4C69-8B2D-56B56D1C5019}" destId="{BC466028-FEBC-4B57-B30A-CBC48AFB45E4}" srcOrd="0" destOrd="0" presId="urn:microsoft.com/office/officeart/2017/3/layout/DropPinTimeline"/>
    <dgm:cxn modelId="{89EF9326-79CC-4F72-9A25-3E0926AFC673}" srcId="{1F332C83-5267-4BC2-B1B4-448598AA5473}" destId="{160F56EA-5465-43E8-8139-54BA41128969}" srcOrd="0" destOrd="0" parTransId="{92510E2F-FA76-419F-8E37-E2643C956E95}" sibTransId="{FCE0DADF-C326-4AC0-B8CB-6DCB03B9E011}"/>
    <dgm:cxn modelId="{734B5570-C91E-432E-9E52-E404C18EB679}" type="presOf" srcId="{1BBFC124-99DA-449F-B2E6-BE2FDFCAEFA6}" destId="{A1B591F4-30AB-4ACE-AF80-29CBC218F50D}" srcOrd="0" destOrd="0" presId="urn:microsoft.com/office/officeart/2017/3/layout/DropPinTimeline"/>
    <dgm:cxn modelId="{472789A8-E3C4-4EFF-9AD9-955CCFA6CDC4}" srcId="{0938D2BB-E9B0-4695-B458-9AAEE84091C5}" destId="{8BC0C673-8BAE-4C69-8B2D-56B56D1C5019}" srcOrd="0" destOrd="0" parTransId="{E3EA4276-89C9-4B25-8B26-D072F9386DD7}" sibTransId="{D4BC3728-46F8-463B-804B-DD1BBCF73D98}"/>
    <dgm:cxn modelId="{C76780AE-AEDF-48F9-B9F1-B85302FEA6DC}" srcId="{1BBFC124-99DA-449F-B2E6-BE2FDFCAEFA6}" destId="{0938D2BB-E9B0-4695-B458-9AAEE84091C5}" srcOrd="1" destOrd="0" parTransId="{94080714-B225-44D3-92A5-302F0D1B040D}" sibTransId="{98AD745C-F600-41FE-80F9-20BF112F3763}"/>
    <dgm:cxn modelId="{97618CCD-0810-4744-AA5D-2CDE686E8C2B}" srcId="{1BBFC124-99DA-449F-B2E6-BE2FDFCAEFA6}" destId="{1F332C83-5267-4BC2-B1B4-448598AA5473}" srcOrd="0" destOrd="0" parTransId="{476021CA-5F8A-48E5-A416-F725BFB129AA}" sibTransId="{3A4487BE-E06F-443D-84DD-EBE4A8B9725D}"/>
    <dgm:cxn modelId="{9835F4DB-A899-4711-B863-8C29E8EECB94}" type="presOf" srcId="{0938D2BB-E9B0-4695-B458-9AAEE84091C5}" destId="{7E2A4F6F-8109-4339-A44D-F55248084EBE}" srcOrd="0" destOrd="0" presId="urn:microsoft.com/office/officeart/2017/3/layout/DropPinTimeline"/>
    <dgm:cxn modelId="{900237F1-1B2B-403B-850D-EB12465C9E62}" type="presOf" srcId="{1F332C83-5267-4BC2-B1B4-448598AA5473}" destId="{086DDE0E-97A2-4B90-920B-34E54A66DEA8}" srcOrd="0" destOrd="0" presId="urn:microsoft.com/office/officeart/2017/3/layout/DropPinTimeline"/>
    <dgm:cxn modelId="{7E802AFB-D0EB-4145-9850-E9829D5DFF02}" type="presOf" srcId="{160F56EA-5465-43E8-8139-54BA41128969}" destId="{59FA7A61-5FC5-40E6-B527-2092BA521038}" srcOrd="0" destOrd="0" presId="urn:microsoft.com/office/officeart/2017/3/layout/DropPinTimeline"/>
    <dgm:cxn modelId="{05F6AFAF-52B8-445D-AB95-444B85F97CF2}" type="presParOf" srcId="{A1B591F4-30AB-4ACE-AF80-29CBC218F50D}" destId="{F736905B-6C70-4301-B3BA-7E3764BB7F0F}" srcOrd="0" destOrd="0" presId="urn:microsoft.com/office/officeart/2017/3/layout/DropPinTimeline"/>
    <dgm:cxn modelId="{717F11F6-98A3-4538-9C7F-1467CFB1F0D0}" type="presParOf" srcId="{A1B591F4-30AB-4ACE-AF80-29CBC218F50D}" destId="{50202664-3E90-4101-88A2-F9261A9D87C0}" srcOrd="1" destOrd="0" presId="urn:microsoft.com/office/officeart/2017/3/layout/DropPinTimeline"/>
    <dgm:cxn modelId="{A01FB047-392D-45F1-9E4A-947381FE0703}" type="presParOf" srcId="{50202664-3E90-4101-88A2-F9261A9D87C0}" destId="{BC510A2B-841B-4B71-B240-214FF8C3C2CC}" srcOrd="0" destOrd="0" presId="urn:microsoft.com/office/officeart/2017/3/layout/DropPinTimeline"/>
    <dgm:cxn modelId="{A244FC2C-6438-4D69-964F-8F23C0A668CB}" type="presParOf" srcId="{BC510A2B-841B-4B71-B240-214FF8C3C2CC}" destId="{4B17D585-BC8E-4C24-AB7C-3B5A73CAE473}" srcOrd="0" destOrd="0" presId="urn:microsoft.com/office/officeart/2017/3/layout/DropPinTimeline"/>
    <dgm:cxn modelId="{D6C70EE9-C7CD-4D11-9942-4A5D93D4AA6B}" type="presParOf" srcId="{BC510A2B-841B-4B71-B240-214FF8C3C2CC}" destId="{CD5BB0EC-C372-4D94-9F99-E110D02421EA}" srcOrd="1" destOrd="0" presId="urn:microsoft.com/office/officeart/2017/3/layout/DropPinTimeline"/>
    <dgm:cxn modelId="{CC3A89FF-3073-4719-9E2E-25581ED68018}" type="presParOf" srcId="{CD5BB0EC-C372-4D94-9F99-E110D02421EA}" destId="{4FE84C22-EF27-4923-8CE8-AD93B1473738}" srcOrd="0" destOrd="0" presId="urn:microsoft.com/office/officeart/2017/3/layout/DropPinTimeline"/>
    <dgm:cxn modelId="{C3166ADB-CACD-4905-AF5F-B0492125E7E7}" type="presParOf" srcId="{CD5BB0EC-C372-4D94-9F99-E110D02421EA}" destId="{90B2F3A3-2944-4A0E-ACAA-10C046342D26}" srcOrd="1" destOrd="0" presId="urn:microsoft.com/office/officeart/2017/3/layout/DropPinTimeline"/>
    <dgm:cxn modelId="{5665F4B5-9479-4DAB-83CA-C0968CA33F1C}" type="presParOf" srcId="{BC510A2B-841B-4B71-B240-214FF8C3C2CC}" destId="{59FA7A61-5FC5-40E6-B527-2092BA521038}" srcOrd="2" destOrd="0" presId="urn:microsoft.com/office/officeart/2017/3/layout/DropPinTimeline"/>
    <dgm:cxn modelId="{A9D24A99-E130-4AB9-976D-93820A4661F3}" type="presParOf" srcId="{BC510A2B-841B-4B71-B240-214FF8C3C2CC}" destId="{086DDE0E-97A2-4B90-920B-34E54A66DEA8}" srcOrd="3" destOrd="0" presId="urn:microsoft.com/office/officeart/2017/3/layout/DropPinTimeline"/>
    <dgm:cxn modelId="{EC9C766C-7C7C-4205-8375-9A246BBFAA86}" type="presParOf" srcId="{BC510A2B-841B-4B71-B240-214FF8C3C2CC}" destId="{A282B88B-EC68-46E5-AEFF-BCCCD232E531}" srcOrd="4" destOrd="0" presId="urn:microsoft.com/office/officeart/2017/3/layout/DropPinTimeline"/>
    <dgm:cxn modelId="{EFBCEA6C-F6CD-495A-9DC1-9DB50D7887BD}" type="presParOf" srcId="{BC510A2B-841B-4B71-B240-214FF8C3C2CC}" destId="{95CABD24-083B-454D-837A-5EC369D7F805}" srcOrd="5" destOrd="0" presId="urn:microsoft.com/office/officeart/2017/3/layout/DropPinTimeline"/>
    <dgm:cxn modelId="{C02A52AA-5F8E-489E-A1B1-0E354AC0405C}" type="presParOf" srcId="{50202664-3E90-4101-88A2-F9261A9D87C0}" destId="{2DF2BE14-D4E1-418C-AE4C-17A394D1FDDB}" srcOrd="1" destOrd="0" presId="urn:microsoft.com/office/officeart/2017/3/layout/DropPinTimeline"/>
    <dgm:cxn modelId="{7B7C4993-390D-4DC3-82AF-89E4B63243F2}" type="presParOf" srcId="{50202664-3E90-4101-88A2-F9261A9D87C0}" destId="{E16F04F1-1C7D-47E4-A194-1E1DFE9A7195}" srcOrd="2" destOrd="0" presId="urn:microsoft.com/office/officeart/2017/3/layout/DropPinTimeline"/>
    <dgm:cxn modelId="{F2572CCF-8665-4764-969A-63897E110E7D}" type="presParOf" srcId="{E16F04F1-1C7D-47E4-A194-1E1DFE9A7195}" destId="{31258088-348D-45B9-AC82-63297B8C02FA}" srcOrd="0" destOrd="0" presId="urn:microsoft.com/office/officeart/2017/3/layout/DropPinTimeline"/>
    <dgm:cxn modelId="{4AA0B4C6-40CD-4461-A230-FAB1C4296FB4}" type="presParOf" srcId="{E16F04F1-1C7D-47E4-A194-1E1DFE9A7195}" destId="{4444152F-5EBE-4544-B826-5A7CF1E80FC3}" srcOrd="1" destOrd="0" presId="urn:microsoft.com/office/officeart/2017/3/layout/DropPinTimeline"/>
    <dgm:cxn modelId="{2AF14F24-9D3C-42C7-8810-E521A0FE4082}" type="presParOf" srcId="{4444152F-5EBE-4544-B826-5A7CF1E80FC3}" destId="{1F579ADC-4123-4F2C-9582-CB09384B86DB}" srcOrd="0" destOrd="0" presId="urn:microsoft.com/office/officeart/2017/3/layout/DropPinTimeline"/>
    <dgm:cxn modelId="{C9F8D79F-BFBE-4333-B2BC-10DAC08D17D0}" type="presParOf" srcId="{4444152F-5EBE-4544-B826-5A7CF1E80FC3}" destId="{886D0145-C4A2-4788-8431-2646E4C01AD3}" srcOrd="1" destOrd="0" presId="urn:microsoft.com/office/officeart/2017/3/layout/DropPinTimeline"/>
    <dgm:cxn modelId="{B7F79152-7004-410A-AC4A-31DCD397BE66}" type="presParOf" srcId="{E16F04F1-1C7D-47E4-A194-1E1DFE9A7195}" destId="{BC466028-FEBC-4B57-B30A-CBC48AFB45E4}" srcOrd="2" destOrd="0" presId="urn:microsoft.com/office/officeart/2017/3/layout/DropPinTimeline"/>
    <dgm:cxn modelId="{F66F5C7E-D421-4669-BC6E-78075388BF31}" type="presParOf" srcId="{E16F04F1-1C7D-47E4-A194-1E1DFE9A7195}" destId="{7E2A4F6F-8109-4339-A44D-F55248084EBE}" srcOrd="3" destOrd="0" presId="urn:microsoft.com/office/officeart/2017/3/layout/DropPinTimeline"/>
    <dgm:cxn modelId="{989884EF-9008-4170-9624-E3328FFEC57C}" type="presParOf" srcId="{E16F04F1-1C7D-47E4-A194-1E1DFE9A7195}" destId="{8FC75D83-0861-41CF-BA06-89BDDE84D772}" srcOrd="4" destOrd="0" presId="urn:microsoft.com/office/officeart/2017/3/layout/DropPinTimeline"/>
    <dgm:cxn modelId="{0DEFA054-9897-4D6E-AC65-097DA31E1751}" type="presParOf" srcId="{E16F04F1-1C7D-47E4-A194-1E1DFE9A7195}" destId="{4BEE5109-4377-4BB9-9CF4-1230504BEA7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/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42880C-41A5-4FF2-A1A7-7D0C8072BB65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8453E0-37CB-4514-842E-EDD40877508A}">
      <dgm:prSet/>
      <dgm:spPr/>
      <dgm:t>
        <a:bodyPr/>
        <a:lstStyle/>
        <a:p>
          <a:r>
            <a:rPr lang="en-GB" dirty="0"/>
            <a:t>The ‘competition state’  - career guidance will support people in maximising their potential and develop flexibility towards the need for labour. </a:t>
          </a:r>
          <a:endParaRPr lang="en-US" dirty="0"/>
        </a:p>
      </dgm:t>
    </dgm:pt>
    <dgm:pt modelId="{7D65CDF0-D280-44EC-8B08-D8105BB98FB2}" type="parTrans" cxnId="{47A4B964-A75C-40FB-AF74-26B4809D350D}">
      <dgm:prSet/>
      <dgm:spPr/>
      <dgm:t>
        <a:bodyPr/>
        <a:lstStyle/>
        <a:p>
          <a:endParaRPr lang="en-US"/>
        </a:p>
      </dgm:t>
    </dgm:pt>
    <dgm:pt modelId="{F7535ADA-61B0-4826-ABB9-91D9881D1B26}" type="sibTrans" cxnId="{47A4B964-A75C-40FB-AF74-26B4809D350D}">
      <dgm:prSet/>
      <dgm:spPr/>
      <dgm:t>
        <a:bodyPr/>
        <a:lstStyle/>
        <a:p>
          <a:endParaRPr lang="en-US"/>
        </a:p>
      </dgm:t>
    </dgm:pt>
    <dgm:pt modelId="{7196BE31-68DD-4391-A924-00EE5AD93548}">
      <dgm:prSet/>
      <dgm:spPr/>
      <dgm:t>
        <a:bodyPr/>
        <a:lstStyle/>
        <a:p>
          <a:r>
            <a:rPr lang="en-GB" dirty="0"/>
            <a:t>Globalisation – career guidance will support the mobility of labour nationally and internationally</a:t>
          </a:r>
          <a:endParaRPr lang="en-US" dirty="0"/>
        </a:p>
      </dgm:t>
    </dgm:pt>
    <dgm:pt modelId="{5478AF61-784A-4854-9CC2-6B4DCF96D785}" type="parTrans" cxnId="{B8A55747-8A57-4DF5-A413-DE7C0AEBE7FD}">
      <dgm:prSet/>
      <dgm:spPr/>
      <dgm:t>
        <a:bodyPr/>
        <a:lstStyle/>
        <a:p>
          <a:endParaRPr lang="en-US"/>
        </a:p>
      </dgm:t>
    </dgm:pt>
    <dgm:pt modelId="{D5F89FD4-FFD5-446F-A7FD-2BD178A575D4}" type="sibTrans" cxnId="{B8A55747-8A57-4DF5-A413-DE7C0AEBE7FD}">
      <dgm:prSet/>
      <dgm:spPr/>
      <dgm:t>
        <a:bodyPr/>
        <a:lstStyle/>
        <a:p>
          <a:endParaRPr lang="en-US"/>
        </a:p>
      </dgm:t>
    </dgm:pt>
    <dgm:pt modelId="{B34190B4-6F46-4D27-9033-EDB0C89E4C8F}">
      <dgm:prSet/>
      <dgm:spPr/>
      <dgm:t>
        <a:bodyPr/>
        <a:lstStyle/>
        <a:p>
          <a:r>
            <a:rPr lang="en-GB" dirty="0"/>
            <a:t>The current state of welfare is unsustainable – reforms of the education system are needed -  career guidance can increase individual responsibility, and guide individuals to make wise investments in the development of their individual human capital. </a:t>
          </a:r>
          <a:endParaRPr lang="en-US" dirty="0"/>
        </a:p>
      </dgm:t>
    </dgm:pt>
    <dgm:pt modelId="{0BE5B14E-C307-42CF-8E2C-F2719DC82F83}" type="parTrans" cxnId="{391ED3DF-D551-4D9F-9EC1-00992FFE41FB}">
      <dgm:prSet/>
      <dgm:spPr/>
      <dgm:t>
        <a:bodyPr/>
        <a:lstStyle/>
        <a:p>
          <a:endParaRPr lang="en-US"/>
        </a:p>
      </dgm:t>
    </dgm:pt>
    <dgm:pt modelId="{954DCCF6-E6CD-4180-8811-71A383D0DBEE}" type="sibTrans" cxnId="{391ED3DF-D551-4D9F-9EC1-00992FFE41FB}">
      <dgm:prSet/>
      <dgm:spPr/>
      <dgm:t>
        <a:bodyPr/>
        <a:lstStyle/>
        <a:p>
          <a:endParaRPr lang="en-US"/>
        </a:p>
      </dgm:t>
    </dgm:pt>
    <dgm:pt modelId="{0D9DBD01-0092-4AFF-B5AD-95A0CCF1EA13}" type="pres">
      <dgm:prSet presAssocID="{0E42880C-41A5-4FF2-A1A7-7D0C8072BB65}" presName="vert0" presStyleCnt="0">
        <dgm:presLayoutVars>
          <dgm:dir/>
          <dgm:animOne val="branch"/>
          <dgm:animLvl val="lvl"/>
        </dgm:presLayoutVars>
      </dgm:prSet>
      <dgm:spPr/>
    </dgm:pt>
    <dgm:pt modelId="{0B339749-36FF-4F6A-98C6-660990910F70}" type="pres">
      <dgm:prSet presAssocID="{708453E0-37CB-4514-842E-EDD40877508A}" presName="thickLine" presStyleLbl="alignNode1" presStyleIdx="0" presStyleCnt="3"/>
      <dgm:spPr/>
    </dgm:pt>
    <dgm:pt modelId="{48E6B4AC-736B-4DFC-B530-EAA4168CCB1E}" type="pres">
      <dgm:prSet presAssocID="{708453E0-37CB-4514-842E-EDD40877508A}" presName="horz1" presStyleCnt="0"/>
      <dgm:spPr/>
    </dgm:pt>
    <dgm:pt modelId="{A778FCE3-7876-473A-B9C6-4D7F0EE7B76F}" type="pres">
      <dgm:prSet presAssocID="{708453E0-37CB-4514-842E-EDD40877508A}" presName="tx1" presStyleLbl="revTx" presStyleIdx="0" presStyleCnt="3"/>
      <dgm:spPr/>
    </dgm:pt>
    <dgm:pt modelId="{F12A253A-86CB-4EDE-A23F-33FE961148FE}" type="pres">
      <dgm:prSet presAssocID="{708453E0-37CB-4514-842E-EDD40877508A}" presName="vert1" presStyleCnt="0"/>
      <dgm:spPr/>
    </dgm:pt>
    <dgm:pt modelId="{15CED0FF-3F64-475C-893E-D5B4A33AACA2}" type="pres">
      <dgm:prSet presAssocID="{7196BE31-68DD-4391-A924-00EE5AD93548}" presName="thickLine" presStyleLbl="alignNode1" presStyleIdx="1" presStyleCnt="3"/>
      <dgm:spPr/>
    </dgm:pt>
    <dgm:pt modelId="{78AF5D50-C3FF-4719-9856-8AF1BE65B255}" type="pres">
      <dgm:prSet presAssocID="{7196BE31-68DD-4391-A924-00EE5AD93548}" presName="horz1" presStyleCnt="0"/>
      <dgm:spPr/>
    </dgm:pt>
    <dgm:pt modelId="{5DC8FE5E-A1BB-46C4-A834-E3053A717E22}" type="pres">
      <dgm:prSet presAssocID="{7196BE31-68DD-4391-A924-00EE5AD93548}" presName="tx1" presStyleLbl="revTx" presStyleIdx="1" presStyleCnt="3"/>
      <dgm:spPr/>
    </dgm:pt>
    <dgm:pt modelId="{FFBDCD52-289B-49A9-B88D-71122D6EC99A}" type="pres">
      <dgm:prSet presAssocID="{7196BE31-68DD-4391-A924-00EE5AD93548}" presName="vert1" presStyleCnt="0"/>
      <dgm:spPr/>
    </dgm:pt>
    <dgm:pt modelId="{84600739-F89C-45E0-B1E3-077490259A8B}" type="pres">
      <dgm:prSet presAssocID="{B34190B4-6F46-4D27-9033-EDB0C89E4C8F}" presName="thickLine" presStyleLbl="alignNode1" presStyleIdx="2" presStyleCnt="3"/>
      <dgm:spPr/>
    </dgm:pt>
    <dgm:pt modelId="{DB5C87E0-7F76-49BE-8C6B-D661CE264D8F}" type="pres">
      <dgm:prSet presAssocID="{B34190B4-6F46-4D27-9033-EDB0C89E4C8F}" presName="horz1" presStyleCnt="0"/>
      <dgm:spPr/>
    </dgm:pt>
    <dgm:pt modelId="{0642876C-BE78-4DF3-98A3-324DE5C8CDE5}" type="pres">
      <dgm:prSet presAssocID="{B34190B4-6F46-4D27-9033-EDB0C89E4C8F}" presName="tx1" presStyleLbl="revTx" presStyleIdx="2" presStyleCnt="3"/>
      <dgm:spPr/>
    </dgm:pt>
    <dgm:pt modelId="{A548E73C-E2FE-4510-9DF3-A93F40696971}" type="pres">
      <dgm:prSet presAssocID="{B34190B4-6F46-4D27-9033-EDB0C89E4C8F}" presName="vert1" presStyleCnt="0"/>
      <dgm:spPr/>
    </dgm:pt>
  </dgm:ptLst>
  <dgm:cxnLst>
    <dgm:cxn modelId="{F0DB3300-3D28-4723-B0DD-35A1AC373829}" type="presOf" srcId="{7196BE31-68DD-4391-A924-00EE5AD93548}" destId="{5DC8FE5E-A1BB-46C4-A834-E3053A717E22}" srcOrd="0" destOrd="0" presId="urn:microsoft.com/office/officeart/2008/layout/LinedList"/>
    <dgm:cxn modelId="{CF4AE825-85A0-47B3-9BE8-9EE0F624B62C}" type="presOf" srcId="{0E42880C-41A5-4FF2-A1A7-7D0C8072BB65}" destId="{0D9DBD01-0092-4AFF-B5AD-95A0CCF1EA13}" srcOrd="0" destOrd="0" presId="urn:microsoft.com/office/officeart/2008/layout/LinedList"/>
    <dgm:cxn modelId="{47A4B964-A75C-40FB-AF74-26B4809D350D}" srcId="{0E42880C-41A5-4FF2-A1A7-7D0C8072BB65}" destId="{708453E0-37CB-4514-842E-EDD40877508A}" srcOrd="0" destOrd="0" parTransId="{7D65CDF0-D280-44EC-8B08-D8105BB98FB2}" sibTransId="{F7535ADA-61B0-4826-ABB9-91D9881D1B26}"/>
    <dgm:cxn modelId="{B8A55747-8A57-4DF5-A413-DE7C0AEBE7FD}" srcId="{0E42880C-41A5-4FF2-A1A7-7D0C8072BB65}" destId="{7196BE31-68DD-4391-A924-00EE5AD93548}" srcOrd="1" destOrd="0" parTransId="{5478AF61-784A-4854-9CC2-6B4DCF96D785}" sibTransId="{D5F89FD4-FFD5-446F-A7FD-2BD178A575D4}"/>
    <dgm:cxn modelId="{1C182468-EC25-4324-8464-077535E2C1D1}" type="presOf" srcId="{B34190B4-6F46-4D27-9033-EDB0C89E4C8F}" destId="{0642876C-BE78-4DF3-98A3-324DE5C8CDE5}" srcOrd="0" destOrd="0" presId="urn:microsoft.com/office/officeart/2008/layout/LinedList"/>
    <dgm:cxn modelId="{231FB2B3-EE10-47B5-9C9E-861A62385C6F}" type="presOf" srcId="{708453E0-37CB-4514-842E-EDD40877508A}" destId="{A778FCE3-7876-473A-B9C6-4D7F0EE7B76F}" srcOrd="0" destOrd="0" presId="urn:microsoft.com/office/officeart/2008/layout/LinedList"/>
    <dgm:cxn modelId="{391ED3DF-D551-4D9F-9EC1-00992FFE41FB}" srcId="{0E42880C-41A5-4FF2-A1A7-7D0C8072BB65}" destId="{B34190B4-6F46-4D27-9033-EDB0C89E4C8F}" srcOrd="2" destOrd="0" parTransId="{0BE5B14E-C307-42CF-8E2C-F2719DC82F83}" sibTransId="{954DCCF6-E6CD-4180-8811-71A383D0DBEE}"/>
    <dgm:cxn modelId="{E678EE36-EE24-4A34-BE64-28CB2203D6E8}" type="presParOf" srcId="{0D9DBD01-0092-4AFF-B5AD-95A0CCF1EA13}" destId="{0B339749-36FF-4F6A-98C6-660990910F70}" srcOrd="0" destOrd="0" presId="urn:microsoft.com/office/officeart/2008/layout/LinedList"/>
    <dgm:cxn modelId="{E1A5D60D-DC0E-4EE5-BCB2-DBB8ED85E7EE}" type="presParOf" srcId="{0D9DBD01-0092-4AFF-B5AD-95A0CCF1EA13}" destId="{48E6B4AC-736B-4DFC-B530-EAA4168CCB1E}" srcOrd="1" destOrd="0" presId="urn:microsoft.com/office/officeart/2008/layout/LinedList"/>
    <dgm:cxn modelId="{FDF35307-400A-4A01-A35C-6C1F71C7867A}" type="presParOf" srcId="{48E6B4AC-736B-4DFC-B530-EAA4168CCB1E}" destId="{A778FCE3-7876-473A-B9C6-4D7F0EE7B76F}" srcOrd="0" destOrd="0" presId="urn:microsoft.com/office/officeart/2008/layout/LinedList"/>
    <dgm:cxn modelId="{85DF2AC1-D921-4BB1-8026-616D62F60CC7}" type="presParOf" srcId="{48E6B4AC-736B-4DFC-B530-EAA4168CCB1E}" destId="{F12A253A-86CB-4EDE-A23F-33FE961148FE}" srcOrd="1" destOrd="0" presId="urn:microsoft.com/office/officeart/2008/layout/LinedList"/>
    <dgm:cxn modelId="{372A0497-31C5-4B3D-B27D-BFC55C239451}" type="presParOf" srcId="{0D9DBD01-0092-4AFF-B5AD-95A0CCF1EA13}" destId="{15CED0FF-3F64-475C-893E-D5B4A33AACA2}" srcOrd="2" destOrd="0" presId="urn:microsoft.com/office/officeart/2008/layout/LinedList"/>
    <dgm:cxn modelId="{2A3B0014-7E47-4546-9A7D-B55A02252A8F}" type="presParOf" srcId="{0D9DBD01-0092-4AFF-B5AD-95A0CCF1EA13}" destId="{78AF5D50-C3FF-4719-9856-8AF1BE65B255}" srcOrd="3" destOrd="0" presId="urn:microsoft.com/office/officeart/2008/layout/LinedList"/>
    <dgm:cxn modelId="{53E08F4C-D42D-42F5-A28C-C26BA203D1BF}" type="presParOf" srcId="{78AF5D50-C3FF-4719-9856-8AF1BE65B255}" destId="{5DC8FE5E-A1BB-46C4-A834-E3053A717E22}" srcOrd="0" destOrd="0" presId="urn:microsoft.com/office/officeart/2008/layout/LinedList"/>
    <dgm:cxn modelId="{0BE193ED-AE17-4907-9351-651C6280CEB6}" type="presParOf" srcId="{78AF5D50-C3FF-4719-9856-8AF1BE65B255}" destId="{FFBDCD52-289B-49A9-B88D-71122D6EC99A}" srcOrd="1" destOrd="0" presId="urn:microsoft.com/office/officeart/2008/layout/LinedList"/>
    <dgm:cxn modelId="{7D2DF843-6747-4893-BEBA-4772953E03F1}" type="presParOf" srcId="{0D9DBD01-0092-4AFF-B5AD-95A0CCF1EA13}" destId="{84600739-F89C-45E0-B1E3-077490259A8B}" srcOrd="4" destOrd="0" presId="urn:microsoft.com/office/officeart/2008/layout/LinedList"/>
    <dgm:cxn modelId="{50D14F91-7306-4534-82C9-4D7DC0510FC8}" type="presParOf" srcId="{0D9DBD01-0092-4AFF-B5AD-95A0CCF1EA13}" destId="{DB5C87E0-7F76-49BE-8C6B-D661CE264D8F}" srcOrd="5" destOrd="0" presId="urn:microsoft.com/office/officeart/2008/layout/LinedList"/>
    <dgm:cxn modelId="{50390B20-CCDF-4106-AF9C-05588026EDD9}" type="presParOf" srcId="{DB5C87E0-7F76-49BE-8C6B-D661CE264D8F}" destId="{0642876C-BE78-4DF3-98A3-324DE5C8CDE5}" srcOrd="0" destOrd="0" presId="urn:microsoft.com/office/officeart/2008/layout/LinedList"/>
    <dgm:cxn modelId="{75E173E0-2BDF-4898-B38C-E0C04BC0EF36}" type="presParOf" srcId="{DB5C87E0-7F76-49BE-8C6B-D661CE264D8F}" destId="{A548E73C-E2FE-4510-9DF3-A93F406969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572B6F3-8153-49A1-AF6F-0FB5403FD80E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22699F4-926A-4840-A0F5-003DF8163BDB}">
      <dgm:prSet/>
      <dgm:spPr/>
      <dgm:t>
        <a:bodyPr/>
        <a:lstStyle/>
        <a:p>
          <a:r>
            <a:rPr lang="da-DK" dirty="0"/>
            <a:t>Career</a:t>
          </a:r>
          <a:r>
            <a:rPr lang="en-GB" dirty="0"/>
            <a:t>/education as a critical social practice with the aim of enhancing awareness and understanding of the diverse ways in which life-careers might be meaningfully constructed and enacted (Irving)</a:t>
          </a:r>
          <a:endParaRPr lang="en-US" dirty="0"/>
        </a:p>
      </dgm:t>
    </dgm:pt>
    <dgm:pt modelId="{BAEE54F4-4982-45AD-8CDC-D5023AFF1B99}" type="parTrans" cxnId="{4136CBBD-DFEA-4BC0-B044-59FFA8621AA7}">
      <dgm:prSet/>
      <dgm:spPr/>
      <dgm:t>
        <a:bodyPr/>
        <a:lstStyle/>
        <a:p>
          <a:endParaRPr lang="en-US"/>
        </a:p>
      </dgm:t>
    </dgm:pt>
    <dgm:pt modelId="{A77B79CF-8EC4-41B2-9A70-F8ECE54468A9}" type="sibTrans" cxnId="{4136CBBD-DFEA-4BC0-B044-59FFA8621AA7}">
      <dgm:prSet/>
      <dgm:spPr/>
      <dgm:t>
        <a:bodyPr/>
        <a:lstStyle/>
        <a:p>
          <a:endParaRPr lang="en-US"/>
        </a:p>
      </dgm:t>
    </dgm:pt>
    <dgm:pt modelId="{FE0408F2-2C4F-4E91-98AB-14AB06DA0867}">
      <dgm:prSet/>
      <dgm:spPr/>
      <dgm:t>
        <a:bodyPr/>
        <a:lstStyle/>
        <a:p>
          <a:r>
            <a:rPr lang="en-GB" dirty="0"/>
            <a:t>Career guidance with the role of conscientisation and helping individuals to explore the inter-relationship between their career development, technological change and political transformation (Buchanan, Hooley) </a:t>
          </a:r>
          <a:endParaRPr lang="en-US" dirty="0"/>
        </a:p>
      </dgm:t>
    </dgm:pt>
    <dgm:pt modelId="{8EF97E94-32DA-492C-A42E-B293D9B51A77}" type="parTrans" cxnId="{0B506D51-2D7D-471F-85C3-E33993A8CAFB}">
      <dgm:prSet/>
      <dgm:spPr/>
      <dgm:t>
        <a:bodyPr/>
        <a:lstStyle/>
        <a:p>
          <a:endParaRPr lang="en-US"/>
        </a:p>
      </dgm:t>
    </dgm:pt>
    <dgm:pt modelId="{443F3536-EADB-4610-915D-51949B2685E9}" type="sibTrans" cxnId="{0B506D51-2D7D-471F-85C3-E33993A8CAFB}">
      <dgm:prSet/>
      <dgm:spPr/>
      <dgm:t>
        <a:bodyPr/>
        <a:lstStyle/>
        <a:p>
          <a:endParaRPr lang="en-US"/>
        </a:p>
      </dgm:t>
    </dgm:pt>
    <dgm:pt modelId="{215BB138-6C55-441A-81FF-28E3CA77741A}">
      <dgm:prSet/>
      <dgm:spPr/>
      <dgm:t>
        <a:bodyPr/>
        <a:lstStyle/>
        <a:p>
          <a:r>
            <a:rPr lang="en-GB" dirty="0"/>
            <a:t>Resituate career guidance as a practice that does not, per se, promote geographic mobility (of theories, models and labour) but instead invites both practitioners and people to include a socio-spatial perspective to the notion of career and to think critically from both a local and a global perspective (Alexander, Ribeiro &amp; </a:t>
          </a:r>
          <a:r>
            <a:rPr lang="en-GB" dirty="0" err="1"/>
            <a:t>Fonçatti</a:t>
          </a:r>
          <a:r>
            <a:rPr lang="en-GB" dirty="0"/>
            <a:t>)</a:t>
          </a:r>
          <a:endParaRPr lang="en-US" dirty="0"/>
        </a:p>
      </dgm:t>
    </dgm:pt>
    <dgm:pt modelId="{4B6592F6-6272-41A8-A1C1-E9E1780BBABA}" type="parTrans" cxnId="{87CB4796-2217-4958-9144-2752EB0D2D22}">
      <dgm:prSet/>
      <dgm:spPr/>
      <dgm:t>
        <a:bodyPr/>
        <a:lstStyle/>
        <a:p>
          <a:endParaRPr lang="en-US"/>
        </a:p>
      </dgm:t>
    </dgm:pt>
    <dgm:pt modelId="{F0B1B21E-0843-4EDE-9200-26D064D14A30}" type="sibTrans" cxnId="{87CB4796-2217-4958-9144-2752EB0D2D22}">
      <dgm:prSet/>
      <dgm:spPr/>
      <dgm:t>
        <a:bodyPr/>
        <a:lstStyle/>
        <a:p>
          <a:endParaRPr lang="en-US"/>
        </a:p>
      </dgm:t>
    </dgm:pt>
    <dgm:pt modelId="{325DC2E6-6821-4A97-956C-AF19D9BB544F}" type="pres">
      <dgm:prSet presAssocID="{7572B6F3-8153-49A1-AF6F-0FB5403FD80E}" presName="vert0" presStyleCnt="0">
        <dgm:presLayoutVars>
          <dgm:dir/>
          <dgm:animOne val="branch"/>
          <dgm:animLvl val="lvl"/>
        </dgm:presLayoutVars>
      </dgm:prSet>
      <dgm:spPr/>
    </dgm:pt>
    <dgm:pt modelId="{70C07280-B06C-4A04-A35B-3D45181BCC9A}" type="pres">
      <dgm:prSet presAssocID="{F22699F4-926A-4840-A0F5-003DF8163BDB}" presName="thickLine" presStyleLbl="alignNode1" presStyleIdx="0" presStyleCnt="3"/>
      <dgm:spPr/>
    </dgm:pt>
    <dgm:pt modelId="{B60461CC-7803-4ED0-9CA7-7BBB42D4012B}" type="pres">
      <dgm:prSet presAssocID="{F22699F4-926A-4840-A0F5-003DF8163BDB}" presName="horz1" presStyleCnt="0"/>
      <dgm:spPr/>
    </dgm:pt>
    <dgm:pt modelId="{59873BC6-6E9F-4825-91BF-F434D9EF295D}" type="pres">
      <dgm:prSet presAssocID="{F22699F4-926A-4840-A0F5-003DF8163BDB}" presName="tx1" presStyleLbl="revTx" presStyleIdx="0" presStyleCnt="3"/>
      <dgm:spPr/>
    </dgm:pt>
    <dgm:pt modelId="{691DC101-C661-483A-BA92-4654B20260B3}" type="pres">
      <dgm:prSet presAssocID="{F22699F4-926A-4840-A0F5-003DF8163BDB}" presName="vert1" presStyleCnt="0"/>
      <dgm:spPr/>
    </dgm:pt>
    <dgm:pt modelId="{4C8A0FB2-25FF-4E1D-B7B1-982BAAB8853D}" type="pres">
      <dgm:prSet presAssocID="{FE0408F2-2C4F-4E91-98AB-14AB06DA0867}" presName="thickLine" presStyleLbl="alignNode1" presStyleIdx="1" presStyleCnt="3"/>
      <dgm:spPr/>
    </dgm:pt>
    <dgm:pt modelId="{CA825B4C-CE49-488C-A8BA-7806496C76DA}" type="pres">
      <dgm:prSet presAssocID="{FE0408F2-2C4F-4E91-98AB-14AB06DA0867}" presName="horz1" presStyleCnt="0"/>
      <dgm:spPr/>
    </dgm:pt>
    <dgm:pt modelId="{F12FEE44-1C37-4189-9270-064876C49F6A}" type="pres">
      <dgm:prSet presAssocID="{FE0408F2-2C4F-4E91-98AB-14AB06DA0867}" presName="tx1" presStyleLbl="revTx" presStyleIdx="1" presStyleCnt="3"/>
      <dgm:spPr/>
    </dgm:pt>
    <dgm:pt modelId="{230F2C20-67EC-441A-801D-272E248E2608}" type="pres">
      <dgm:prSet presAssocID="{FE0408F2-2C4F-4E91-98AB-14AB06DA0867}" presName="vert1" presStyleCnt="0"/>
      <dgm:spPr/>
    </dgm:pt>
    <dgm:pt modelId="{F9167D89-84D6-4AE8-BF18-2A189231DDD0}" type="pres">
      <dgm:prSet presAssocID="{215BB138-6C55-441A-81FF-28E3CA77741A}" presName="thickLine" presStyleLbl="alignNode1" presStyleIdx="2" presStyleCnt="3"/>
      <dgm:spPr/>
    </dgm:pt>
    <dgm:pt modelId="{51D60D27-AFB6-493A-AB25-73D959C692EE}" type="pres">
      <dgm:prSet presAssocID="{215BB138-6C55-441A-81FF-28E3CA77741A}" presName="horz1" presStyleCnt="0"/>
      <dgm:spPr/>
    </dgm:pt>
    <dgm:pt modelId="{32D7CD31-7A7A-4254-8A23-DD0A1890C8EC}" type="pres">
      <dgm:prSet presAssocID="{215BB138-6C55-441A-81FF-28E3CA77741A}" presName="tx1" presStyleLbl="revTx" presStyleIdx="2" presStyleCnt="3"/>
      <dgm:spPr/>
    </dgm:pt>
    <dgm:pt modelId="{D1B52C58-F04E-491D-BC38-FC7A700B11B0}" type="pres">
      <dgm:prSet presAssocID="{215BB138-6C55-441A-81FF-28E3CA77741A}" presName="vert1" presStyleCnt="0"/>
      <dgm:spPr/>
    </dgm:pt>
  </dgm:ptLst>
  <dgm:cxnLst>
    <dgm:cxn modelId="{A00B0908-E57D-4C6E-9310-8B3B4799A225}" type="presOf" srcId="{FE0408F2-2C4F-4E91-98AB-14AB06DA0867}" destId="{F12FEE44-1C37-4189-9270-064876C49F6A}" srcOrd="0" destOrd="0" presId="urn:microsoft.com/office/officeart/2008/layout/LinedList"/>
    <dgm:cxn modelId="{0B506D51-2D7D-471F-85C3-E33993A8CAFB}" srcId="{7572B6F3-8153-49A1-AF6F-0FB5403FD80E}" destId="{FE0408F2-2C4F-4E91-98AB-14AB06DA0867}" srcOrd="1" destOrd="0" parTransId="{8EF97E94-32DA-492C-A42E-B293D9B51A77}" sibTransId="{443F3536-EADB-4610-915D-51949B2685E9}"/>
    <dgm:cxn modelId="{87CB4796-2217-4958-9144-2752EB0D2D22}" srcId="{7572B6F3-8153-49A1-AF6F-0FB5403FD80E}" destId="{215BB138-6C55-441A-81FF-28E3CA77741A}" srcOrd="2" destOrd="0" parTransId="{4B6592F6-6272-41A8-A1C1-E9E1780BBABA}" sibTransId="{F0B1B21E-0843-4EDE-9200-26D064D14A30}"/>
    <dgm:cxn modelId="{0C2CF3AE-65FB-4786-A94D-9B8D781E6542}" type="presOf" srcId="{215BB138-6C55-441A-81FF-28E3CA77741A}" destId="{32D7CD31-7A7A-4254-8A23-DD0A1890C8EC}" srcOrd="0" destOrd="0" presId="urn:microsoft.com/office/officeart/2008/layout/LinedList"/>
    <dgm:cxn modelId="{4136CBBD-DFEA-4BC0-B044-59FFA8621AA7}" srcId="{7572B6F3-8153-49A1-AF6F-0FB5403FD80E}" destId="{F22699F4-926A-4840-A0F5-003DF8163BDB}" srcOrd="0" destOrd="0" parTransId="{BAEE54F4-4982-45AD-8CDC-D5023AFF1B99}" sibTransId="{A77B79CF-8EC4-41B2-9A70-F8ECE54468A9}"/>
    <dgm:cxn modelId="{932AC0CF-4B21-45A9-BD2D-B523D618ED1C}" type="presOf" srcId="{F22699F4-926A-4840-A0F5-003DF8163BDB}" destId="{59873BC6-6E9F-4825-91BF-F434D9EF295D}" srcOrd="0" destOrd="0" presId="urn:microsoft.com/office/officeart/2008/layout/LinedList"/>
    <dgm:cxn modelId="{293FBEE7-992D-4A01-8B62-66D174D883CF}" type="presOf" srcId="{7572B6F3-8153-49A1-AF6F-0FB5403FD80E}" destId="{325DC2E6-6821-4A97-956C-AF19D9BB544F}" srcOrd="0" destOrd="0" presId="urn:microsoft.com/office/officeart/2008/layout/LinedList"/>
    <dgm:cxn modelId="{8239AC02-CAA5-49E7-8DE3-C2AD91C92581}" type="presParOf" srcId="{325DC2E6-6821-4A97-956C-AF19D9BB544F}" destId="{70C07280-B06C-4A04-A35B-3D45181BCC9A}" srcOrd="0" destOrd="0" presId="urn:microsoft.com/office/officeart/2008/layout/LinedList"/>
    <dgm:cxn modelId="{9378D896-ED9A-4323-80FE-D3FFE1D5914A}" type="presParOf" srcId="{325DC2E6-6821-4A97-956C-AF19D9BB544F}" destId="{B60461CC-7803-4ED0-9CA7-7BBB42D4012B}" srcOrd="1" destOrd="0" presId="urn:microsoft.com/office/officeart/2008/layout/LinedList"/>
    <dgm:cxn modelId="{8F53CCD7-70E5-4D1E-99A7-0FBB45BF44DF}" type="presParOf" srcId="{B60461CC-7803-4ED0-9CA7-7BBB42D4012B}" destId="{59873BC6-6E9F-4825-91BF-F434D9EF295D}" srcOrd="0" destOrd="0" presId="urn:microsoft.com/office/officeart/2008/layout/LinedList"/>
    <dgm:cxn modelId="{216074E6-D27C-498B-8D1E-6BBA0535D3EC}" type="presParOf" srcId="{B60461CC-7803-4ED0-9CA7-7BBB42D4012B}" destId="{691DC101-C661-483A-BA92-4654B20260B3}" srcOrd="1" destOrd="0" presId="urn:microsoft.com/office/officeart/2008/layout/LinedList"/>
    <dgm:cxn modelId="{817BDCD5-DDA2-4245-94EF-DD5710BC7983}" type="presParOf" srcId="{325DC2E6-6821-4A97-956C-AF19D9BB544F}" destId="{4C8A0FB2-25FF-4E1D-B7B1-982BAAB8853D}" srcOrd="2" destOrd="0" presId="urn:microsoft.com/office/officeart/2008/layout/LinedList"/>
    <dgm:cxn modelId="{77193045-6423-40BB-BD5C-CFFB47DB4DD6}" type="presParOf" srcId="{325DC2E6-6821-4A97-956C-AF19D9BB544F}" destId="{CA825B4C-CE49-488C-A8BA-7806496C76DA}" srcOrd="3" destOrd="0" presId="urn:microsoft.com/office/officeart/2008/layout/LinedList"/>
    <dgm:cxn modelId="{1B52C6D5-8AD2-400F-8111-628D58DB1FDC}" type="presParOf" srcId="{CA825B4C-CE49-488C-A8BA-7806496C76DA}" destId="{F12FEE44-1C37-4189-9270-064876C49F6A}" srcOrd="0" destOrd="0" presId="urn:microsoft.com/office/officeart/2008/layout/LinedList"/>
    <dgm:cxn modelId="{687605A5-8BBD-41CC-BCFC-9B5E7F889E30}" type="presParOf" srcId="{CA825B4C-CE49-488C-A8BA-7806496C76DA}" destId="{230F2C20-67EC-441A-801D-272E248E2608}" srcOrd="1" destOrd="0" presId="urn:microsoft.com/office/officeart/2008/layout/LinedList"/>
    <dgm:cxn modelId="{C1148EF7-A599-4DCB-84D7-12FC2AE411F4}" type="presParOf" srcId="{325DC2E6-6821-4A97-956C-AF19D9BB544F}" destId="{F9167D89-84D6-4AE8-BF18-2A189231DDD0}" srcOrd="4" destOrd="0" presId="urn:microsoft.com/office/officeart/2008/layout/LinedList"/>
    <dgm:cxn modelId="{B602B87B-501D-41A5-98C0-48D6FA516F94}" type="presParOf" srcId="{325DC2E6-6821-4A97-956C-AF19D9BB544F}" destId="{51D60D27-AFB6-493A-AB25-73D959C692EE}" srcOrd="5" destOrd="0" presId="urn:microsoft.com/office/officeart/2008/layout/LinedList"/>
    <dgm:cxn modelId="{C312A486-BE21-458C-99A4-DF5464637994}" type="presParOf" srcId="{51D60D27-AFB6-493A-AB25-73D959C692EE}" destId="{32D7CD31-7A7A-4254-8A23-DD0A1890C8EC}" srcOrd="0" destOrd="0" presId="urn:microsoft.com/office/officeart/2008/layout/LinedList"/>
    <dgm:cxn modelId="{5A152288-213E-4C56-8868-085328C353CB}" type="presParOf" srcId="{51D60D27-AFB6-493A-AB25-73D959C692EE}" destId="{D1B52C58-F04E-491D-BC38-FC7A700B11B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C982E7E-C4D1-42ED-9121-CE5900B3602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7DD52FA-8926-46F5-BD42-C476235ED686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20892C76-CD78-45AF-B3E1-3D76F2A37AFC}" type="parTrans" cxnId="{7210C9C8-6E30-45B8-A103-D9030BACDDB8}">
      <dgm:prSet/>
      <dgm:spPr/>
      <dgm:t>
        <a:bodyPr/>
        <a:lstStyle/>
        <a:p>
          <a:endParaRPr lang="en-GB"/>
        </a:p>
      </dgm:t>
    </dgm:pt>
    <dgm:pt modelId="{41D5E014-00E4-4741-A5B2-53E79298F713}" type="sibTrans" cxnId="{7210C9C8-6E30-45B8-A103-D9030BACDDB8}">
      <dgm:prSet phldrT="01"/>
      <dgm:spPr/>
      <dgm:t>
        <a:bodyPr/>
        <a:lstStyle/>
        <a:p>
          <a:r>
            <a:rPr lang="en-GB"/>
            <a:t>01</a:t>
          </a:r>
        </a:p>
      </dgm:t>
    </dgm:pt>
    <dgm:pt modelId="{37FE235D-A313-44D7-B3F6-820CFC7F1E6F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2EDE831A-F90F-4D9A-8E0B-DE0ABEA06136}" type="parTrans" cxnId="{903461EB-D9E6-468A-8608-3B4DA3FAE17A}">
      <dgm:prSet/>
      <dgm:spPr/>
      <dgm:t>
        <a:bodyPr/>
        <a:lstStyle/>
        <a:p>
          <a:endParaRPr lang="en-GB"/>
        </a:p>
      </dgm:t>
    </dgm:pt>
    <dgm:pt modelId="{3715626F-6FB5-4039-8D0D-F000BD0B91FA}" type="sibTrans" cxnId="{903461EB-D9E6-468A-8608-3B4DA3FAE17A}">
      <dgm:prSet phldrT="02"/>
      <dgm:spPr/>
      <dgm:t>
        <a:bodyPr/>
        <a:lstStyle/>
        <a:p>
          <a:r>
            <a:rPr lang="en-GB"/>
            <a:t>02</a:t>
          </a:r>
        </a:p>
      </dgm:t>
    </dgm:pt>
    <dgm:pt modelId="{8AA400F1-2DAD-4C5E-A7AE-28B3A2F6B5D2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DFAE832D-8D85-4045-A940-245A5CB1DAC0}" type="parTrans" cxnId="{B2C2FAA5-F981-4D60-B0F0-5DE9C2C7FE10}">
      <dgm:prSet/>
      <dgm:spPr/>
      <dgm:t>
        <a:bodyPr/>
        <a:lstStyle/>
        <a:p>
          <a:endParaRPr lang="en-GB"/>
        </a:p>
      </dgm:t>
    </dgm:pt>
    <dgm:pt modelId="{6FCCBD16-3537-48C9-A881-41A0E1C78FDB}" type="sibTrans" cxnId="{B2C2FAA5-F981-4D60-B0F0-5DE9C2C7FE10}">
      <dgm:prSet phldrT="03"/>
      <dgm:spPr/>
      <dgm:t>
        <a:bodyPr/>
        <a:lstStyle/>
        <a:p>
          <a:r>
            <a:rPr lang="en-GB"/>
            <a:t>03</a:t>
          </a:r>
        </a:p>
      </dgm:t>
    </dgm:pt>
    <dgm:pt modelId="{4BB94112-F036-4259-A5D6-B0198A8B7B9D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B96EEC5C-9D01-40A4-AC9E-ED164480D8C2}" type="parTrans" cxnId="{042302BE-BE0B-4888-A679-80C51FAA7EEB}">
      <dgm:prSet/>
      <dgm:spPr/>
      <dgm:t>
        <a:bodyPr/>
        <a:lstStyle/>
        <a:p>
          <a:endParaRPr lang="en-GB"/>
        </a:p>
      </dgm:t>
    </dgm:pt>
    <dgm:pt modelId="{B8800921-5D7D-4B1C-B648-6397F7C11BDB}" type="sibTrans" cxnId="{042302BE-BE0B-4888-A679-80C51FAA7EEB}">
      <dgm:prSet phldrT="04"/>
      <dgm:spPr/>
      <dgm:t>
        <a:bodyPr/>
        <a:lstStyle/>
        <a:p>
          <a:r>
            <a:rPr lang="en-GB"/>
            <a:t>04</a:t>
          </a:r>
        </a:p>
      </dgm:t>
    </dgm:pt>
    <dgm:pt modelId="{7F7FFF6A-AA40-4F07-B6A3-409B5C20C6C4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817B7AFC-8DBA-4D24-BE30-4C61EE5C4CD0}" type="parTrans" cxnId="{0AC268D9-D720-4C6B-A422-2E1A12D811BC}">
      <dgm:prSet/>
      <dgm:spPr/>
      <dgm:t>
        <a:bodyPr/>
        <a:lstStyle/>
        <a:p>
          <a:endParaRPr lang="en-GB"/>
        </a:p>
      </dgm:t>
    </dgm:pt>
    <dgm:pt modelId="{63273C97-C0E3-4C16-852B-ABEA2B6CA576}" type="sibTrans" cxnId="{0AC268D9-D720-4C6B-A422-2E1A12D811BC}">
      <dgm:prSet phldrT="05"/>
      <dgm:spPr/>
      <dgm:t>
        <a:bodyPr/>
        <a:lstStyle/>
        <a:p>
          <a:r>
            <a:rPr lang="en-GB"/>
            <a:t>05</a:t>
          </a:r>
        </a:p>
      </dgm:t>
    </dgm:pt>
    <dgm:pt modelId="{93517E33-9609-40E1-A04B-2BC457B04352}" type="pres">
      <dgm:prSet presAssocID="{8C982E7E-C4D1-42ED-9121-CE5900B3602D}" presName="Name0" presStyleCnt="0">
        <dgm:presLayoutVars>
          <dgm:animLvl val="lvl"/>
          <dgm:resizeHandles val="exact"/>
        </dgm:presLayoutVars>
      </dgm:prSet>
      <dgm:spPr/>
    </dgm:pt>
    <dgm:pt modelId="{9F719ACC-AE4A-40FF-B6DB-4CFC1DC5E6D2}" type="pres">
      <dgm:prSet presAssocID="{97DD52FA-8926-46F5-BD42-C476235ED686}" presName="compositeNode" presStyleCnt="0">
        <dgm:presLayoutVars>
          <dgm:bulletEnabled val="1"/>
        </dgm:presLayoutVars>
      </dgm:prSet>
      <dgm:spPr/>
    </dgm:pt>
    <dgm:pt modelId="{DBC4281D-C71B-4664-995C-7B7AB2EE42E2}" type="pres">
      <dgm:prSet presAssocID="{97DD52FA-8926-46F5-BD42-C476235ED686}" presName="bgRect" presStyleLbl="alignNode1" presStyleIdx="0" presStyleCnt="5"/>
      <dgm:spPr/>
    </dgm:pt>
    <dgm:pt modelId="{BEDD5812-1115-4B8A-A19D-85AAFE354974}" type="pres">
      <dgm:prSet presAssocID="{41D5E014-00E4-4741-A5B2-53E79298F713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AFE06326-83F7-443C-BFD3-C5A597367D4B}" type="pres">
      <dgm:prSet presAssocID="{97DD52FA-8926-46F5-BD42-C476235ED686}" presName="nodeRect" presStyleLbl="alignNode1" presStyleIdx="0" presStyleCnt="5">
        <dgm:presLayoutVars>
          <dgm:bulletEnabled val="1"/>
        </dgm:presLayoutVars>
      </dgm:prSet>
      <dgm:spPr/>
    </dgm:pt>
    <dgm:pt modelId="{97AD09E0-A391-43ED-921A-59444E810E1E}" type="pres">
      <dgm:prSet presAssocID="{41D5E014-00E4-4741-A5B2-53E79298F713}" presName="sibTrans" presStyleCnt="0"/>
      <dgm:spPr/>
    </dgm:pt>
    <dgm:pt modelId="{AF1C2AC7-D46E-4BA0-8311-931587EC53CE}" type="pres">
      <dgm:prSet presAssocID="{37FE235D-A313-44D7-B3F6-820CFC7F1E6F}" presName="compositeNode" presStyleCnt="0">
        <dgm:presLayoutVars>
          <dgm:bulletEnabled val="1"/>
        </dgm:presLayoutVars>
      </dgm:prSet>
      <dgm:spPr/>
    </dgm:pt>
    <dgm:pt modelId="{9C5372CC-55F9-41A2-B2A6-1914F78C1795}" type="pres">
      <dgm:prSet presAssocID="{37FE235D-A313-44D7-B3F6-820CFC7F1E6F}" presName="bgRect" presStyleLbl="alignNode1" presStyleIdx="1" presStyleCnt="5"/>
      <dgm:spPr/>
    </dgm:pt>
    <dgm:pt modelId="{616804D4-7870-46A6-B2A0-2CE8219FB9BB}" type="pres">
      <dgm:prSet presAssocID="{3715626F-6FB5-4039-8D0D-F000BD0B91FA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6830736E-9DD1-41F4-BC1B-79E0CB339BC4}" type="pres">
      <dgm:prSet presAssocID="{37FE235D-A313-44D7-B3F6-820CFC7F1E6F}" presName="nodeRect" presStyleLbl="alignNode1" presStyleIdx="1" presStyleCnt="5">
        <dgm:presLayoutVars>
          <dgm:bulletEnabled val="1"/>
        </dgm:presLayoutVars>
      </dgm:prSet>
      <dgm:spPr/>
    </dgm:pt>
    <dgm:pt modelId="{B11E35B1-820A-4B78-A94A-7CB2B31B32C6}" type="pres">
      <dgm:prSet presAssocID="{3715626F-6FB5-4039-8D0D-F000BD0B91FA}" presName="sibTrans" presStyleCnt="0"/>
      <dgm:spPr/>
    </dgm:pt>
    <dgm:pt modelId="{8588D146-0CA7-4D31-8760-8A29DB84E7C2}" type="pres">
      <dgm:prSet presAssocID="{8AA400F1-2DAD-4C5E-A7AE-28B3A2F6B5D2}" presName="compositeNode" presStyleCnt="0">
        <dgm:presLayoutVars>
          <dgm:bulletEnabled val="1"/>
        </dgm:presLayoutVars>
      </dgm:prSet>
      <dgm:spPr/>
    </dgm:pt>
    <dgm:pt modelId="{C4A2D9FD-3FFA-4CBE-9E4F-004229F35DEC}" type="pres">
      <dgm:prSet presAssocID="{8AA400F1-2DAD-4C5E-A7AE-28B3A2F6B5D2}" presName="bgRect" presStyleLbl="alignNode1" presStyleIdx="2" presStyleCnt="5"/>
      <dgm:spPr/>
    </dgm:pt>
    <dgm:pt modelId="{06E3B730-F1E1-4C31-AA88-978153A3C3F4}" type="pres">
      <dgm:prSet presAssocID="{6FCCBD16-3537-48C9-A881-41A0E1C78FDB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5710E9EF-EBD0-42F2-BB64-8F36A8B49B26}" type="pres">
      <dgm:prSet presAssocID="{8AA400F1-2DAD-4C5E-A7AE-28B3A2F6B5D2}" presName="nodeRect" presStyleLbl="alignNode1" presStyleIdx="2" presStyleCnt="5">
        <dgm:presLayoutVars>
          <dgm:bulletEnabled val="1"/>
        </dgm:presLayoutVars>
      </dgm:prSet>
      <dgm:spPr/>
    </dgm:pt>
    <dgm:pt modelId="{AAD5CCC2-6A84-4CCD-969B-C9ABDC998B0D}" type="pres">
      <dgm:prSet presAssocID="{6FCCBD16-3537-48C9-A881-41A0E1C78FDB}" presName="sibTrans" presStyleCnt="0"/>
      <dgm:spPr/>
    </dgm:pt>
    <dgm:pt modelId="{9E5AF944-9B16-4E43-B607-FD9F2CB46EB5}" type="pres">
      <dgm:prSet presAssocID="{4BB94112-F036-4259-A5D6-B0198A8B7B9D}" presName="compositeNode" presStyleCnt="0">
        <dgm:presLayoutVars>
          <dgm:bulletEnabled val="1"/>
        </dgm:presLayoutVars>
      </dgm:prSet>
      <dgm:spPr/>
    </dgm:pt>
    <dgm:pt modelId="{166E0798-03A4-4980-8A23-C4DD7503F72C}" type="pres">
      <dgm:prSet presAssocID="{4BB94112-F036-4259-A5D6-B0198A8B7B9D}" presName="bgRect" presStyleLbl="alignNode1" presStyleIdx="3" presStyleCnt="5"/>
      <dgm:spPr/>
    </dgm:pt>
    <dgm:pt modelId="{23E3F2DC-471A-4ADF-8B75-839FF901E4EC}" type="pres">
      <dgm:prSet presAssocID="{B8800921-5D7D-4B1C-B648-6397F7C11BDB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18A0F08D-97FC-40EE-9384-30886C9D8058}" type="pres">
      <dgm:prSet presAssocID="{4BB94112-F036-4259-A5D6-B0198A8B7B9D}" presName="nodeRect" presStyleLbl="alignNode1" presStyleIdx="3" presStyleCnt="5">
        <dgm:presLayoutVars>
          <dgm:bulletEnabled val="1"/>
        </dgm:presLayoutVars>
      </dgm:prSet>
      <dgm:spPr/>
    </dgm:pt>
    <dgm:pt modelId="{A5EA7266-C003-4093-94E2-7BB37AB2CA47}" type="pres">
      <dgm:prSet presAssocID="{B8800921-5D7D-4B1C-B648-6397F7C11BDB}" presName="sibTrans" presStyleCnt="0"/>
      <dgm:spPr/>
    </dgm:pt>
    <dgm:pt modelId="{0C63AF91-6E29-466B-9429-DC22A65610F7}" type="pres">
      <dgm:prSet presAssocID="{7F7FFF6A-AA40-4F07-B6A3-409B5C20C6C4}" presName="compositeNode" presStyleCnt="0">
        <dgm:presLayoutVars>
          <dgm:bulletEnabled val="1"/>
        </dgm:presLayoutVars>
      </dgm:prSet>
      <dgm:spPr/>
    </dgm:pt>
    <dgm:pt modelId="{84367214-3ECC-4F22-A3F4-ED34B79F6CE9}" type="pres">
      <dgm:prSet presAssocID="{7F7FFF6A-AA40-4F07-B6A3-409B5C20C6C4}" presName="bgRect" presStyleLbl="alignNode1" presStyleIdx="4" presStyleCnt="5"/>
      <dgm:spPr/>
    </dgm:pt>
    <dgm:pt modelId="{24838AE7-B046-4BBA-BCF2-C99759442D15}" type="pres">
      <dgm:prSet presAssocID="{63273C97-C0E3-4C16-852B-ABEA2B6CA576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0BE2E7F9-C9DD-46CF-B0C2-73B1FBE8743C}" type="pres">
      <dgm:prSet presAssocID="{7F7FFF6A-AA40-4F07-B6A3-409B5C20C6C4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5841880A-6FC3-4870-868C-0B3B2D70291E}" type="presOf" srcId="{7F7FFF6A-AA40-4F07-B6A3-409B5C20C6C4}" destId="{0BE2E7F9-C9DD-46CF-B0C2-73B1FBE8743C}" srcOrd="1" destOrd="0" presId="urn:microsoft.com/office/officeart/2016/7/layout/LinearBlockProcessNumbered"/>
    <dgm:cxn modelId="{E105310D-50AA-48E4-B888-D4A88F784F51}" type="presOf" srcId="{8AA400F1-2DAD-4C5E-A7AE-28B3A2F6B5D2}" destId="{5710E9EF-EBD0-42F2-BB64-8F36A8B49B26}" srcOrd="1" destOrd="0" presId="urn:microsoft.com/office/officeart/2016/7/layout/LinearBlockProcessNumbered"/>
    <dgm:cxn modelId="{3CE7F144-AEC8-4D1D-A464-6255192915B3}" type="presOf" srcId="{B8800921-5D7D-4B1C-B648-6397F7C11BDB}" destId="{23E3F2DC-471A-4ADF-8B75-839FF901E4EC}" srcOrd="0" destOrd="0" presId="urn:microsoft.com/office/officeart/2016/7/layout/LinearBlockProcessNumbered"/>
    <dgm:cxn modelId="{5143D969-3042-4696-A208-62B05F187635}" type="presOf" srcId="{4BB94112-F036-4259-A5D6-B0198A8B7B9D}" destId="{166E0798-03A4-4980-8A23-C4DD7503F72C}" srcOrd="0" destOrd="0" presId="urn:microsoft.com/office/officeart/2016/7/layout/LinearBlockProcessNumbered"/>
    <dgm:cxn modelId="{BACF646A-7B47-42AC-99A8-1A5103F999CA}" type="presOf" srcId="{8C982E7E-C4D1-42ED-9121-CE5900B3602D}" destId="{93517E33-9609-40E1-A04B-2BC457B04352}" srcOrd="0" destOrd="0" presId="urn:microsoft.com/office/officeart/2016/7/layout/LinearBlockProcessNumbered"/>
    <dgm:cxn modelId="{01A16E6D-2549-4667-9A6A-D76D9BC7B857}" type="presOf" srcId="{37FE235D-A313-44D7-B3F6-820CFC7F1E6F}" destId="{6830736E-9DD1-41F4-BC1B-79E0CB339BC4}" srcOrd="1" destOrd="0" presId="urn:microsoft.com/office/officeart/2016/7/layout/LinearBlockProcessNumbered"/>
    <dgm:cxn modelId="{E2E8607D-F172-4CDC-B0F4-81A0A63BF64E}" type="presOf" srcId="{7F7FFF6A-AA40-4F07-B6A3-409B5C20C6C4}" destId="{84367214-3ECC-4F22-A3F4-ED34B79F6CE9}" srcOrd="0" destOrd="0" presId="urn:microsoft.com/office/officeart/2016/7/layout/LinearBlockProcessNumbered"/>
    <dgm:cxn modelId="{628C008A-7783-4031-87CD-C086B75486FA}" type="presOf" srcId="{37FE235D-A313-44D7-B3F6-820CFC7F1E6F}" destId="{9C5372CC-55F9-41A2-B2A6-1914F78C1795}" srcOrd="0" destOrd="0" presId="urn:microsoft.com/office/officeart/2016/7/layout/LinearBlockProcessNumbered"/>
    <dgm:cxn modelId="{03CF958E-F07B-41BC-B190-FF838192E3FE}" type="presOf" srcId="{4BB94112-F036-4259-A5D6-B0198A8B7B9D}" destId="{18A0F08D-97FC-40EE-9384-30886C9D8058}" srcOrd="1" destOrd="0" presId="urn:microsoft.com/office/officeart/2016/7/layout/LinearBlockProcessNumbered"/>
    <dgm:cxn modelId="{A3A1109D-090D-4326-B70B-1D00CD0EC6F7}" type="presOf" srcId="{41D5E014-00E4-4741-A5B2-53E79298F713}" destId="{BEDD5812-1115-4B8A-A19D-85AAFE354974}" srcOrd="0" destOrd="0" presId="urn:microsoft.com/office/officeart/2016/7/layout/LinearBlockProcessNumbered"/>
    <dgm:cxn modelId="{B2C2FAA5-F981-4D60-B0F0-5DE9C2C7FE10}" srcId="{8C982E7E-C4D1-42ED-9121-CE5900B3602D}" destId="{8AA400F1-2DAD-4C5E-A7AE-28B3A2F6B5D2}" srcOrd="2" destOrd="0" parTransId="{DFAE832D-8D85-4045-A940-245A5CB1DAC0}" sibTransId="{6FCCBD16-3537-48C9-A881-41A0E1C78FDB}"/>
    <dgm:cxn modelId="{71D80FAE-E78A-456E-A2B7-EB5C9BB7C6F0}" type="presOf" srcId="{97DD52FA-8926-46F5-BD42-C476235ED686}" destId="{DBC4281D-C71B-4664-995C-7B7AB2EE42E2}" srcOrd="0" destOrd="0" presId="urn:microsoft.com/office/officeart/2016/7/layout/LinearBlockProcessNumbered"/>
    <dgm:cxn modelId="{20C574B4-6DC5-4AE8-8C82-C942EE59BAE8}" type="presOf" srcId="{63273C97-C0E3-4C16-852B-ABEA2B6CA576}" destId="{24838AE7-B046-4BBA-BCF2-C99759442D15}" srcOrd="0" destOrd="0" presId="urn:microsoft.com/office/officeart/2016/7/layout/LinearBlockProcessNumbered"/>
    <dgm:cxn modelId="{042302BE-BE0B-4888-A679-80C51FAA7EEB}" srcId="{8C982E7E-C4D1-42ED-9121-CE5900B3602D}" destId="{4BB94112-F036-4259-A5D6-B0198A8B7B9D}" srcOrd="3" destOrd="0" parTransId="{B96EEC5C-9D01-40A4-AC9E-ED164480D8C2}" sibTransId="{B8800921-5D7D-4B1C-B648-6397F7C11BDB}"/>
    <dgm:cxn modelId="{1EC95CC2-DBD8-4609-8FB4-B0F0DCDB710C}" type="presOf" srcId="{97DD52FA-8926-46F5-BD42-C476235ED686}" destId="{AFE06326-83F7-443C-BFD3-C5A597367D4B}" srcOrd="1" destOrd="0" presId="urn:microsoft.com/office/officeart/2016/7/layout/LinearBlockProcessNumbered"/>
    <dgm:cxn modelId="{7210C9C8-6E30-45B8-A103-D9030BACDDB8}" srcId="{8C982E7E-C4D1-42ED-9121-CE5900B3602D}" destId="{97DD52FA-8926-46F5-BD42-C476235ED686}" srcOrd="0" destOrd="0" parTransId="{20892C76-CD78-45AF-B3E1-3D76F2A37AFC}" sibTransId="{41D5E014-00E4-4741-A5B2-53E79298F713}"/>
    <dgm:cxn modelId="{0AC268D9-D720-4C6B-A422-2E1A12D811BC}" srcId="{8C982E7E-C4D1-42ED-9121-CE5900B3602D}" destId="{7F7FFF6A-AA40-4F07-B6A3-409B5C20C6C4}" srcOrd="4" destOrd="0" parTransId="{817B7AFC-8DBA-4D24-BE30-4C61EE5C4CD0}" sibTransId="{63273C97-C0E3-4C16-852B-ABEA2B6CA576}"/>
    <dgm:cxn modelId="{ADC79CDB-CA62-4267-BFB2-8E583ADC5327}" type="presOf" srcId="{3715626F-6FB5-4039-8D0D-F000BD0B91FA}" destId="{616804D4-7870-46A6-B2A0-2CE8219FB9BB}" srcOrd="0" destOrd="0" presId="urn:microsoft.com/office/officeart/2016/7/layout/LinearBlockProcessNumbered"/>
    <dgm:cxn modelId="{903461EB-D9E6-468A-8608-3B4DA3FAE17A}" srcId="{8C982E7E-C4D1-42ED-9121-CE5900B3602D}" destId="{37FE235D-A313-44D7-B3F6-820CFC7F1E6F}" srcOrd="1" destOrd="0" parTransId="{2EDE831A-F90F-4D9A-8E0B-DE0ABEA06136}" sibTransId="{3715626F-6FB5-4039-8D0D-F000BD0B91FA}"/>
    <dgm:cxn modelId="{B21EA4EC-5358-446E-914A-2F50A8217594}" type="presOf" srcId="{8AA400F1-2DAD-4C5E-A7AE-28B3A2F6B5D2}" destId="{C4A2D9FD-3FFA-4CBE-9E4F-004229F35DEC}" srcOrd="0" destOrd="0" presId="urn:microsoft.com/office/officeart/2016/7/layout/LinearBlockProcessNumbered"/>
    <dgm:cxn modelId="{424D4FF4-2E53-4014-9934-AA2FEF856F91}" type="presOf" srcId="{6FCCBD16-3537-48C9-A881-41A0E1C78FDB}" destId="{06E3B730-F1E1-4C31-AA88-978153A3C3F4}" srcOrd="0" destOrd="0" presId="urn:microsoft.com/office/officeart/2016/7/layout/LinearBlockProcessNumbered"/>
    <dgm:cxn modelId="{A364ED00-AD73-4530-81DF-495686075FC1}" type="presParOf" srcId="{93517E33-9609-40E1-A04B-2BC457B04352}" destId="{9F719ACC-AE4A-40FF-B6DB-4CFC1DC5E6D2}" srcOrd="0" destOrd="0" presId="urn:microsoft.com/office/officeart/2016/7/layout/LinearBlockProcessNumbered"/>
    <dgm:cxn modelId="{4B193C0F-CCB7-45C6-B969-19AB8D1DAEE8}" type="presParOf" srcId="{9F719ACC-AE4A-40FF-B6DB-4CFC1DC5E6D2}" destId="{DBC4281D-C71B-4664-995C-7B7AB2EE42E2}" srcOrd="0" destOrd="0" presId="urn:microsoft.com/office/officeart/2016/7/layout/LinearBlockProcessNumbered"/>
    <dgm:cxn modelId="{CAB1D7D1-DCB1-4612-9C5C-E8E6D732C07C}" type="presParOf" srcId="{9F719ACC-AE4A-40FF-B6DB-4CFC1DC5E6D2}" destId="{BEDD5812-1115-4B8A-A19D-85AAFE354974}" srcOrd="1" destOrd="0" presId="urn:microsoft.com/office/officeart/2016/7/layout/LinearBlockProcessNumbered"/>
    <dgm:cxn modelId="{057C06DC-FEE6-4A2F-A946-B958F2FDBF26}" type="presParOf" srcId="{9F719ACC-AE4A-40FF-B6DB-4CFC1DC5E6D2}" destId="{AFE06326-83F7-443C-BFD3-C5A597367D4B}" srcOrd="2" destOrd="0" presId="urn:microsoft.com/office/officeart/2016/7/layout/LinearBlockProcessNumbered"/>
    <dgm:cxn modelId="{9B25BFB9-4E39-4C9B-8B5A-0D6539D7B2F5}" type="presParOf" srcId="{93517E33-9609-40E1-A04B-2BC457B04352}" destId="{97AD09E0-A391-43ED-921A-59444E810E1E}" srcOrd="1" destOrd="0" presId="urn:microsoft.com/office/officeart/2016/7/layout/LinearBlockProcessNumbered"/>
    <dgm:cxn modelId="{90075A4E-3468-4BF0-AD26-51199C001B58}" type="presParOf" srcId="{93517E33-9609-40E1-A04B-2BC457B04352}" destId="{AF1C2AC7-D46E-4BA0-8311-931587EC53CE}" srcOrd="2" destOrd="0" presId="urn:microsoft.com/office/officeart/2016/7/layout/LinearBlockProcessNumbered"/>
    <dgm:cxn modelId="{BB51F8BE-AA10-4B26-B57B-80EE5B454884}" type="presParOf" srcId="{AF1C2AC7-D46E-4BA0-8311-931587EC53CE}" destId="{9C5372CC-55F9-41A2-B2A6-1914F78C1795}" srcOrd="0" destOrd="0" presId="urn:microsoft.com/office/officeart/2016/7/layout/LinearBlockProcessNumbered"/>
    <dgm:cxn modelId="{FC3687D1-684F-4A76-9DEE-760A7D260CB6}" type="presParOf" srcId="{AF1C2AC7-D46E-4BA0-8311-931587EC53CE}" destId="{616804D4-7870-46A6-B2A0-2CE8219FB9BB}" srcOrd="1" destOrd="0" presId="urn:microsoft.com/office/officeart/2016/7/layout/LinearBlockProcessNumbered"/>
    <dgm:cxn modelId="{785D59F1-BE04-477E-AEE4-11D3EC38BD29}" type="presParOf" srcId="{AF1C2AC7-D46E-4BA0-8311-931587EC53CE}" destId="{6830736E-9DD1-41F4-BC1B-79E0CB339BC4}" srcOrd="2" destOrd="0" presId="urn:microsoft.com/office/officeart/2016/7/layout/LinearBlockProcessNumbered"/>
    <dgm:cxn modelId="{F9428EE6-BF2F-486C-AEAE-87BC2CB13487}" type="presParOf" srcId="{93517E33-9609-40E1-A04B-2BC457B04352}" destId="{B11E35B1-820A-4B78-A94A-7CB2B31B32C6}" srcOrd="3" destOrd="0" presId="urn:microsoft.com/office/officeart/2016/7/layout/LinearBlockProcessNumbered"/>
    <dgm:cxn modelId="{CB6504A5-B877-498D-8283-15C652DEB65B}" type="presParOf" srcId="{93517E33-9609-40E1-A04B-2BC457B04352}" destId="{8588D146-0CA7-4D31-8760-8A29DB84E7C2}" srcOrd="4" destOrd="0" presId="urn:microsoft.com/office/officeart/2016/7/layout/LinearBlockProcessNumbered"/>
    <dgm:cxn modelId="{17E6A741-3C66-4053-A69A-AE5FE8E377D4}" type="presParOf" srcId="{8588D146-0CA7-4D31-8760-8A29DB84E7C2}" destId="{C4A2D9FD-3FFA-4CBE-9E4F-004229F35DEC}" srcOrd="0" destOrd="0" presId="urn:microsoft.com/office/officeart/2016/7/layout/LinearBlockProcessNumbered"/>
    <dgm:cxn modelId="{727C3258-406F-42FD-9778-894DE0D24144}" type="presParOf" srcId="{8588D146-0CA7-4D31-8760-8A29DB84E7C2}" destId="{06E3B730-F1E1-4C31-AA88-978153A3C3F4}" srcOrd="1" destOrd="0" presId="urn:microsoft.com/office/officeart/2016/7/layout/LinearBlockProcessNumbered"/>
    <dgm:cxn modelId="{3E576040-2CC9-4EC0-9B5E-2381F314B1F1}" type="presParOf" srcId="{8588D146-0CA7-4D31-8760-8A29DB84E7C2}" destId="{5710E9EF-EBD0-42F2-BB64-8F36A8B49B26}" srcOrd="2" destOrd="0" presId="urn:microsoft.com/office/officeart/2016/7/layout/LinearBlockProcessNumbered"/>
    <dgm:cxn modelId="{C01DF68F-1C0E-40D6-BEAE-17F76F8D6D42}" type="presParOf" srcId="{93517E33-9609-40E1-A04B-2BC457B04352}" destId="{AAD5CCC2-6A84-4CCD-969B-C9ABDC998B0D}" srcOrd="5" destOrd="0" presId="urn:microsoft.com/office/officeart/2016/7/layout/LinearBlockProcessNumbered"/>
    <dgm:cxn modelId="{583F9525-C8DC-49E5-AD85-5973F8A5276C}" type="presParOf" srcId="{93517E33-9609-40E1-A04B-2BC457B04352}" destId="{9E5AF944-9B16-4E43-B607-FD9F2CB46EB5}" srcOrd="6" destOrd="0" presId="urn:microsoft.com/office/officeart/2016/7/layout/LinearBlockProcessNumbered"/>
    <dgm:cxn modelId="{A1382985-BBB4-42FF-9EF8-51A152810B63}" type="presParOf" srcId="{9E5AF944-9B16-4E43-B607-FD9F2CB46EB5}" destId="{166E0798-03A4-4980-8A23-C4DD7503F72C}" srcOrd="0" destOrd="0" presId="urn:microsoft.com/office/officeart/2016/7/layout/LinearBlockProcessNumbered"/>
    <dgm:cxn modelId="{238E581B-DB76-4ACE-A2D3-DE4194F8E250}" type="presParOf" srcId="{9E5AF944-9B16-4E43-B607-FD9F2CB46EB5}" destId="{23E3F2DC-471A-4ADF-8B75-839FF901E4EC}" srcOrd="1" destOrd="0" presId="urn:microsoft.com/office/officeart/2016/7/layout/LinearBlockProcessNumbered"/>
    <dgm:cxn modelId="{FA5B7473-7020-4A08-B0A2-091259348EA6}" type="presParOf" srcId="{9E5AF944-9B16-4E43-B607-FD9F2CB46EB5}" destId="{18A0F08D-97FC-40EE-9384-30886C9D8058}" srcOrd="2" destOrd="0" presId="urn:microsoft.com/office/officeart/2016/7/layout/LinearBlockProcessNumbered"/>
    <dgm:cxn modelId="{519B4D9C-18D0-4DBE-BFFD-9F0CFF439690}" type="presParOf" srcId="{93517E33-9609-40E1-A04B-2BC457B04352}" destId="{A5EA7266-C003-4093-94E2-7BB37AB2CA47}" srcOrd="7" destOrd="0" presId="urn:microsoft.com/office/officeart/2016/7/layout/LinearBlockProcessNumbered"/>
    <dgm:cxn modelId="{DDBDC074-6A13-404E-BE02-92796B93DB62}" type="presParOf" srcId="{93517E33-9609-40E1-A04B-2BC457B04352}" destId="{0C63AF91-6E29-466B-9429-DC22A65610F7}" srcOrd="8" destOrd="0" presId="urn:microsoft.com/office/officeart/2016/7/layout/LinearBlockProcessNumbered"/>
    <dgm:cxn modelId="{88A6607F-4D1A-4E9F-95F5-23F33915920A}" type="presParOf" srcId="{0C63AF91-6E29-466B-9429-DC22A65610F7}" destId="{84367214-3ECC-4F22-A3F4-ED34B79F6CE9}" srcOrd="0" destOrd="0" presId="urn:microsoft.com/office/officeart/2016/7/layout/LinearBlockProcessNumbered"/>
    <dgm:cxn modelId="{86B4CB41-61B4-45BE-BF73-4D7E084E5988}" type="presParOf" srcId="{0C63AF91-6E29-466B-9429-DC22A65610F7}" destId="{24838AE7-B046-4BBA-BCF2-C99759442D15}" srcOrd="1" destOrd="0" presId="urn:microsoft.com/office/officeart/2016/7/layout/LinearBlockProcessNumbered"/>
    <dgm:cxn modelId="{8D42AAA6-A6B7-4A2F-90BD-4C76A24BB593}" type="presParOf" srcId="{0C63AF91-6E29-466B-9429-DC22A65610F7}" destId="{0BE2E7F9-C9DD-46CF-B0C2-73B1FBE8743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>
              <a:solidFill>
                <a:srgbClr val="FF0000"/>
              </a:solidFill>
            </a:rPr>
            <a:t>Build critical consciousness</a:t>
          </a:r>
          <a:r>
            <a:rPr lang="en-GB" b="0" i="0" dirty="0">
              <a:solidFill>
                <a:srgbClr val="FF0000"/>
              </a:solidFill>
            </a:rPr>
            <a:t> </a:t>
          </a:r>
          <a:endParaRPr lang="en-GB" dirty="0">
            <a:solidFill>
              <a:srgbClr val="FF0000"/>
            </a:solidFill>
          </a:endParaRPr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>
              <a:solidFill>
                <a:srgbClr val="FF0000"/>
              </a:solidFill>
            </a:rPr>
            <a:t>Name oppression</a:t>
          </a:r>
          <a:endParaRPr lang="en-GB" b="0" i="0" dirty="0">
            <a:solidFill>
              <a:srgbClr val="FF0000"/>
            </a:solidFill>
          </a:endParaRPr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9FE3DC5-2C60-406C-BE8B-41287ABE6929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34507AC-62DB-438A-8102-F8F9BAAB120E}">
      <dgm:prSet phldrT="[Text]"/>
      <dgm:spPr/>
      <dgm:t>
        <a:bodyPr/>
        <a:lstStyle/>
        <a:p>
          <a:r>
            <a:rPr lang="en-GB" dirty="0"/>
            <a:t>Exploitation</a:t>
          </a:r>
        </a:p>
      </dgm:t>
    </dgm:pt>
    <dgm:pt modelId="{9908EE04-24CC-4F88-8E0E-5DF5860E12D2}" type="parTrans" cxnId="{71D64B7A-7BB6-4F7E-A7A6-7D09659FA1ED}">
      <dgm:prSet/>
      <dgm:spPr/>
      <dgm:t>
        <a:bodyPr/>
        <a:lstStyle/>
        <a:p>
          <a:endParaRPr lang="en-GB"/>
        </a:p>
      </dgm:t>
    </dgm:pt>
    <dgm:pt modelId="{0F041D69-11EE-4972-98E6-029F214577F8}" type="sibTrans" cxnId="{71D64B7A-7BB6-4F7E-A7A6-7D09659FA1ED}">
      <dgm:prSet/>
      <dgm:spPr/>
      <dgm:t>
        <a:bodyPr/>
        <a:lstStyle/>
        <a:p>
          <a:endParaRPr lang="en-GB"/>
        </a:p>
      </dgm:t>
    </dgm:pt>
    <dgm:pt modelId="{440C6D49-F6FE-44DB-B045-FC32ED396BAE}">
      <dgm:prSet phldrT="[Text]"/>
      <dgm:spPr/>
      <dgm:t>
        <a:bodyPr/>
        <a:lstStyle/>
        <a:p>
          <a:r>
            <a:rPr lang="en-GB" dirty="0"/>
            <a:t>Marginalisation</a:t>
          </a:r>
        </a:p>
      </dgm:t>
    </dgm:pt>
    <dgm:pt modelId="{BB8A2A73-6AF3-4B19-B735-FEEAAA37411B}" type="parTrans" cxnId="{5547FA6A-23CE-4194-BFA0-7530D1679D8C}">
      <dgm:prSet/>
      <dgm:spPr/>
      <dgm:t>
        <a:bodyPr/>
        <a:lstStyle/>
        <a:p>
          <a:endParaRPr lang="en-GB"/>
        </a:p>
      </dgm:t>
    </dgm:pt>
    <dgm:pt modelId="{F00EC2CF-88E8-4CC8-A691-10E1A7F2B059}" type="sibTrans" cxnId="{5547FA6A-23CE-4194-BFA0-7530D1679D8C}">
      <dgm:prSet/>
      <dgm:spPr/>
      <dgm:t>
        <a:bodyPr/>
        <a:lstStyle/>
        <a:p>
          <a:endParaRPr lang="en-GB"/>
        </a:p>
      </dgm:t>
    </dgm:pt>
    <dgm:pt modelId="{5A8BEE70-8869-4488-9F33-38D131384328}">
      <dgm:prSet phldrT="[Text]"/>
      <dgm:spPr/>
      <dgm:t>
        <a:bodyPr/>
        <a:lstStyle/>
        <a:p>
          <a:r>
            <a:rPr lang="en-GB" dirty="0"/>
            <a:t>Powerlessness</a:t>
          </a:r>
        </a:p>
      </dgm:t>
    </dgm:pt>
    <dgm:pt modelId="{422EEB86-58DF-48D2-AFB0-CD3C668CB421}" type="parTrans" cxnId="{22BE646E-A9EA-486C-8F41-D4FCC8977948}">
      <dgm:prSet/>
      <dgm:spPr/>
      <dgm:t>
        <a:bodyPr/>
        <a:lstStyle/>
        <a:p>
          <a:endParaRPr lang="en-GB"/>
        </a:p>
      </dgm:t>
    </dgm:pt>
    <dgm:pt modelId="{07A43E05-31A6-44F7-A2F5-F47327FE7B99}" type="sibTrans" cxnId="{22BE646E-A9EA-486C-8F41-D4FCC8977948}">
      <dgm:prSet/>
      <dgm:spPr/>
      <dgm:t>
        <a:bodyPr/>
        <a:lstStyle/>
        <a:p>
          <a:endParaRPr lang="en-GB"/>
        </a:p>
      </dgm:t>
    </dgm:pt>
    <dgm:pt modelId="{23B5538C-C480-4122-B38C-ABB0EC148219}">
      <dgm:prSet phldrT="[Text]"/>
      <dgm:spPr/>
      <dgm:t>
        <a:bodyPr/>
        <a:lstStyle/>
        <a:p>
          <a:r>
            <a:rPr lang="en-GB" dirty="0"/>
            <a:t>Cultural imperialism</a:t>
          </a:r>
        </a:p>
      </dgm:t>
    </dgm:pt>
    <dgm:pt modelId="{034AA976-023F-47D7-A838-C0DEFB77CFB7}" type="parTrans" cxnId="{6DCFC231-65C8-4B29-85B1-5FF8EE935CD9}">
      <dgm:prSet/>
      <dgm:spPr/>
      <dgm:t>
        <a:bodyPr/>
        <a:lstStyle/>
        <a:p>
          <a:endParaRPr lang="en-GB"/>
        </a:p>
      </dgm:t>
    </dgm:pt>
    <dgm:pt modelId="{24D49429-0D21-42B0-ABCA-4ECE731C5D31}" type="sibTrans" cxnId="{6DCFC231-65C8-4B29-85B1-5FF8EE935CD9}">
      <dgm:prSet/>
      <dgm:spPr/>
      <dgm:t>
        <a:bodyPr/>
        <a:lstStyle/>
        <a:p>
          <a:endParaRPr lang="en-GB"/>
        </a:p>
      </dgm:t>
    </dgm:pt>
    <dgm:pt modelId="{993C19B4-14EC-4545-B428-E7E2BF60CE28}">
      <dgm:prSet phldrT="[Text]"/>
      <dgm:spPr/>
      <dgm:t>
        <a:bodyPr/>
        <a:lstStyle/>
        <a:p>
          <a:r>
            <a:rPr lang="en-GB" dirty="0"/>
            <a:t>Violence</a:t>
          </a:r>
        </a:p>
      </dgm:t>
    </dgm:pt>
    <dgm:pt modelId="{6E50AF86-6F96-4EF4-85E6-E71E998A2A6F}" type="parTrans" cxnId="{8C63B7E6-12F0-4CF8-BB15-2A3F7B1BDE80}">
      <dgm:prSet/>
      <dgm:spPr/>
      <dgm:t>
        <a:bodyPr/>
        <a:lstStyle/>
        <a:p>
          <a:endParaRPr lang="en-GB"/>
        </a:p>
      </dgm:t>
    </dgm:pt>
    <dgm:pt modelId="{67EA495A-9644-4A25-9804-03E87FAEB510}" type="sibTrans" cxnId="{8C63B7E6-12F0-4CF8-BB15-2A3F7B1BDE80}">
      <dgm:prSet/>
      <dgm:spPr/>
      <dgm:t>
        <a:bodyPr/>
        <a:lstStyle/>
        <a:p>
          <a:endParaRPr lang="en-GB"/>
        </a:p>
      </dgm:t>
    </dgm:pt>
    <dgm:pt modelId="{E140392B-8738-41A4-BEAE-858AF94DF4F6}">
      <dgm:prSet phldrT="[Text]"/>
      <dgm:spPr/>
      <dgm:t>
        <a:bodyPr/>
        <a:lstStyle/>
        <a:p>
          <a:r>
            <a:rPr lang="en-GB" dirty="0"/>
            <a:t>Unfair compensation and coercion</a:t>
          </a:r>
        </a:p>
      </dgm:t>
    </dgm:pt>
    <dgm:pt modelId="{408E1F81-6239-415A-ADA6-2C136245145B}" type="parTrans" cxnId="{B42B186B-AAA0-462D-88CA-8ABF71DB7FE8}">
      <dgm:prSet/>
      <dgm:spPr/>
      <dgm:t>
        <a:bodyPr/>
        <a:lstStyle/>
        <a:p>
          <a:endParaRPr lang="en-GB"/>
        </a:p>
      </dgm:t>
    </dgm:pt>
    <dgm:pt modelId="{C7395856-5538-4C6A-9CAD-F6EEB1C858AA}" type="sibTrans" cxnId="{B42B186B-AAA0-462D-88CA-8ABF71DB7FE8}">
      <dgm:prSet/>
      <dgm:spPr/>
      <dgm:t>
        <a:bodyPr/>
        <a:lstStyle/>
        <a:p>
          <a:endParaRPr lang="en-GB"/>
        </a:p>
      </dgm:t>
    </dgm:pt>
    <dgm:pt modelId="{BCEF3B14-7BCF-4052-A237-D6DEB4A80B6F}">
      <dgm:prSet phldrT="[Text]"/>
      <dgm:spPr/>
      <dgm:t>
        <a:bodyPr/>
        <a:lstStyle/>
        <a:p>
          <a:r>
            <a:rPr lang="en-GB" dirty="0"/>
            <a:t>Loss of work, power and respect</a:t>
          </a:r>
        </a:p>
      </dgm:t>
    </dgm:pt>
    <dgm:pt modelId="{7A5FB841-226D-4F41-BFAA-AC3A02D30C2A}" type="parTrans" cxnId="{76339A95-3D6A-4AC2-BAE8-3968FB8A15FC}">
      <dgm:prSet/>
      <dgm:spPr/>
      <dgm:t>
        <a:bodyPr/>
        <a:lstStyle/>
        <a:p>
          <a:endParaRPr lang="en-GB"/>
        </a:p>
      </dgm:t>
    </dgm:pt>
    <dgm:pt modelId="{B7FB2026-4DE5-41DB-812F-D7AA36D639FB}" type="sibTrans" cxnId="{76339A95-3D6A-4AC2-BAE8-3968FB8A15FC}">
      <dgm:prSet/>
      <dgm:spPr/>
      <dgm:t>
        <a:bodyPr/>
        <a:lstStyle/>
        <a:p>
          <a:endParaRPr lang="en-GB"/>
        </a:p>
      </dgm:t>
    </dgm:pt>
    <dgm:pt modelId="{D04466E0-3B7B-4A5E-B87F-E3B0904F5AE3}">
      <dgm:prSet phldrT="[Text]"/>
      <dgm:spPr/>
      <dgm:t>
        <a:bodyPr/>
        <a:lstStyle/>
        <a:p>
          <a:r>
            <a:rPr lang="en-GB" dirty="0"/>
            <a:t>Always being on the receiving end of orders</a:t>
          </a:r>
        </a:p>
      </dgm:t>
    </dgm:pt>
    <dgm:pt modelId="{E91882AE-E90F-49AD-A430-18C72F9D3655}" type="parTrans" cxnId="{A12E0364-616D-4BD8-98B0-326D1FF69EAE}">
      <dgm:prSet/>
      <dgm:spPr/>
      <dgm:t>
        <a:bodyPr/>
        <a:lstStyle/>
        <a:p>
          <a:endParaRPr lang="en-GB"/>
        </a:p>
      </dgm:t>
    </dgm:pt>
    <dgm:pt modelId="{6B128137-EA6B-4E30-9552-199648324B6B}" type="sibTrans" cxnId="{A12E0364-616D-4BD8-98B0-326D1FF69EAE}">
      <dgm:prSet/>
      <dgm:spPr/>
      <dgm:t>
        <a:bodyPr/>
        <a:lstStyle/>
        <a:p>
          <a:endParaRPr lang="en-GB"/>
        </a:p>
      </dgm:t>
    </dgm:pt>
    <dgm:pt modelId="{99D09BF2-C0A3-4FD1-978B-525C8B3A04FB}">
      <dgm:prSet phldrT="[Text]"/>
      <dgm:spPr/>
      <dgm:t>
        <a:bodyPr/>
        <a:lstStyle/>
        <a:p>
          <a:r>
            <a:rPr lang="en-GB" dirty="0"/>
            <a:t>Imposing ‘norms’ on people</a:t>
          </a:r>
        </a:p>
      </dgm:t>
    </dgm:pt>
    <dgm:pt modelId="{41B1F680-C23D-4E79-9918-C77E24B77F30}" type="parTrans" cxnId="{87DDD5D9-BA99-40CA-81B7-A4B5E5864933}">
      <dgm:prSet/>
      <dgm:spPr/>
      <dgm:t>
        <a:bodyPr/>
        <a:lstStyle/>
        <a:p>
          <a:endParaRPr lang="en-GB"/>
        </a:p>
      </dgm:t>
    </dgm:pt>
    <dgm:pt modelId="{6EF8C994-C830-41B6-B2E0-DC655CCFE0E8}" type="sibTrans" cxnId="{87DDD5D9-BA99-40CA-81B7-A4B5E5864933}">
      <dgm:prSet/>
      <dgm:spPr/>
      <dgm:t>
        <a:bodyPr/>
        <a:lstStyle/>
        <a:p>
          <a:endParaRPr lang="en-GB"/>
        </a:p>
      </dgm:t>
    </dgm:pt>
    <dgm:pt modelId="{C5E7662A-B508-4574-A4FE-39B2D2ADCBB5}">
      <dgm:prSet phldrT="[Text]"/>
      <dgm:spPr/>
      <dgm:t>
        <a:bodyPr/>
        <a:lstStyle/>
        <a:p>
          <a:r>
            <a:rPr lang="en-GB" dirty="0"/>
            <a:t>Random, unprovoked attacks</a:t>
          </a:r>
        </a:p>
      </dgm:t>
    </dgm:pt>
    <dgm:pt modelId="{C1D13DCD-813E-40BB-A6CD-88503E2681E0}" type="parTrans" cxnId="{3337B42D-71C2-453F-A557-B59B522435AC}">
      <dgm:prSet/>
      <dgm:spPr/>
      <dgm:t>
        <a:bodyPr/>
        <a:lstStyle/>
        <a:p>
          <a:endParaRPr lang="en-GB"/>
        </a:p>
      </dgm:t>
    </dgm:pt>
    <dgm:pt modelId="{CE000ACC-53C8-4286-AB18-BD663F62EAA7}" type="sibTrans" cxnId="{3337B42D-71C2-453F-A557-B59B522435AC}">
      <dgm:prSet/>
      <dgm:spPr/>
      <dgm:t>
        <a:bodyPr/>
        <a:lstStyle/>
        <a:p>
          <a:endParaRPr lang="en-GB"/>
        </a:p>
      </dgm:t>
    </dgm:pt>
    <dgm:pt modelId="{12B62E41-522D-4FA1-A8E9-B60D63AF3A19}" type="pres">
      <dgm:prSet presAssocID="{29FE3DC5-2C60-406C-BE8B-41287ABE6929}" presName="Name0" presStyleCnt="0">
        <dgm:presLayoutVars>
          <dgm:dir/>
          <dgm:animLvl val="lvl"/>
          <dgm:resizeHandles val="exact"/>
        </dgm:presLayoutVars>
      </dgm:prSet>
      <dgm:spPr/>
    </dgm:pt>
    <dgm:pt modelId="{84CA6542-9CA8-4471-8BC0-D3E6D6446B1F}" type="pres">
      <dgm:prSet presAssocID="{A34507AC-62DB-438A-8102-F8F9BAAB120E}" presName="linNode" presStyleCnt="0"/>
      <dgm:spPr/>
    </dgm:pt>
    <dgm:pt modelId="{13F83C4E-E16E-4357-AA88-33EEEFDBCAA4}" type="pres">
      <dgm:prSet presAssocID="{A34507AC-62DB-438A-8102-F8F9BAAB120E}" presName="parTx" presStyleLbl="revTx" presStyleIdx="0" presStyleCnt="5">
        <dgm:presLayoutVars>
          <dgm:chMax val="1"/>
          <dgm:bulletEnabled val="1"/>
        </dgm:presLayoutVars>
      </dgm:prSet>
      <dgm:spPr/>
    </dgm:pt>
    <dgm:pt modelId="{FACC7485-CF21-423D-B201-6C1E666393B0}" type="pres">
      <dgm:prSet presAssocID="{A34507AC-62DB-438A-8102-F8F9BAAB120E}" presName="bracket" presStyleLbl="parChTrans1D1" presStyleIdx="0" presStyleCnt="5"/>
      <dgm:spPr/>
    </dgm:pt>
    <dgm:pt modelId="{3E4BF4DE-8872-493F-869D-05DBE24BC27A}" type="pres">
      <dgm:prSet presAssocID="{A34507AC-62DB-438A-8102-F8F9BAAB120E}" presName="spH" presStyleCnt="0"/>
      <dgm:spPr/>
    </dgm:pt>
    <dgm:pt modelId="{7FCE0B63-37CF-496E-9C08-B89DD309DD53}" type="pres">
      <dgm:prSet presAssocID="{A34507AC-62DB-438A-8102-F8F9BAAB120E}" presName="desTx" presStyleLbl="node1" presStyleIdx="0" presStyleCnt="5">
        <dgm:presLayoutVars>
          <dgm:bulletEnabled val="1"/>
        </dgm:presLayoutVars>
      </dgm:prSet>
      <dgm:spPr/>
    </dgm:pt>
    <dgm:pt modelId="{A6D67485-4960-4487-A572-01C92F53D555}" type="pres">
      <dgm:prSet presAssocID="{0F041D69-11EE-4972-98E6-029F214577F8}" presName="spV" presStyleCnt="0"/>
      <dgm:spPr/>
    </dgm:pt>
    <dgm:pt modelId="{90AD99DF-4AA1-4FBA-8337-CEF97B29617C}" type="pres">
      <dgm:prSet presAssocID="{440C6D49-F6FE-44DB-B045-FC32ED396BAE}" presName="linNode" presStyleCnt="0"/>
      <dgm:spPr/>
    </dgm:pt>
    <dgm:pt modelId="{1527CD39-59CB-4EA5-BF77-AFCF93F4A28B}" type="pres">
      <dgm:prSet presAssocID="{440C6D49-F6FE-44DB-B045-FC32ED396BAE}" presName="parTx" presStyleLbl="revTx" presStyleIdx="1" presStyleCnt="5">
        <dgm:presLayoutVars>
          <dgm:chMax val="1"/>
          <dgm:bulletEnabled val="1"/>
        </dgm:presLayoutVars>
      </dgm:prSet>
      <dgm:spPr/>
    </dgm:pt>
    <dgm:pt modelId="{5EADE76A-0C51-4EDA-B810-A915C4D7ED7F}" type="pres">
      <dgm:prSet presAssocID="{440C6D49-F6FE-44DB-B045-FC32ED396BAE}" presName="bracket" presStyleLbl="parChTrans1D1" presStyleIdx="1" presStyleCnt="5"/>
      <dgm:spPr/>
    </dgm:pt>
    <dgm:pt modelId="{34326B86-96A5-4B89-8B3D-8AC57C03A8BA}" type="pres">
      <dgm:prSet presAssocID="{440C6D49-F6FE-44DB-B045-FC32ED396BAE}" presName="spH" presStyleCnt="0"/>
      <dgm:spPr/>
    </dgm:pt>
    <dgm:pt modelId="{B3708F42-6D8A-45FA-9DCC-9C8AD78FCEB9}" type="pres">
      <dgm:prSet presAssocID="{440C6D49-F6FE-44DB-B045-FC32ED396BAE}" presName="desTx" presStyleLbl="node1" presStyleIdx="1" presStyleCnt="5">
        <dgm:presLayoutVars>
          <dgm:bulletEnabled val="1"/>
        </dgm:presLayoutVars>
      </dgm:prSet>
      <dgm:spPr/>
    </dgm:pt>
    <dgm:pt modelId="{7D2C5CDE-0D73-4DE4-83C8-8DEF101320E9}" type="pres">
      <dgm:prSet presAssocID="{F00EC2CF-88E8-4CC8-A691-10E1A7F2B059}" presName="spV" presStyleCnt="0"/>
      <dgm:spPr/>
    </dgm:pt>
    <dgm:pt modelId="{77296EB7-0026-48F3-8455-B21F0FF8FC62}" type="pres">
      <dgm:prSet presAssocID="{5A8BEE70-8869-4488-9F33-38D131384328}" presName="linNode" presStyleCnt="0"/>
      <dgm:spPr/>
    </dgm:pt>
    <dgm:pt modelId="{5AA1508C-5566-4F66-8C5B-5B425EFC3A1E}" type="pres">
      <dgm:prSet presAssocID="{5A8BEE70-8869-4488-9F33-38D131384328}" presName="parTx" presStyleLbl="revTx" presStyleIdx="2" presStyleCnt="5">
        <dgm:presLayoutVars>
          <dgm:chMax val="1"/>
          <dgm:bulletEnabled val="1"/>
        </dgm:presLayoutVars>
      </dgm:prSet>
      <dgm:spPr/>
    </dgm:pt>
    <dgm:pt modelId="{F6C4FEA0-563C-4D63-91D8-FE8F33555BFB}" type="pres">
      <dgm:prSet presAssocID="{5A8BEE70-8869-4488-9F33-38D131384328}" presName="bracket" presStyleLbl="parChTrans1D1" presStyleIdx="2" presStyleCnt="5"/>
      <dgm:spPr/>
    </dgm:pt>
    <dgm:pt modelId="{7F046BBB-60AE-40DB-BE47-17F874A2EBDC}" type="pres">
      <dgm:prSet presAssocID="{5A8BEE70-8869-4488-9F33-38D131384328}" presName="spH" presStyleCnt="0"/>
      <dgm:spPr/>
    </dgm:pt>
    <dgm:pt modelId="{4AB47306-8BD5-405D-B182-03B7A086FC22}" type="pres">
      <dgm:prSet presAssocID="{5A8BEE70-8869-4488-9F33-38D131384328}" presName="desTx" presStyleLbl="node1" presStyleIdx="2" presStyleCnt="5">
        <dgm:presLayoutVars>
          <dgm:bulletEnabled val="1"/>
        </dgm:presLayoutVars>
      </dgm:prSet>
      <dgm:spPr/>
    </dgm:pt>
    <dgm:pt modelId="{F7237C70-1FAE-4F5E-AB18-14515BCAE0F2}" type="pres">
      <dgm:prSet presAssocID="{07A43E05-31A6-44F7-A2F5-F47327FE7B99}" presName="spV" presStyleCnt="0"/>
      <dgm:spPr/>
    </dgm:pt>
    <dgm:pt modelId="{A5DB39D4-CBD5-4211-BEDB-DC02505A1B2E}" type="pres">
      <dgm:prSet presAssocID="{23B5538C-C480-4122-B38C-ABB0EC148219}" presName="linNode" presStyleCnt="0"/>
      <dgm:spPr/>
    </dgm:pt>
    <dgm:pt modelId="{23877CCC-34D6-472D-96E7-AF2F9AF3F07F}" type="pres">
      <dgm:prSet presAssocID="{23B5538C-C480-4122-B38C-ABB0EC148219}" presName="parTx" presStyleLbl="revTx" presStyleIdx="3" presStyleCnt="5">
        <dgm:presLayoutVars>
          <dgm:chMax val="1"/>
          <dgm:bulletEnabled val="1"/>
        </dgm:presLayoutVars>
      </dgm:prSet>
      <dgm:spPr/>
    </dgm:pt>
    <dgm:pt modelId="{BC446594-6C5E-4579-8D17-094A34463EE8}" type="pres">
      <dgm:prSet presAssocID="{23B5538C-C480-4122-B38C-ABB0EC148219}" presName="bracket" presStyleLbl="parChTrans1D1" presStyleIdx="3" presStyleCnt="5"/>
      <dgm:spPr/>
    </dgm:pt>
    <dgm:pt modelId="{6A5AE205-CBB9-4B32-9D90-22798C88E26C}" type="pres">
      <dgm:prSet presAssocID="{23B5538C-C480-4122-B38C-ABB0EC148219}" presName="spH" presStyleCnt="0"/>
      <dgm:spPr/>
    </dgm:pt>
    <dgm:pt modelId="{789CB575-79AD-45BA-9BA7-8F53B8A3A291}" type="pres">
      <dgm:prSet presAssocID="{23B5538C-C480-4122-B38C-ABB0EC148219}" presName="desTx" presStyleLbl="node1" presStyleIdx="3" presStyleCnt="5">
        <dgm:presLayoutVars>
          <dgm:bulletEnabled val="1"/>
        </dgm:presLayoutVars>
      </dgm:prSet>
      <dgm:spPr/>
    </dgm:pt>
    <dgm:pt modelId="{B2EED3A0-C75B-481C-ABED-6FC3A8558EBF}" type="pres">
      <dgm:prSet presAssocID="{24D49429-0D21-42B0-ABCA-4ECE731C5D31}" presName="spV" presStyleCnt="0"/>
      <dgm:spPr/>
    </dgm:pt>
    <dgm:pt modelId="{9307CBA8-BF89-419A-827B-743B834A77BB}" type="pres">
      <dgm:prSet presAssocID="{993C19B4-14EC-4545-B428-E7E2BF60CE28}" presName="linNode" presStyleCnt="0"/>
      <dgm:spPr/>
    </dgm:pt>
    <dgm:pt modelId="{8419FDD9-E5E7-40DB-B181-A681E7E52E8A}" type="pres">
      <dgm:prSet presAssocID="{993C19B4-14EC-4545-B428-E7E2BF60CE28}" presName="parTx" presStyleLbl="revTx" presStyleIdx="4" presStyleCnt="5">
        <dgm:presLayoutVars>
          <dgm:chMax val="1"/>
          <dgm:bulletEnabled val="1"/>
        </dgm:presLayoutVars>
      </dgm:prSet>
      <dgm:spPr/>
    </dgm:pt>
    <dgm:pt modelId="{1BCFD5E3-3D00-4FDB-8BBC-21A3A49D1882}" type="pres">
      <dgm:prSet presAssocID="{993C19B4-14EC-4545-B428-E7E2BF60CE28}" presName="bracket" presStyleLbl="parChTrans1D1" presStyleIdx="4" presStyleCnt="5"/>
      <dgm:spPr/>
    </dgm:pt>
    <dgm:pt modelId="{DC290FFC-F060-40CF-A36E-DB616D176387}" type="pres">
      <dgm:prSet presAssocID="{993C19B4-14EC-4545-B428-E7E2BF60CE28}" presName="spH" presStyleCnt="0"/>
      <dgm:spPr/>
    </dgm:pt>
    <dgm:pt modelId="{3C114D17-67EC-4016-A920-E9D1109D2367}" type="pres">
      <dgm:prSet presAssocID="{993C19B4-14EC-4545-B428-E7E2BF60CE28}" presName="desTx" presStyleLbl="node1" presStyleIdx="4" presStyleCnt="5">
        <dgm:presLayoutVars>
          <dgm:bulletEnabled val="1"/>
        </dgm:presLayoutVars>
      </dgm:prSet>
      <dgm:spPr/>
    </dgm:pt>
  </dgm:ptLst>
  <dgm:cxnLst>
    <dgm:cxn modelId="{FA42FC07-4A89-4532-ABF2-0D0A64AD42D1}" type="presOf" srcId="{E140392B-8738-41A4-BEAE-858AF94DF4F6}" destId="{7FCE0B63-37CF-496E-9C08-B89DD309DD53}" srcOrd="0" destOrd="0" presId="urn:diagrams.loki3.com/BracketList"/>
    <dgm:cxn modelId="{8BCDEF17-FAB9-4355-9324-8D299DDF7474}" type="presOf" srcId="{29FE3DC5-2C60-406C-BE8B-41287ABE6929}" destId="{12B62E41-522D-4FA1-A8E9-B60D63AF3A19}" srcOrd="0" destOrd="0" presId="urn:diagrams.loki3.com/BracketList"/>
    <dgm:cxn modelId="{B2C6D52B-9418-4355-8970-F57794D250D3}" type="presOf" srcId="{A34507AC-62DB-438A-8102-F8F9BAAB120E}" destId="{13F83C4E-E16E-4357-AA88-33EEEFDBCAA4}" srcOrd="0" destOrd="0" presId="urn:diagrams.loki3.com/BracketList"/>
    <dgm:cxn modelId="{3337B42D-71C2-453F-A557-B59B522435AC}" srcId="{993C19B4-14EC-4545-B428-E7E2BF60CE28}" destId="{C5E7662A-B508-4574-A4FE-39B2D2ADCBB5}" srcOrd="0" destOrd="0" parTransId="{C1D13DCD-813E-40BB-A6CD-88503E2681E0}" sibTransId="{CE000ACC-53C8-4286-AB18-BD663F62EAA7}"/>
    <dgm:cxn modelId="{EA28C92D-0879-4737-BBDA-C58C8C167133}" type="presOf" srcId="{23B5538C-C480-4122-B38C-ABB0EC148219}" destId="{23877CCC-34D6-472D-96E7-AF2F9AF3F07F}" srcOrd="0" destOrd="0" presId="urn:diagrams.loki3.com/BracketList"/>
    <dgm:cxn modelId="{EBFF1530-320C-46D3-AF49-9CA503243F17}" type="presOf" srcId="{5A8BEE70-8869-4488-9F33-38D131384328}" destId="{5AA1508C-5566-4F66-8C5B-5B425EFC3A1E}" srcOrd="0" destOrd="0" presId="urn:diagrams.loki3.com/BracketList"/>
    <dgm:cxn modelId="{6DCFC231-65C8-4B29-85B1-5FF8EE935CD9}" srcId="{29FE3DC5-2C60-406C-BE8B-41287ABE6929}" destId="{23B5538C-C480-4122-B38C-ABB0EC148219}" srcOrd="3" destOrd="0" parTransId="{034AA976-023F-47D7-A838-C0DEFB77CFB7}" sibTransId="{24D49429-0D21-42B0-ABCA-4ECE731C5D31}"/>
    <dgm:cxn modelId="{14C78541-B0B5-464C-8381-41B8A345CC35}" type="presOf" srcId="{BCEF3B14-7BCF-4052-A237-D6DEB4A80B6F}" destId="{B3708F42-6D8A-45FA-9DCC-9C8AD78FCEB9}" srcOrd="0" destOrd="0" presId="urn:diagrams.loki3.com/BracketList"/>
    <dgm:cxn modelId="{A12E0364-616D-4BD8-98B0-326D1FF69EAE}" srcId="{5A8BEE70-8869-4488-9F33-38D131384328}" destId="{D04466E0-3B7B-4A5E-B87F-E3B0904F5AE3}" srcOrd="0" destOrd="0" parTransId="{E91882AE-E90F-49AD-A430-18C72F9D3655}" sibTransId="{6B128137-EA6B-4E30-9552-199648324B6B}"/>
    <dgm:cxn modelId="{5547FA6A-23CE-4194-BFA0-7530D1679D8C}" srcId="{29FE3DC5-2C60-406C-BE8B-41287ABE6929}" destId="{440C6D49-F6FE-44DB-B045-FC32ED396BAE}" srcOrd="1" destOrd="0" parTransId="{BB8A2A73-6AF3-4B19-B735-FEEAAA37411B}" sibTransId="{F00EC2CF-88E8-4CC8-A691-10E1A7F2B059}"/>
    <dgm:cxn modelId="{B42B186B-AAA0-462D-88CA-8ABF71DB7FE8}" srcId="{A34507AC-62DB-438A-8102-F8F9BAAB120E}" destId="{E140392B-8738-41A4-BEAE-858AF94DF4F6}" srcOrd="0" destOrd="0" parTransId="{408E1F81-6239-415A-ADA6-2C136245145B}" sibTransId="{C7395856-5538-4C6A-9CAD-F6EEB1C858AA}"/>
    <dgm:cxn modelId="{22BE646E-A9EA-486C-8F41-D4FCC8977948}" srcId="{29FE3DC5-2C60-406C-BE8B-41287ABE6929}" destId="{5A8BEE70-8869-4488-9F33-38D131384328}" srcOrd="2" destOrd="0" parTransId="{422EEB86-58DF-48D2-AFB0-CD3C668CB421}" sibTransId="{07A43E05-31A6-44F7-A2F5-F47327FE7B99}"/>
    <dgm:cxn modelId="{71D64B7A-7BB6-4F7E-A7A6-7D09659FA1ED}" srcId="{29FE3DC5-2C60-406C-BE8B-41287ABE6929}" destId="{A34507AC-62DB-438A-8102-F8F9BAAB120E}" srcOrd="0" destOrd="0" parTransId="{9908EE04-24CC-4F88-8E0E-5DF5860E12D2}" sibTransId="{0F041D69-11EE-4972-98E6-029F214577F8}"/>
    <dgm:cxn modelId="{74A0A17F-3962-400F-BD11-C03B405C5A2D}" type="presOf" srcId="{993C19B4-14EC-4545-B428-E7E2BF60CE28}" destId="{8419FDD9-E5E7-40DB-B181-A681E7E52E8A}" srcOrd="0" destOrd="0" presId="urn:diagrams.loki3.com/BracketList"/>
    <dgm:cxn modelId="{76339A95-3D6A-4AC2-BAE8-3968FB8A15FC}" srcId="{440C6D49-F6FE-44DB-B045-FC32ED396BAE}" destId="{BCEF3B14-7BCF-4052-A237-D6DEB4A80B6F}" srcOrd="0" destOrd="0" parTransId="{7A5FB841-226D-4F41-BFAA-AC3A02D30C2A}" sibTransId="{B7FB2026-4DE5-41DB-812F-D7AA36D639FB}"/>
    <dgm:cxn modelId="{F8DE23B6-4CCE-441C-A7CD-4DD3A67022E4}" type="presOf" srcId="{99D09BF2-C0A3-4FD1-978B-525C8B3A04FB}" destId="{789CB575-79AD-45BA-9BA7-8F53B8A3A291}" srcOrd="0" destOrd="0" presId="urn:diagrams.loki3.com/BracketList"/>
    <dgm:cxn modelId="{17DFC5C3-FF9B-46AC-83EE-F54750F82F92}" type="presOf" srcId="{440C6D49-F6FE-44DB-B045-FC32ED396BAE}" destId="{1527CD39-59CB-4EA5-BF77-AFCF93F4A28B}" srcOrd="0" destOrd="0" presId="urn:diagrams.loki3.com/BracketList"/>
    <dgm:cxn modelId="{87DDD5D9-BA99-40CA-81B7-A4B5E5864933}" srcId="{23B5538C-C480-4122-B38C-ABB0EC148219}" destId="{99D09BF2-C0A3-4FD1-978B-525C8B3A04FB}" srcOrd="0" destOrd="0" parTransId="{41B1F680-C23D-4E79-9918-C77E24B77F30}" sibTransId="{6EF8C994-C830-41B6-B2E0-DC655CCFE0E8}"/>
    <dgm:cxn modelId="{6EECB0DB-810C-4AC6-8561-8C9B81802BEA}" type="presOf" srcId="{D04466E0-3B7B-4A5E-B87F-E3B0904F5AE3}" destId="{4AB47306-8BD5-405D-B182-03B7A086FC22}" srcOrd="0" destOrd="0" presId="urn:diagrams.loki3.com/BracketList"/>
    <dgm:cxn modelId="{8C63B7E6-12F0-4CF8-BB15-2A3F7B1BDE80}" srcId="{29FE3DC5-2C60-406C-BE8B-41287ABE6929}" destId="{993C19B4-14EC-4545-B428-E7E2BF60CE28}" srcOrd="4" destOrd="0" parTransId="{6E50AF86-6F96-4EF4-85E6-E71E998A2A6F}" sibTransId="{67EA495A-9644-4A25-9804-03E87FAEB510}"/>
    <dgm:cxn modelId="{0A46DCFB-00BC-4DFC-8F73-D46AE85813BE}" type="presOf" srcId="{C5E7662A-B508-4574-A4FE-39B2D2ADCBB5}" destId="{3C114D17-67EC-4016-A920-E9D1109D2367}" srcOrd="0" destOrd="0" presId="urn:diagrams.loki3.com/BracketList"/>
    <dgm:cxn modelId="{4C14AE81-407B-4031-AD3A-49479ED1D363}" type="presParOf" srcId="{12B62E41-522D-4FA1-A8E9-B60D63AF3A19}" destId="{84CA6542-9CA8-4471-8BC0-D3E6D6446B1F}" srcOrd="0" destOrd="0" presId="urn:diagrams.loki3.com/BracketList"/>
    <dgm:cxn modelId="{06B9E511-9B7A-4698-80D2-C0D5E42FBDA6}" type="presParOf" srcId="{84CA6542-9CA8-4471-8BC0-D3E6D6446B1F}" destId="{13F83C4E-E16E-4357-AA88-33EEEFDBCAA4}" srcOrd="0" destOrd="0" presId="urn:diagrams.loki3.com/BracketList"/>
    <dgm:cxn modelId="{802FBE1F-FD06-4CC3-977E-57A6BFBCC1D9}" type="presParOf" srcId="{84CA6542-9CA8-4471-8BC0-D3E6D6446B1F}" destId="{FACC7485-CF21-423D-B201-6C1E666393B0}" srcOrd="1" destOrd="0" presId="urn:diagrams.loki3.com/BracketList"/>
    <dgm:cxn modelId="{08F3B12B-D6DB-4254-AB59-6207602B2F87}" type="presParOf" srcId="{84CA6542-9CA8-4471-8BC0-D3E6D6446B1F}" destId="{3E4BF4DE-8872-493F-869D-05DBE24BC27A}" srcOrd="2" destOrd="0" presId="urn:diagrams.loki3.com/BracketList"/>
    <dgm:cxn modelId="{4212611D-12F8-4D08-B323-823BC5C4D85E}" type="presParOf" srcId="{84CA6542-9CA8-4471-8BC0-D3E6D6446B1F}" destId="{7FCE0B63-37CF-496E-9C08-B89DD309DD53}" srcOrd="3" destOrd="0" presId="urn:diagrams.loki3.com/BracketList"/>
    <dgm:cxn modelId="{B1AF1B1C-4102-48C2-A3D5-2F67215AB2B8}" type="presParOf" srcId="{12B62E41-522D-4FA1-A8E9-B60D63AF3A19}" destId="{A6D67485-4960-4487-A572-01C92F53D555}" srcOrd="1" destOrd="0" presId="urn:diagrams.loki3.com/BracketList"/>
    <dgm:cxn modelId="{E45346D7-60AC-4F1E-A148-25FEA8D633AC}" type="presParOf" srcId="{12B62E41-522D-4FA1-A8E9-B60D63AF3A19}" destId="{90AD99DF-4AA1-4FBA-8337-CEF97B29617C}" srcOrd="2" destOrd="0" presId="urn:diagrams.loki3.com/BracketList"/>
    <dgm:cxn modelId="{89A9EA2E-DB63-49CE-B2EA-DA771568F363}" type="presParOf" srcId="{90AD99DF-4AA1-4FBA-8337-CEF97B29617C}" destId="{1527CD39-59CB-4EA5-BF77-AFCF93F4A28B}" srcOrd="0" destOrd="0" presId="urn:diagrams.loki3.com/BracketList"/>
    <dgm:cxn modelId="{919E7A55-9379-4D06-A382-085C9EE34A97}" type="presParOf" srcId="{90AD99DF-4AA1-4FBA-8337-CEF97B29617C}" destId="{5EADE76A-0C51-4EDA-B810-A915C4D7ED7F}" srcOrd="1" destOrd="0" presId="urn:diagrams.loki3.com/BracketList"/>
    <dgm:cxn modelId="{A4DC2FBA-B45E-4967-865A-0695991F6DF6}" type="presParOf" srcId="{90AD99DF-4AA1-4FBA-8337-CEF97B29617C}" destId="{34326B86-96A5-4B89-8B3D-8AC57C03A8BA}" srcOrd="2" destOrd="0" presId="urn:diagrams.loki3.com/BracketList"/>
    <dgm:cxn modelId="{F1A6F6E7-4B55-40AB-A4AB-E00B2FC89CF8}" type="presParOf" srcId="{90AD99DF-4AA1-4FBA-8337-CEF97B29617C}" destId="{B3708F42-6D8A-45FA-9DCC-9C8AD78FCEB9}" srcOrd="3" destOrd="0" presId="urn:diagrams.loki3.com/BracketList"/>
    <dgm:cxn modelId="{55C6B1A6-8DC3-4307-B213-9DA0A69BDC02}" type="presParOf" srcId="{12B62E41-522D-4FA1-A8E9-B60D63AF3A19}" destId="{7D2C5CDE-0D73-4DE4-83C8-8DEF101320E9}" srcOrd="3" destOrd="0" presId="urn:diagrams.loki3.com/BracketList"/>
    <dgm:cxn modelId="{542C7A7C-8C6B-4C24-8046-399DB5161B98}" type="presParOf" srcId="{12B62E41-522D-4FA1-A8E9-B60D63AF3A19}" destId="{77296EB7-0026-48F3-8455-B21F0FF8FC62}" srcOrd="4" destOrd="0" presId="urn:diagrams.loki3.com/BracketList"/>
    <dgm:cxn modelId="{2926EB22-14ED-4E50-B179-0845AF477A7E}" type="presParOf" srcId="{77296EB7-0026-48F3-8455-B21F0FF8FC62}" destId="{5AA1508C-5566-4F66-8C5B-5B425EFC3A1E}" srcOrd="0" destOrd="0" presId="urn:diagrams.loki3.com/BracketList"/>
    <dgm:cxn modelId="{9F840D86-9988-41C7-8965-54DF8802294D}" type="presParOf" srcId="{77296EB7-0026-48F3-8455-B21F0FF8FC62}" destId="{F6C4FEA0-563C-4D63-91D8-FE8F33555BFB}" srcOrd="1" destOrd="0" presId="urn:diagrams.loki3.com/BracketList"/>
    <dgm:cxn modelId="{FE135500-4C34-4C85-BCBD-82F802F7151F}" type="presParOf" srcId="{77296EB7-0026-48F3-8455-B21F0FF8FC62}" destId="{7F046BBB-60AE-40DB-BE47-17F874A2EBDC}" srcOrd="2" destOrd="0" presId="urn:diagrams.loki3.com/BracketList"/>
    <dgm:cxn modelId="{738B8B53-7AD2-4882-A343-E6921725905C}" type="presParOf" srcId="{77296EB7-0026-48F3-8455-B21F0FF8FC62}" destId="{4AB47306-8BD5-405D-B182-03B7A086FC22}" srcOrd="3" destOrd="0" presId="urn:diagrams.loki3.com/BracketList"/>
    <dgm:cxn modelId="{507E4001-8795-450C-8935-01D8E4E74F35}" type="presParOf" srcId="{12B62E41-522D-4FA1-A8E9-B60D63AF3A19}" destId="{F7237C70-1FAE-4F5E-AB18-14515BCAE0F2}" srcOrd="5" destOrd="0" presId="urn:diagrams.loki3.com/BracketList"/>
    <dgm:cxn modelId="{1AC477C6-3C3B-4D33-AC3C-963E85219D7E}" type="presParOf" srcId="{12B62E41-522D-4FA1-A8E9-B60D63AF3A19}" destId="{A5DB39D4-CBD5-4211-BEDB-DC02505A1B2E}" srcOrd="6" destOrd="0" presId="urn:diagrams.loki3.com/BracketList"/>
    <dgm:cxn modelId="{3F95746C-90D5-42B9-AEA8-C256928FCA91}" type="presParOf" srcId="{A5DB39D4-CBD5-4211-BEDB-DC02505A1B2E}" destId="{23877CCC-34D6-472D-96E7-AF2F9AF3F07F}" srcOrd="0" destOrd="0" presId="urn:diagrams.loki3.com/BracketList"/>
    <dgm:cxn modelId="{8B389BBC-3F90-40BF-A9AA-5B0CCBCB9159}" type="presParOf" srcId="{A5DB39D4-CBD5-4211-BEDB-DC02505A1B2E}" destId="{BC446594-6C5E-4579-8D17-094A34463EE8}" srcOrd="1" destOrd="0" presId="urn:diagrams.loki3.com/BracketList"/>
    <dgm:cxn modelId="{8105621A-A943-4DA5-B20F-252F135FCC61}" type="presParOf" srcId="{A5DB39D4-CBD5-4211-BEDB-DC02505A1B2E}" destId="{6A5AE205-CBB9-4B32-9D90-22798C88E26C}" srcOrd="2" destOrd="0" presId="urn:diagrams.loki3.com/BracketList"/>
    <dgm:cxn modelId="{ABEE1DCC-419A-492C-83F5-D43785415B1F}" type="presParOf" srcId="{A5DB39D4-CBD5-4211-BEDB-DC02505A1B2E}" destId="{789CB575-79AD-45BA-9BA7-8F53B8A3A291}" srcOrd="3" destOrd="0" presId="urn:diagrams.loki3.com/BracketList"/>
    <dgm:cxn modelId="{2B38B31F-48A0-482C-89B0-1DB176B3796A}" type="presParOf" srcId="{12B62E41-522D-4FA1-A8E9-B60D63AF3A19}" destId="{B2EED3A0-C75B-481C-ABED-6FC3A8558EBF}" srcOrd="7" destOrd="0" presId="urn:diagrams.loki3.com/BracketList"/>
    <dgm:cxn modelId="{AA856932-5ED8-46CA-8866-90C84B803E57}" type="presParOf" srcId="{12B62E41-522D-4FA1-A8E9-B60D63AF3A19}" destId="{9307CBA8-BF89-419A-827B-743B834A77BB}" srcOrd="8" destOrd="0" presId="urn:diagrams.loki3.com/BracketList"/>
    <dgm:cxn modelId="{0974545B-4761-4A26-9979-304C255F8B36}" type="presParOf" srcId="{9307CBA8-BF89-419A-827B-743B834A77BB}" destId="{8419FDD9-E5E7-40DB-B181-A681E7E52E8A}" srcOrd="0" destOrd="0" presId="urn:diagrams.loki3.com/BracketList"/>
    <dgm:cxn modelId="{EDECF934-6321-4665-8597-2CB683049BFE}" type="presParOf" srcId="{9307CBA8-BF89-419A-827B-743B834A77BB}" destId="{1BCFD5E3-3D00-4FDB-8BBC-21A3A49D1882}" srcOrd="1" destOrd="0" presId="urn:diagrams.loki3.com/BracketList"/>
    <dgm:cxn modelId="{9CB6389F-0638-4D5F-A38E-DF27BE59AAF1}" type="presParOf" srcId="{9307CBA8-BF89-419A-827B-743B834A77BB}" destId="{DC290FFC-F060-40CF-A36E-DB616D176387}" srcOrd="2" destOrd="0" presId="urn:diagrams.loki3.com/BracketList"/>
    <dgm:cxn modelId="{2DF0E1A3-DDEE-43FA-A767-9C413D688A8B}" type="presParOf" srcId="{9307CBA8-BF89-419A-827B-743B834A77BB}" destId="{3C114D17-67EC-4016-A920-E9D1109D236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>
              <a:solidFill>
                <a:srgbClr val="FF0000"/>
              </a:solidFill>
            </a:rPr>
            <a:t>Question what is normal</a:t>
          </a:r>
          <a:endParaRPr lang="en-GB" b="0" i="0" dirty="0">
            <a:solidFill>
              <a:srgbClr val="FF0000"/>
            </a:solidFill>
          </a:endParaRPr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>
              <a:solidFill>
                <a:srgbClr val="FF0000"/>
              </a:solidFill>
            </a:rPr>
            <a:t>Encourage people to work together</a:t>
          </a:r>
          <a:endParaRPr lang="en-GB" b="0" i="0" dirty="0">
            <a:solidFill>
              <a:srgbClr val="FF0000"/>
            </a:solidFill>
          </a:endParaRPr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D11E7D4-C4E6-4C63-A605-35155BA390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1BFBDE-AC78-4FC9-9AE7-C410BC32DDAA}">
      <dgm:prSet phldrT="[Text]"/>
      <dgm:spPr/>
      <dgm:t>
        <a:bodyPr/>
        <a:lstStyle/>
        <a:p>
          <a:r>
            <a:rPr lang="en-US" dirty="0"/>
            <a:t>Background</a:t>
          </a:r>
          <a:endParaRPr lang="en-GB" dirty="0"/>
        </a:p>
      </dgm:t>
    </dgm:pt>
    <dgm:pt modelId="{5DB49A55-6876-4640-9EDA-8CDB731B7D66}" type="parTrans" cxnId="{0CC94D4E-2CB9-41FD-83F9-A7076533C937}">
      <dgm:prSet/>
      <dgm:spPr/>
      <dgm:t>
        <a:bodyPr/>
        <a:lstStyle/>
        <a:p>
          <a:endParaRPr lang="en-GB"/>
        </a:p>
      </dgm:t>
    </dgm:pt>
    <dgm:pt modelId="{D65F62C4-FEE3-4F7C-B7E2-7EC1607CB1F0}" type="sibTrans" cxnId="{0CC94D4E-2CB9-41FD-83F9-A7076533C937}">
      <dgm:prSet/>
      <dgm:spPr/>
      <dgm:t>
        <a:bodyPr/>
        <a:lstStyle/>
        <a:p>
          <a:endParaRPr lang="en-GB"/>
        </a:p>
      </dgm:t>
    </dgm:pt>
    <dgm:pt modelId="{4DE9CA32-C2C8-45A7-A31F-563D23A8A6A1}">
      <dgm:prSet phldrT="[Text]"/>
      <dgm:spPr/>
      <dgm:t>
        <a:bodyPr/>
        <a:lstStyle/>
        <a:p>
          <a:r>
            <a:rPr lang="en-US" dirty="0"/>
            <a:t>Rationale</a:t>
          </a:r>
          <a:endParaRPr lang="en-GB" dirty="0"/>
        </a:p>
      </dgm:t>
    </dgm:pt>
    <dgm:pt modelId="{ADBF8D3F-B5D4-45CF-9A9D-93A490FCDBB1}" type="parTrans" cxnId="{714D6978-F6EB-4A7E-A8AF-52DACBF15E86}">
      <dgm:prSet/>
      <dgm:spPr/>
      <dgm:t>
        <a:bodyPr/>
        <a:lstStyle/>
        <a:p>
          <a:endParaRPr lang="en-GB"/>
        </a:p>
      </dgm:t>
    </dgm:pt>
    <dgm:pt modelId="{E933E0A9-F6F2-44D5-A345-51A14CFB8757}" type="sibTrans" cxnId="{714D6978-F6EB-4A7E-A8AF-52DACBF15E86}">
      <dgm:prSet/>
      <dgm:spPr/>
      <dgm:t>
        <a:bodyPr/>
        <a:lstStyle/>
        <a:p>
          <a:endParaRPr lang="en-GB"/>
        </a:p>
      </dgm:t>
    </dgm:pt>
    <dgm:pt modelId="{67ECAFB4-BA60-4C8E-936D-788009281A8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 socially just career guidance: The five signposts</a:t>
          </a:r>
          <a:endParaRPr lang="en-GB" dirty="0"/>
        </a:p>
      </dgm:t>
    </dgm:pt>
    <dgm:pt modelId="{12C6273B-486E-46F3-9D90-D5757569B356}" type="parTrans" cxnId="{648951EF-0F7A-4430-A4BC-5E8E585FB460}">
      <dgm:prSet/>
      <dgm:spPr/>
      <dgm:t>
        <a:bodyPr/>
        <a:lstStyle/>
        <a:p>
          <a:endParaRPr lang="en-GB"/>
        </a:p>
      </dgm:t>
    </dgm:pt>
    <dgm:pt modelId="{8C672239-B763-4019-A503-B63448EA84D9}" type="sibTrans" cxnId="{648951EF-0F7A-4430-A4BC-5E8E585FB460}">
      <dgm:prSet/>
      <dgm:spPr/>
      <dgm:t>
        <a:bodyPr/>
        <a:lstStyle/>
        <a:p>
          <a:endParaRPr lang="en-GB"/>
        </a:p>
      </dgm:t>
    </dgm:pt>
    <dgm:pt modelId="{6A990F6F-8DC9-4D0B-9A6D-CA4B270AB047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660510EF-F326-43B8-BB09-66D78AC30133}" type="parTrans" cxnId="{EF29DE18-C5B6-451B-85D6-408D1A82903E}">
      <dgm:prSet/>
      <dgm:spPr/>
      <dgm:t>
        <a:bodyPr/>
        <a:lstStyle/>
        <a:p>
          <a:endParaRPr lang="en-GB"/>
        </a:p>
      </dgm:t>
    </dgm:pt>
    <dgm:pt modelId="{E1B343DF-90E8-468C-AAF5-27E4654E70AE}" type="sibTrans" cxnId="{EF29DE18-C5B6-451B-85D6-408D1A82903E}">
      <dgm:prSet/>
      <dgm:spPr/>
      <dgm:t>
        <a:bodyPr/>
        <a:lstStyle/>
        <a:p>
          <a:endParaRPr lang="en-GB"/>
        </a:p>
      </dgm:t>
    </dgm:pt>
    <dgm:pt modelId="{A87EF291-4294-4F44-99B1-7E979D4DC0A9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CDFFB377-7CD4-4DA2-BA54-BBF804762DBD}" type="parTrans" cxnId="{7BDCF78F-4A13-4991-8694-BF96C07FF78A}">
      <dgm:prSet/>
      <dgm:spPr/>
      <dgm:t>
        <a:bodyPr/>
        <a:lstStyle/>
        <a:p>
          <a:endParaRPr lang="en-GB"/>
        </a:p>
      </dgm:t>
    </dgm:pt>
    <dgm:pt modelId="{CE157537-108E-4287-8983-226E9976FF32}" type="sibTrans" cxnId="{7BDCF78F-4A13-4991-8694-BF96C07FF78A}">
      <dgm:prSet/>
      <dgm:spPr/>
      <dgm:t>
        <a:bodyPr/>
        <a:lstStyle/>
        <a:p>
          <a:endParaRPr lang="en-GB"/>
        </a:p>
      </dgm:t>
    </dgm:pt>
    <dgm:pt modelId="{0A5DA039-BABF-412A-99C7-EE2FEB072831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639BA858-7EC2-4EF3-B85D-92962F96C058}" type="parTrans" cxnId="{A580404E-37DE-43FC-A284-A721B3366BD4}">
      <dgm:prSet/>
      <dgm:spPr/>
      <dgm:t>
        <a:bodyPr/>
        <a:lstStyle/>
        <a:p>
          <a:endParaRPr lang="en-GB"/>
        </a:p>
      </dgm:t>
    </dgm:pt>
    <dgm:pt modelId="{2ED22C22-16FB-4C01-8ED2-CCEA00ADC866}" type="sibTrans" cxnId="{A580404E-37DE-43FC-A284-A721B3366BD4}">
      <dgm:prSet/>
      <dgm:spPr/>
      <dgm:t>
        <a:bodyPr/>
        <a:lstStyle/>
        <a:p>
          <a:endParaRPr lang="en-GB"/>
        </a:p>
      </dgm:t>
    </dgm:pt>
    <dgm:pt modelId="{C1334915-945E-473B-B36C-020CC22F8155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C1CDE98A-0B29-46B7-92FB-09B777759461}" type="parTrans" cxnId="{B848E4A5-EABE-4754-8239-2CC53C476C2E}">
      <dgm:prSet/>
      <dgm:spPr/>
      <dgm:t>
        <a:bodyPr/>
        <a:lstStyle/>
        <a:p>
          <a:endParaRPr lang="en-GB"/>
        </a:p>
      </dgm:t>
    </dgm:pt>
    <dgm:pt modelId="{38565028-88E5-4221-BEB9-613E32646DE5}" type="sibTrans" cxnId="{B848E4A5-EABE-4754-8239-2CC53C476C2E}">
      <dgm:prSet/>
      <dgm:spPr/>
      <dgm:t>
        <a:bodyPr/>
        <a:lstStyle/>
        <a:p>
          <a:endParaRPr lang="en-GB"/>
        </a:p>
      </dgm:t>
    </dgm:pt>
    <dgm:pt modelId="{54C474BF-991A-4B88-A404-F91983FD7007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>
              <a:solidFill>
                <a:srgbClr val="FF0000"/>
              </a:solidFill>
            </a:rPr>
            <a:t>Work at a range of levels</a:t>
          </a:r>
          <a:endParaRPr lang="en-GB" b="0" i="0" dirty="0">
            <a:solidFill>
              <a:srgbClr val="FF0000"/>
            </a:solidFill>
          </a:endParaRPr>
        </a:p>
      </dgm:t>
    </dgm:pt>
    <dgm:pt modelId="{DB1D7A91-15D1-48D3-BA15-606B02ECB3A3}" type="parTrans" cxnId="{0E330501-B3E3-45EB-98D7-1615E419A337}">
      <dgm:prSet/>
      <dgm:spPr/>
      <dgm:t>
        <a:bodyPr/>
        <a:lstStyle/>
        <a:p>
          <a:endParaRPr lang="en-GB"/>
        </a:p>
      </dgm:t>
    </dgm:pt>
    <dgm:pt modelId="{8BE9C2E6-7C71-413C-B6AE-E40AA19F8BC8}" type="sibTrans" cxnId="{0E330501-B3E3-45EB-98D7-1615E419A337}">
      <dgm:prSet/>
      <dgm:spPr/>
      <dgm:t>
        <a:bodyPr/>
        <a:lstStyle/>
        <a:p>
          <a:endParaRPr lang="en-GB"/>
        </a:p>
      </dgm:t>
    </dgm:pt>
    <dgm:pt modelId="{D9D0276F-527C-4A0D-A50E-C77647F51D7E}" type="pres">
      <dgm:prSet presAssocID="{8D11E7D4-C4E6-4C63-A605-35155BA3902E}" presName="linear" presStyleCnt="0">
        <dgm:presLayoutVars>
          <dgm:animLvl val="lvl"/>
          <dgm:resizeHandles val="exact"/>
        </dgm:presLayoutVars>
      </dgm:prSet>
      <dgm:spPr/>
    </dgm:pt>
    <dgm:pt modelId="{82F88511-B48D-4D62-A8BA-3D34AF19F704}" type="pres">
      <dgm:prSet presAssocID="{D71BFBDE-AC78-4FC9-9AE7-C410BC32DD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E9F172-A6D0-479B-822A-CC1D98A2875B}" type="pres">
      <dgm:prSet presAssocID="{D65F62C4-FEE3-4F7C-B7E2-7EC1607CB1F0}" presName="spacer" presStyleCnt="0"/>
      <dgm:spPr/>
    </dgm:pt>
    <dgm:pt modelId="{72F1F042-70BB-4DC1-AA00-DF7B736D2175}" type="pres">
      <dgm:prSet presAssocID="{4DE9CA32-C2C8-45A7-A31F-563D23A8A6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0BFDE6-9106-4BA9-BE61-1A9AAB20F071}" type="pres">
      <dgm:prSet presAssocID="{E933E0A9-F6F2-44D5-A345-51A14CFB8757}" presName="spacer" presStyleCnt="0"/>
      <dgm:spPr/>
    </dgm:pt>
    <dgm:pt modelId="{8DC9BB3D-C541-4A43-BAA8-661CB9B59A95}" type="pres">
      <dgm:prSet presAssocID="{67ECAFB4-BA60-4C8E-936D-788009281A8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1E70E0-C3EA-47CC-B0D1-A2A87BCD9F8A}" type="pres">
      <dgm:prSet presAssocID="{67ECAFB4-BA60-4C8E-936D-788009281A8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E330501-B3E3-45EB-98D7-1615E419A337}" srcId="{67ECAFB4-BA60-4C8E-936D-788009281A8D}" destId="{54C474BF-991A-4B88-A404-F91983FD7007}" srcOrd="4" destOrd="0" parTransId="{DB1D7A91-15D1-48D3-BA15-606B02ECB3A3}" sibTransId="{8BE9C2E6-7C71-413C-B6AE-E40AA19F8BC8}"/>
    <dgm:cxn modelId="{41891E0B-2C30-48F9-8850-F3C227FB8896}" type="presOf" srcId="{0A5DA039-BABF-412A-99C7-EE2FEB072831}" destId="{D81E70E0-C3EA-47CC-B0D1-A2A87BCD9F8A}" srcOrd="0" destOrd="2" presId="urn:microsoft.com/office/officeart/2005/8/layout/vList2"/>
    <dgm:cxn modelId="{4A9DA50F-E45E-49AF-A4CB-2395E5C68998}" type="presOf" srcId="{54C474BF-991A-4B88-A404-F91983FD7007}" destId="{D81E70E0-C3EA-47CC-B0D1-A2A87BCD9F8A}" srcOrd="0" destOrd="4" presId="urn:microsoft.com/office/officeart/2005/8/layout/vList2"/>
    <dgm:cxn modelId="{EF29DE18-C5B6-451B-85D6-408D1A82903E}" srcId="{67ECAFB4-BA60-4C8E-936D-788009281A8D}" destId="{6A990F6F-8DC9-4D0B-9A6D-CA4B270AB047}" srcOrd="0" destOrd="0" parTransId="{660510EF-F326-43B8-BB09-66D78AC30133}" sibTransId="{E1B343DF-90E8-468C-AAF5-27E4654E70AE}"/>
    <dgm:cxn modelId="{22D4D71E-C56B-4A09-BF17-02D00325BEE5}" type="presOf" srcId="{8D11E7D4-C4E6-4C63-A605-35155BA3902E}" destId="{D9D0276F-527C-4A0D-A50E-C77647F51D7E}" srcOrd="0" destOrd="0" presId="urn:microsoft.com/office/officeart/2005/8/layout/vList2"/>
    <dgm:cxn modelId="{1DC0DD4D-DD58-4149-81C1-FC1CFC874AFE}" type="presOf" srcId="{A87EF291-4294-4F44-99B1-7E979D4DC0A9}" destId="{D81E70E0-C3EA-47CC-B0D1-A2A87BCD9F8A}" srcOrd="0" destOrd="1" presId="urn:microsoft.com/office/officeart/2005/8/layout/vList2"/>
    <dgm:cxn modelId="{A580404E-37DE-43FC-A284-A721B3366BD4}" srcId="{67ECAFB4-BA60-4C8E-936D-788009281A8D}" destId="{0A5DA039-BABF-412A-99C7-EE2FEB072831}" srcOrd="2" destOrd="0" parTransId="{639BA858-7EC2-4EF3-B85D-92962F96C058}" sibTransId="{2ED22C22-16FB-4C01-8ED2-CCEA00ADC866}"/>
    <dgm:cxn modelId="{0CC94D4E-2CB9-41FD-83F9-A7076533C937}" srcId="{8D11E7D4-C4E6-4C63-A605-35155BA3902E}" destId="{D71BFBDE-AC78-4FC9-9AE7-C410BC32DDAA}" srcOrd="0" destOrd="0" parTransId="{5DB49A55-6876-4640-9EDA-8CDB731B7D66}" sibTransId="{D65F62C4-FEE3-4F7C-B7E2-7EC1607CB1F0}"/>
    <dgm:cxn modelId="{714D6978-F6EB-4A7E-A8AF-52DACBF15E86}" srcId="{8D11E7D4-C4E6-4C63-A605-35155BA3902E}" destId="{4DE9CA32-C2C8-45A7-A31F-563D23A8A6A1}" srcOrd="1" destOrd="0" parTransId="{ADBF8D3F-B5D4-45CF-9A9D-93A490FCDBB1}" sibTransId="{E933E0A9-F6F2-44D5-A345-51A14CFB8757}"/>
    <dgm:cxn modelId="{66D69158-6F34-4126-B334-4378419704EB}" type="presOf" srcId="{4DE9CA32-C2C8-45A7-A31F-563D23A8A6A1}" destId="{72F1F042-70BB-4DC1-AA00-DF7B736D2175}" srcOrd="0" destOrd="0" presId="urn:microsoft.com/office/officeart/2005/8/layout/vList2"/>
    <dgm:cxn modelId="{F0E10C5A-D660-4470-A73C-C8784D363077}" type="presOf" srcId="{6A990F6F-8DC9-4D0B-9A6D-CA4B270AB047}" destId="{D81E70E0-C3EA-47CC-B0D1-A2A87BCD9F8A}" srcOrd="0" destOrd="0" presId="urn:microsoft.com/office/officeart/2005/8/layout/vList2"/>
    <dgm:cxn modelId="{7BDCF78F-4A13-4991-8694-BF96C07FF78A}" srcId="{67ECAFB4-BA60-4C8E-936D-788009281A8D}" destId="{A87EF291-4294-4F44-99B1-7E979D4DC0A9}" srcOrd="1" destOrd="0" parTransId="{CDFFB377-7CD4-4DA2-BA54-BBF804762DBD}" sibTransId="{CE157537-108E-4287-8983-226E9976FF32}"/>
    <dgm:cxn modelId="{B848E4A5-EABE-4754-8239-2CC53C476C2E}" srcId="{67ECAFB4-BA60-4C8E-936D-788009281A8D}" destId="{C1334915-945E-473B-B36C-020CC22F8155}" srcOrd="3" destOrd="0" parTransId="{C1CDE98A-0B29-46B7-92FB-09B777759461}" sibTransId="{38565028-88E5-4221-BEB9-613E32646DE5}"/>
    <dgm:cxn modelId="{0E0F95D1-ABE5-45B6-BEA4-9757CC01C559}" type="presOf" srcId="{C1334915-945E-473B-B36C-020CC22F8155}" destId="{D81E70E0-C3EA-47CC-B0D1-A2A87BCD9F8A}" srcOrd="0" destOrd="3" presId="urn:microsoft.com/office/officeart/2005/8/layout/vList2"/>
    <dgm:cxn modelId="{1C0E87DD-3D0A-4249-B74C-5694958AAA9A}" type="presOf" srcId="{D71BFBDE-AC78-4FC9-9AE7-C410BC32DDAA}" destId="{82F88511-B48D-4D62-A8BA-3D34AF19F704}" srcOrd="0" destOrd="0" presId="urn:microsoft.com/office/officeart/2005/8/layout/vList2"/>
    <dgm:cxn modelId="{B5F028E1-9AF7-4374-A64B-F5BF271057FD}" type="presOf" srcId="{67ECAFB4-BA60-4C8E-936D-788009281A8D}" destId="{8DC9BB3D-C541-4A43-BAA8-661CB9B59A95}" srcOrd="0" destOrd="0" presId="urn:microsoft.com/office/officeart/2005/8/layout/vList2"/>
    <dgm:cxn modelId="{648951EF-0F7A-4430-A4BC-5E8E585FB460}" srcId="{8D11E7D4-C4E6-4C63-A605-35155BA3902E}" destId="{67ECAFB4-BA60-4C8E-936D-788009281A8D}" srcOrd="2" destOrd="0" parTransId="{12C6273B-486E-46F3-9D90-D5757569B356}" sibTransId="{8C672239-B763-4019-A503-B63448EA84D9}"/>
    <dgm:cxn modelId="{3C406732-EC71-498B-8AED-44FC4E919F70}" type="presParOf" srcId="{D9D0276F-527C-4A0D-A50E-C77647F51D7E}" destId="{82F88511-B48D-4D62-A8BA-3D34AF19F704}" srcOrd="0" destOrd="0" presId="urn:microsoft.com/office/officeart/2005/8/layout/vList2"/>
    <dgm:cxn modelId="{56EA6D1E-5839-4E1B-9C36-1C9C3542A856}" type="presParOf" srcId="{D9D0276F-527C-4A0D-A50E-C77647F51D7E}" destId="{BDE9F172-A6D0-479B-822A-CC1D98A2875B}" srcOrd="1" destOrd="0" presId="urn:microsoft.com/office/officeart/2005/8/layout/vList2"/>
    <dgm:cxn modelId="{EF3E9735-1372-4E8E-A69F-FF80E24315CE}" type="presParOf" srcId="{D9D0276F-527C-4A0D-A50E-C77647F51D7E}" destId="{72F1F042-70BB-4DC1-AA00-DF7B736D2175}" srcOrd="2" destOrd="0" presId="urn:microsoft.com/office/officeart/2005/8/layout/vList2"/>
    <dgm:cxn modelId="{29EBA8C2-AC2A-4E1D-8A03-8C8FFC406504}" type="presParOf" srcId="{D9D0276F-527C-4A0D-A50E-C77647F51D7E}" destId="{EF0BFDE6-9106-4BA9-BE61-1A9AAB20F071}" srcOrd="3" destOrd="0" presId="urn:microsoft.com/office/officeart/2005/8/layout/vList2"/>
    <dgm:cxn modelId="{084F38D3-446A-4523-9257-BE49CC48768E}" type="presParOf" srcId="{D9D0276F-527C-4A0D-A50E-C77647F51D7E}" destId="{8DC9BB3D-C541-4A43-BAA8-661CB9B59A95}" srcOrd="4" destOrd="0" presId="urn:microsoft.com/office/officeart/2005/8/layout/vList2"/>
    <dgm:cxn modelId="{624B2811-3623-47F8-BF7B-CE1A98F2B288}" type="presParOf" srcId="{D9D0276F-527C-4A0D-A50E-C77647F51D7E}" destId="{D81E70E0-C3EA-47CC-B0D1-A2A87BCD9F8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C982E7E-C4D1-42ED-9121-CE5900B3602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7DD52FA-8926-46F5-BD42-C476235ED686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20892C76-CD78-45AF-B3E1-3D76F2A37AFC}" type="parTrans" cxnId="{7210C9C8-6E30-45B8-A103-D9030BACDDB8}">
      <dgm:prSet/>
      <dgm:spPr/>
      <dgm:t>
        <a:bodyPr/>
        <a:lstStyle/>
        <a:p>
          <a:endParaRPr lang="en-GB"/>
        </a:p>
      </dgm:t>
    </dgm:pt>
    <dgm:pt modelId="{41D5E014-00E4-4741-A5B2-53E79298F713}" type="sibTrans" cxnId="{7210C9C8-6E30-45B8-A103-D9030BACDDB8}">
      <dgm:prSet phldrT="01"/>
      <dgm:spPr/>
      <dgm:t>
        <a:bodyPr/>
        <a:lstStyle/>
        <a:p>
          <a:r>
            <a:rPr lang="en-GB"/>
            <a:t>01</a:t>
          </a:r>
        </a:p>
      </dgm:t>
    </dgm:pt>
    <dgm:pt modelId="{37FE235D-A313-44D7-B3F6-820CFC7F1E6F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2EDE831A-F90F-4D9A-8E0B-DE0ABEA06136}" type="parTrans" cxnId="{903461EB-D9E6-468A-8608-3B4DA3FAE17A}">
      <dgm:prSet/>
      <dgm:spPr/>
      <dgm:t>
        <a:bodyPr/>
        <a:lstStyle/>
        <a:p>
          <a:endParaRPr lang="en-GB"/>
        </a:p>
      </dgm:t>
    </dgm:pt>
    <dgm:pt modelId="{3715626F-6FB5-4039-8D0D-F000BD0B91FA}" type="sibTrans" cxnId="{903461EB-D9E6-468A-8608-3B4DA3FAE17A}">
      <dgm:prSet phldrT="02"/>
      <dgm:spPr/>
      <dgm:t>
        <a:bodyPr/>
        <a:lstStyle/>
        <a:p>
          <a:r>
            <a:rPr lang="en-GB"/>
            <a:t>02</a:t>
          </a:r>
        </a:p>
      </dgm:t>
    </dgm:pt>
    <dgm:pt modelId="{8AA400F1-2DAD-4C5E-A7AE-28B3A2F6B5D2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DFAE832D-8D85-4045-A940-245A5CB1DAC0}" type="parTrans" cxnId="{B2C2FAA5-F981-4D60-B0F0-5DE9C2C7FE10}">
      <dgm:prSet/>
      <dgm:spPr/>
      <dgm:t>
        <a:bodyPr/>
        <a:lstStyle/>
        <a:p>
          <a:endParaRPr lang="en-GB"/>
        </a:p>
      </dgm:t>
    </dgm:pt>
    <dgm:pt modelId="{6FCCBD16-3537-48C9-A881-41A0E1C78FDB}" type="sibTrans" cxnId="{B2C2FAA5-F981-4D60-B0F0-5DE9C2C7FE10}">
      <dgm:prSet phldrT="03"/>
      <dgm:spPr/>
      <dgm:t>
        <a:bodyPr/>
        <a:lstStyle/>
        <a:p>
          <a:r>
            <a:rPr lang="en-GB"/>
            <a:t>03</a:t>
          </a:r>
        </a:p>
      </dgm:t>
    </dgm:pt>
    <dgm:pt modelId="{4BB94112-F036-4259-A5D6-B0198A8B7B9D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B96EEC5C-9D01-40A4-AC9E-ED164480D8C2}" type="parTrans" cxnId="{042302BE-BE0B-4888-A679-80C51FAA7EEB}">
      <dgm:prSet/>
      <dgm:spPr/>
      <dgm:t>
        <a:bodyPr/>
        <a:lstStyle/>
        <a:p>
          <a:endParaRPr lang="en-GB"/>
        </a:p>
      </dgm:t>
    </dgm:pt>
    <dgm:pt modelId="{B8800921-5D7D-4B1C-B648-6397F7C11BDB}" type="sibTrans" cxnId="{042302BE-BE0B-4888-A679-80C51FAA7EEB}">
      <dgm:prSet phldrT="04"/>
      <dgm:spPr/>
      <dgm:t>
        <a:bodyPr/>
        <a:lstStyle/>
        <a:p>
          <a:r>
            <a:rPr lang="en-GB"/>
            <a:t>04</a:t>
          </a:r>
        </a:p>
      </dgm:t>
    </dgm:pt>
    <dgm:pt modelId="{7F7FFF6A-AA40-4F07-B6A3-409B5C20C6C4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817B7AFC-8DBA-4D24-BE30-4C61EE5C4CD0}" type="parTrans" cxnId="{0AC268D9-D720-4C6B-A422-2E1A12D811BC}">
      <dgm:prSet/>
      <dgm:spPr/>
      <dgm:t>
        <a:bodyPr/>
        <a:lstStyle/>
        <a:p>
          <a:endParaRPr lang="en-GB"/>
        </a:p>
      </dgm:t>
    </dgm:pt>
    <dgm:pt modelId="{63273C97-C0E3-4C16-852B-ABEA2B6CA576}" type="sibTrans" cxnId="{0AC268D9-D720-4C6B-A422-2E1A12D811BC}">
      <dgm:prSet phldrT="05"/>
      <dgm:spPr/>
      <dgm:t>
        <a:bodyPr/>
        <a:lstStyle/>
        <a:p>
          <a:r>
            <a:rPr lang="en-GB"/>
            <a:t>05</a:t>
          </a:r>
        </a:p>
      </dgm:t>
    </dgm:pt>
    <dgm:pt modelId="{93517E33-9609-40E1-A04B-2BC457B04352}" type="pres">
      <dgm:prSet presAssocID="{8C982E7E-C4D1-42ED-9121-CE5900B3602D}" presName="Name0" presStyleCnt="0">
        <dgm:presLayoutVars>
          <dgm:animLvl val="lvl"/>
          <dgm:resizeHandles val="exact"/>
        </dgm:presLayoutVars>
      </dgm:prSet>
      <dgm:spPr/>
    </dgm:pt>
    <dgm:pt modelId="{9F719ACC-AE4A-40FF-B6DB-4CFC1DC5E6D2}" type="pres">
      <dgm:prSet presAssocID="{97DD52FA-8926-46F5-BD42-C476235ED686}" presName="compositeNode" presStyleCnt="0">
        <dgm:presLayoutVars>
          <dgm:bulletEnabled val="1"/>
        </dgm:presLayoutVars>
      </dgm:prSet>
      <dgm:spPr/>
    </dgm:pt>
    <dgm:pt modelId="{DBC4281D-C71B-4664-995C-7B7AB2EE42E2}" type="pres">
      <dgm:prSet presAssocID="{97DD52FA-8926-46F5-BD42-C476235ED686}" presName="bgRect" presStyleLbl="alignNode1" presStyleIdx="0" presStyleCnt="5"/>
      <dgm:spPr/>
    </dgm:pt>
    <dgm:pt modelId="{BEDD5812-1115-4B8A-A19D-85AAFE354974}" type="pres">
      <dgm:prSet presAssocID="{41D5E014-00E4-4741-A5B2-53E79298F713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AFE06326-83F7-443C-BFD3-C5A597367D4B}" type="pres">
      <dgm:prSet presAssocID="{97DD52FA-8926-46F5-BD42-C476235ED686}" presName="nodeRect" presStyleLbl="alignNode1" presStyleIdx="0" presStyleCnt="5">
        <dgm:presLayoutVars>
          <dgm:bulletEnabled val="1"/>
        </dgm:presLayoutVars>
      </dgm:prSet>
      <dgm:spPr/>
    </dgm:pt>
    <dgm:pt modelId="{97AD09E0-A391-43ED-921A-59444E810E1E}" type="pres">
      <dgm:prSet presAssocID="{41D5E014-00E4-4741-A5B2-53E79298F713}" presName="sibTrans" presStyleCnt="0"/>
      <dgm:spPr/>
    </dgm:pt>
    <dgm:pt modelId="{AF1C2AC7-D46E-4BA0-8311-931587EC53CE}" type="pres">
      <dgm:prSet presAssocID="{37FE235D-A313-44D7-B3F6-820CFC7F1E6F}" presName="compositeNode" presStyleCnt="0">
        <dgm:presLayoutVars>
          <dgm:bulletEnabled val="1"/>
        </dgm:presLayoutVars>
      </dgm:prSet>
      <dgm:spPr/>
    </dgm:pt>
    <dgm:pt modelId="{9C5372CC-55F9-41A2-B2A6-1914F78C1795}" type="pres">
      <dgm:prSet presAssocID="{37FE235D-A313-44D7-B3F6-820CFC7F1E6F}" presName="bgRect" presStyleLbl="alignNode1" presStyleIdx="1" presStyleCnt="5"/>
      <dgm:spPr/>
    </dgm:pt>
    <dgm:pt modelId="{616804D4-7870-46A6-B2A0-2CE8219FB9BB}" type="pres">
      <dgm:prSet presAssocID="{3715626F-6FB5-4039-8D0D-F000BD0B91FA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6830736E-9DD1-41F4-BC1B-79E0CB339BC4}" type="pres">
      <dgm:prSet presAssocID="{37FE235D-A313-44D7-B3F6-820CFC7F1E6F}" presName="nodeRect" presStyleLbl="alignNode1" presStyleIdx="1" presStyleCnt="5">
        <dgm:presLayoutVars>
          <dgm:bulletEnabled val="1"/>
        </dgm:presLayoutVars>
      </dgm:prSet>
      <dgm:spPr/>
    </dgm:pt>
    <dgm:pt modelId="{B11E35B1-820A-4B78-A94A-7CB2B31B32C6}" type="pres">
      <dgm:prSet presAssocID="{3715626F-6FB5-4039-8D0D-F000BD0B91FA}" presName="sibTrans" presStyleCnt="0"/>
      <dgm:spPr/>
    </dgm:pt>
    <dgm:pt modelId="{8588D146-0CA7-4D31-8760-8A29DB84E7C2}" type="pres">
      <dgm:prSet presAssocID="{8AA400F1-2DAD-4C5E-A7AE-28B3A2F6B5D2}" presName="compositeNode" presStyleCnt="0">
        <dgm:presLayoutVars>
          <dgm:bulletEnabled val="1"/>
        </dgm:presLayoutVars>
      </dgm:prSet>
      <dgm:spPr/>
    </dgm:pt>
    <dgm:pt modelId="{C4A2D9FD-3FFA-4CBE-9E4F-004229F35DEC}" type="pres">
      <dgm:prSet presAssocID="{8AA400F1-2DAD-4C5E-A7AE-28B3A2F6B5D2}" presName="bgRect" presStyleLbl="alignNode1" presStyleIdx="2" presStyleCnt="5"/>
      <dgm:spPr/>
    </dgm:pt>
    <dgm:pt modelId="{06E3B730-F1E1-4C31-AA88-978153A3C3F4}" type="pres">
      <dgm:prSet presAssocID="{6FCCBD16-3537-48C9-A881-41A0E1C78FDB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5710E9EF-EBD0-42F2-BB64-8F36A8B49B26}" type="pres">
      <dgm:prSet presAssocID="{8AA400F1-2DAD-4C5E-A7AE-28B3A2F6B5D2}" presName="nodeRect" presStyleLbl="alignNode1" presStyleIdx="2" presStyleCnt="5">
        <dgm:presLayoutVars>
          <dgm:bulletEnabled val="1"/>
        </dgm:presLayoutVars>
      </dgm:prSet>
      <dgm:spPr/>
    </dgm:pt>
    <dgm:pt modelId="{AAD5CCC2-6A84-4CCD-969B-C9ABDC998B0D}" type="pres">
      <dgm:prSet presAssocID="{6FCCBD16-3537-48C9-A881-41A0E1C78FDB}" presName="sibTrans" presStyleCnt="0"/>
      <dgm:spPr/>
    </dgm:pt>
    <dgm:pt modelId="{9E5AF944-9B16-4E43-B607-FD9F2CB46EB5}" type="pres">
      <dgm:prSet presAssocID="{4BB94112-F036-4259-A5D6-B0198A8B7B9D}" presName="compositeNode" presStyleCnt="0">
        <dgm:presLayoutVars>
          <dgm:bulletEnabled val="1"/>
        </dgm:presLayoutVars>
      </dgm:prSet>
      <dgm:spPr/>
    </dgm:pt>
    <dgm:pt modelId="{166E0798-03A4-4980-8A23-C4DD7503F72C}" type="pres">
      <dgm:prSet presAssocID="{4BB94112-F036-4259-A5D6-B0198A8B7B9D}" presName="bgRect" presStyleLbl="alignNode1" presStyleIdx="3" presStyleCnt="5"/>
      <dgm:spPr/>
    </dgm:pt>
    <dgm:pt modelId="{23E3F2DC-471A-4ADF-8B75-839FF901E4EC}" type="pres">
      <dgm:prSet presAssocID="{B8800921-5D7D-4B1C-B648-6397F7C11BDB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18A0F08D-97FC-40EE-9384-30886C9D8058}" type="pres">
      <dgm:prSet presAssocID="{4BB94112-F036-4259-A5D6-B0198A8B7B9D}" presName="nodeRect" presStyleLbl="alignNode1" presStyleIdx="3" presStyleCnt="5">
        <dgm:presLayoutVars>
          <dgm:bulletEnabled val="1"/>
        </dgm:presLayoutVars>
      </dgm:prSet>
      <dgm:spPr/>
    </dgm:pt>
    <dgm:pt modelId="{A5EA7266-C003-4093-94E2-7BB37AB2CA47}" type="pres">
      <dgm:prSet presAssocID="{B8800921-5D7D-4B1C-B648-6397F7C11BDB}" presName="sibTrans" presStyleCnt="0"/>
      <dgm:spPr/>
    </dgm:pt>
    <dgm:pt modelId="{0C63AF91-6E29-466B-9429-DC22A65610F7}" type="pres">
      <dgm:prSet presAssocID="{7F7FFF6A-AA40-4F07-B6A3-409B5C20C6C4}" presName="compositeNode" presStyleCnt="0">
        <dgm:presLayoutVars>
          <dgm:bulletEnabled val="1"/>
        </dgm:presLayoutVars>
      </dgm:prSet>
      <dgm:spPr/>
    </dgm:pt>
    <dgm:pt modelId="{84367214-3ECC-4F22-A3F4-ED34B79F6CE9}" type="pres">
      <dgm:prSet presAssocID="{7F7FFF6A-AA40-4F07-B6A3-409B5C20C6C4}" presName="bgRect" presStyleLbl="alignNode1" presStyleIdx="4" presStyleCnt="5"/>
      <dgm:spPr/>
    </dgm:pt>
    <dgm:pt modelId="{24838AE7-B046-4BBA-BCF2-C99759442D15}" type="pres">
      <dgm:prSet presAssocID="{63273C97-C0E3-4C16-852B-ABEA2B6CA576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0BE2E7F9-C9DD-46CF-B0C2-73B1FBE8743C}" type="pres">
      <dgm:prSet presAssocID="{7F7FFF6A-AA40-4F07-B6A3-409B5C20C6C4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5841880A-6FC3-4870-868C-0B3B2D70291E}" type="presOf" srcId="{7F7FFF6A-AA40-4F07-B6A3-409B5C20C6C4}" destId="{0BE2E7F9-C9DD-46CF-B0C2-73B1FBE8743C}" srcOrd="1" destOrd="0" presId="urn:microsoft.com/office/officeart/2016/7/layout/LinearBlockProcessNumbered"/>
    <dgm:cxn modelId="{E105310D-50AA-48E4-B888-D4A88F784F51}" type="presOf" srcId="{8AA400F1-2DAD-4C5E-A7AE-28B3A2F6B5D2}" destId="{5710E9EF-EBD0-42F2-BB64-8F36A8B49B26}" srcOrd="1" destOrd="0" presId="urn:microsoft.com/office/officeart/2016/7/layout/LinearBlockProcessNumbered"/>
    <dgm:cxn modelId="{3CE7F144-AEC8-4D1D-A464-6255192915B3}" type="presOf" srcId="{B8800921-5D7D-4B1C-B648-6397F7C11BDB}" destId="{23E3F2DC-471A-4ADF-8B75-839FF901E4EC}" srcOrd="0" destOrd="0" presId="urn:microsoft.com/office/officeart/2016/7/layout/LinearBlockProcessNumbered"/>
    <dgm:cxn modelId="{5143D969-3042-4696-A208-62B05F187635}" type="presOf" srcId="{4BB94112-F036-4259-A5D6-B0198A8B7B9D}" destId="{166E0798-03A4-4980-8A23-C4DD7503F72C}" srcOrd="0" destOrd="0" presId="urn:microsoft.com/office/officeart/2016/7/layout/LinearBlockProcessNumbered"/>
    <dgm:cxn modelId="{BACF646A-7B47-42AC-99A8-1A5103F999CA}" type="presOf" srcId="{8C982E7E-C4D1-42ED-9121-CE5900B3602D}" destId="{93517E33-9609-40E1-A04B-2BC457B04352}" srcOrd="0" destOrd="0" presId="urn:microsoft.com/office/officeart/2016/7/layout/LinearBlockProcessNumbered"/>
    <dgm:cxn modelId="{01A16E6D-2549-4667-9A6A-D76D9BC7B857}" type="presOf" srcId="{37FE235D-A313-44D7-B3F6-820CFC7F1E6F}" destId="{6830736E-9DD1-41F4-BC1B-79E0CB339BC4}" srcOrd="1" destOrd="0" presId="urn:microsoft.com/office/officeart/2016/7/layout/LinearBlockProcessNumbered"/>
    <dgm:cxn modelId="{E2E8607D-F172-4CDC-B0F4-81A0A63BF64E}" type="presOf" srcId="{7F7FFF6A-AA40-4F07-B6A3-409B5C20C6C4}" destId="{84367214-3ECC-4F22-A3F4-ED34B79F6CE9}" srcOrd="0" destOrd="0" presId="urn:microsoft.com/office/officeart/2016/7/layout/LinearBlockProcessNumbered"/>
    <dgm:cxn modelId="{628C008A-7783-4031-87CD-C086B75486FA}" type="presOf" srcId="{37FE235D-A313-44D7-B3F6-820CFC7F1E6F}" destId="{9C5372CC-55F9-41A2-B2A6-1914F78C1795}" srcOrd="0" destOrd="0" presId="urn:microsoft.com/office/officeart/2016/7/layout/LinearBlockProcessNumbered"/>
    <dgm:cxn modelId="{03CF958E-F07B-41BC-B190-FF838192E3FE}" type="presOf" srcId="{4BB94112-F036-4259-A5D6-B0198A8B7B9D}" destId="{18A0F08D-97FC-40EE-9384-30886C9D8058}" srcOrd="1" destOrd="0" presId="urn:microsoft.com/office/officeart/2016/7/layout/LinearBlockProcessNumbered"/>
    <dgm:cxn modelId="{A3A1109D-090D-4326-B70B-1D00CD0EC6F7}" type="presOf" srcId="{41D5E014-00E4-4741-A5B2-53E79298F713}" destId="{BEDD5812-1115-4B8A-A19D-85AAFE354974}" srcOrd="0" destOrd="0" presId="urn:microsoft.com/office/officeart/2016/7/layout/LinearBlockProcessNumbered"/>
    <dgm:cxn modelId="{B2C2FAA5-F981-4D60-B0F0-5DE9C2C7FE10}" srcId="{8C982E7E-C4D1-42ED-9121-CE5900B3602D}" destId="{8AA400F1-2DAD-4C5E-A7AE-28B3A2F6B5D2}" srcOrd="2" destOrd="0" parTransId="{DFAE832D-8D85-4045-A940-245A5CB1DAC0}" sibTransId="{6FCCBD16-3537-48C9-A881-41A0E1C78FDB}"/>
    <dgm:cxn modelId="{71D80FAE-E78A-456E-A2B7-EB5C9BB7C6F0}" type="presOf" srcId="{97DD52FA-8926-46F5-BD42-C476235ED686}" destId="{DBC4281D-C71B-4664-995C-7B7AB2EE42E2}" srcOrd="0" destOrd="0" presId="urn:microsoft.com/office/officeart/2016/7/layout/LinearBlockProcessNumbered"/>
    <dgm:cxn modelId="{20C574B4-6DC5-4AE8-8C82-C942EE59BAE8}" type="presOf" srcId="{63273C97-C0E3-4C16-852B-ABEA2B6CA576}" destId="{24838AE7-B046-4BBA-BCF2-C99759442D15}" srcOrd="0" destOrd="0" presId="urn:microsoft.com/office/officeart/2016/7/layout/LinearBlockProcessNumbered"/>
    <dgm:cxn modelId="{042302BE-BE0B-4888-A679-80C51FAA7EEB}" srcId="{8C982E7E-C4D1-42ED-9121-CE5900B3602D}" destId="{4BB94112-F036-4259-A5D6-B0198A8B7B9D}" srcOrd="3" destOrd="0" parTransId="{B96EEC5C-9D01-40A4-AC9E-ED164480D8C2}" sibTransId="{B8800921-5D7D-4B1C-B648-6397F7C11BDB}"/>
    <dgm:cxn modelId="{1EC95CC2-DBD8-4609-8FB4-B0F0DCDB710C}" type="presOf" srcId="{97DD52FA-8926-46F5-BD42-C476235ED686}" destId="{AFE06326-83F7-443C-BFD3-C5A597367D4B}" srcOrd="1" destOrd="0" presId="urn:microsoft.com/office/officeart/2016/7/layout/LinearBlockProcessNumbered"/>
    <dgm:cxn modelId="{7210C9C8-6E30-45B8-A103-D9030BACDDB8}" srcId="{8C982E7E-C4D1-42ED-9121-CE5900B3602D}" destId="{97DD52FA-8926-46F5-BD42-C476235ED686}" srcOrd="0" destOrd="0" parTransId="{20892C76-CD78-45AF-B3E1-3D76F2A37AFC}" sibTransId="{41D5E014-00E4-4741-A5B2-53E79298F713}"/>
    <dgm:cxn modelId="{0AC268D9-D720-4C6B-A422-2E1A12D811BC}" srcId="{8C982E7E-C4D1-42ED-9121-CE5900B3602D}" destId="{7F7FFF6A-AA40-4F07-B6A3-409B5C20C6C4}" srcOrd="4" destOrd="0" parTransId="{817B7AFC-8DBA-4D24-BE30-4C61EE5C4CD0}" sibTransId="{63273C97-C0E3-4C16-852B-ABEA2B6CA576}"/>
    <dgm:cxn modelId="{ADC79CDB-CA62-4267-BFB2-8E583ADC5327}" type="presOf" srcId="{3715626F-6FB5-4039-8D0D-F000BD0B91FA}" destId="{616804D4-7870-46A6-B2A0-2CE8219FB9BB}" srcOrd="0" destOrd="0" presId="urn:microsoft.com/office/officeart/2016/7/layout/LinearBlockProcessNumbered"/>
    <dgm:cxn modelId="{903461EB-D9E6-468A-8608-3B4DA3FAE17A}" srcId="{8C982E7E-C4D1-42ED-9121-CE5900B3602D}" destId="{37FE235D-A313-44D7-B3F6-820CFC7F1E6F}" srcOrd="1" destOrd="0" parTransId="{2EDE831A-F90F-4D9A-8E0B-DE0ABEA06136}" sibTransId="{3715626F-6FB5-4039-8D0D-F000BD0B91FA}"/>
    <dgm:cxn modelId="{B21EA4EC-5358-446E-914A-2F50A8217594}" type="presOf" srcId="{8AA400F1-2DAD-4C5E-A7AE-28B3A2F6B5D2}" destId="{C4A2D9FD-3FFA-4CBE-9E4F-004229F35DEC}" srcOrd="0" destOrd="0" presId="urn:microsoft.com/office/officeart/2016/7/layout/LinearBlockProcessNumbered"/>
    <dgm:cxn modelId="{424D4FF4-2E53-4014-9934-AA2FEF856F91}" type="presOf" srcId="{6FCCBD16-3537-48C9-A881-41A0E1C78FDB}" destId="{06E3B730-F1E1-4C31-AA88-978153A3C3F4}" srcOrd="0" destOrd="0" presId="urn:microsoft.com/office/officeart/2016/7/layout/LinearBlockProcessNumbered"/>
    <dgm:cxn modelId="{A364ED00-AD73-4530-81DF-495686075FC1}" type="presParOf" srcId="{93517E33-9609-40E1-A04B-2BC457B04352}" destId="{9F719ACC-AE4A-40FF-B6DB-4CFC1DC5E6D2}" srcOrd="0" destOrd="0" presId="urn:microsoft.com/office/officeart/2016/7/layout/LinearBlockProcessNumbered"/>
    <dgm:cxn modelId="{4B193C0F-CCB7-45C6-B969-19AB8D1DAEE8}" type="presParOf" srcId="{9F719ACC-AE4A-40FF-B6DB-4CFC1DC5E6D2}" destId="{DBC4281D-C71B-4664-995C-7B7AB2EE42E2}" srcOrd="0" destOrd="0" presId="urn:microsoft.com/office/officeart/2016/7/layout/LinearBlockProcessNumbered"/>
    <dgm:cxn modelId="{CAB1D7D1-DCB1-4612-9C5C-E8E6D732C07C}" type="presParOf" srcId="{9F719ACC-AE4A-40FF-B6DB-4CFC1DC5E6D2}" destId="{BEDD5812-1115-4B8A-A19D-85AAFE354974}" srcOrd="1" destOrd="0" presId="urn:microsoft.com/office/officeart/2016/7/layout/LinearBlockProcessNumbered"/>
    <dgm:cxn modelId="{057C06DC-FEE6-4A2F-A946-B958F2FDBF26}" type="presParOf" srcId="{9F719ACC-AE4A-40FF-B6DB-4CFC1DC5E6D2}" destId="{AFE06326-83F7-443C-BFD3-C5A597367D4B}" srcOrd="2" destOrd="0" presId="urn:microsoft.com/office/officeart/2016/7/layout/LinearBlockProcessNumbered"/>
    <dgm:cxn modelId="{9B25BFB9-4E39-4C9B-8B5A-0D6539D7B2F5}" type="presParOf" srcId="{93517E33-9609-40E1-A04B-2BC457B04352}" destId="{97AD09E0-A391-43ED-921A-59444E810E1E}" srcOrd="1" destOrd="0" presId="urn:microsoft.com/office/officeart/2016/7/layout/LinearBlockProcessNumbered"/>
    <dgm:cxn modelId="{90075A4E-3468-4BF0-AD26-51199C001B58}" type="presParOf" srcId="{93517E33-9609-40E1-A04B-2BC457B04352}" destId="{AF1C2AC7-D46E-4BA0-8311-931587EC53CE}" srcOrd="2" destOrd="0" presId="urn:microsoft.com/office/officeart/2016/7/layout/LinearBlockProcessNumbered"/>
    <dgm:cxn modelId="{BB51F8BE-AA10-4B26-B57B-80EE5B454884}" type="presParOf" srcId="{AF1C2AC7-D46E-4BA0-8311-931587EC53CE}" destId="{9C5372CC-55F9-41A2-B2A6-1914F78C1795}" srcOrd="0" destOrd="0" presId="urn:microsoft.com/office/officeart/2016/7/layout/LinearBlockProcessNumbered"/>
    <dgm:cxn modelId="{FC3687D1-684F-4A76-9DEE-760A7D260CB6}" type="presParOf" srcId="{AF1C2AC7-D46E-4BA0-8311-931587EC53CE}" destId="{616804D4-7870-46A6-B2A0-2CE8219FB9BB}" srcOrd="1" destOrd="0" presId="urn:microsoft.com/office/officeart/2016/7/layout/LinearBlockProcessNumbered"/>
    <dgm:cxn modelId="{785D59F1-BE04-477E-AEE4-11D3EC38BD29}" type="presParOf" srcId="{AF1C2AC7-D46E-4BA0-8311-931587EC53CE}" destId="{6830736E-9DD1-41F4-BC1B-79E0CB339BC4}" srcOrd="2" destOrd="0" presId="urn:microsoft.com/office/officeart/2016/7/layout/LinearBlockProcessNumbered"/>
    <dgm:cxn modelId="{F9428EE6-BF2F-486C-AEAE-87BC2CB13487}" type="presParOf" srcId="{93517E33-9609-40E1-A04B-2BC457B04352}" destId="{B11E35B1-820A-4B78-A94A-7CB2B31B32C6}" srcOrd="3" destOrd="0" presId="urn:microsoft.com/office/officeart/2016/7/layout/LinearBlockProcessNumbered"/>
    <dgm:cxn modelId="{CB6504A5-B877-498D-8283-15C652DEB65B}" type="presParOf" srcId="{93517E33-9609-40E1-A04B-2BC457B04352}" destId="{8588D146-0CA7-4D31-8760-8A29DB84E7C2}" srcOrd="4" destOrd="0" presId="urn:microsoft.com/office/officeart/2016/7/layout/LinearBlockProcessNumbered"/>
    <dgm:cxn modelId="{17E6A741-3C66-4053-A69A-AE5FE8E377D4}" type="presParOf" srcId="{8588D146-0CA7-4D31-8760-8A29DB84E7C2}" destId="{C4A2D9FD-3FFA-4CBE-9E4F-004229F35DEC}" srcOrd="0" destOrd="0" presId="urn:microsoft.com/office/officeart/2016/7/layout/LinearBlockProcessNumbered"/>
    <dgm:cxn modelId="{727C3258-406F-42FD-9778-894DE0D24144}" type="presParOf" srcId="{8588D146-0CA7-4D31-8760-8A29DB84E7C2}" destId="{06E3B730-F1E1-4C31-AA88-978153A3C3F4}" srcOrd="1" destOrd="0" presId="urn:microsoft.com/office/officeart/2016/7/layout/LinearBlockProcessNumbered"/>
    <dgm:cxn modelId="{3E576040-2CC9-4EC0-9B5E-2381F314B1F1}" type="presParOf" srcId="{8588D146-0CA7-4D31-8760-8A29DB84E7C2}" destId="{5710E9EF-EBD0-42F2-BB64-8F36A8B49B26}" srcOrd="2" destOrd="0" presId="urn:microsoft.com/office/officeart/2016/7/layout/LinearBlockProcessNumbered"/>
    <dgm:cxn modelId="{C01DF68F-1C0E-40D6-BEAE-17F76F8D6D42}" type="presParOf" srcId="{93517E33-9609-40E1-A04B-2BC457B04352}" destId="{AAD5CCC2-6A84-4CCD-969B-C9ABDC998B0D}" srcOrd="5" destOrd="0" presId="urn:microsoft.com/office/officeart/2016/7/layout/LinearBlockProcessNumbered"/>
    <dgm:cxn modelId="{583F9525-C8DC-49E5-AD85-5973F8A5276C}" type="presParOf" srcId="{93517E33-9609-40E1-A04B-2BC457B04352}" destId="{9E5AF944-9B16-4E43-B607-FD9F2CB46EB5}" srcOrd="6" destOrd="0" presId="urn:microsoft.com/office/officeart/2016/7/layout/LinearBlockProcessNumbered"/>
    <dgm:cxn modelId="{A1382985-BBB4-42FF-9EF8-51A152810B63}" type="presParOf" srcId="{9E5AF944-9B16-4E43-B607-FD9F2CB46EB5}" destId="{166E0798-03A4-4980-8A23-C4DD7503F72C}" srcOrd="0" destOrd="0" presId="urn:microsoft.com/office/officeart/2016/7/layout/LinearBlockProcessNumbered"/>
    <dgm:cxn modelId="{238E581B-DB76-4ACE-A2D3-DE4194F8E250}" type="presParOf" srcId="{9E5AF944-9B16-4E43-B607-FD9F2CB46EB5}" destId="{23E3F2DC-471A-4ADF-8B75-839FF901E4EC}" srcOrd="1" destOrd="0" presId="urn:microsoft.com/office/officeart/2016/7/layout/LinearBlockProcessNumbered"/>
    <dgm:cxn modelId="{FA5B7473-7020-4A08-B0A2-091259348EA6}" type="presParOf" srcId="{9E5AF944-9B16-4E43-B607-FD9F2CB46EB5}" destId="{18A0F08D-97FC-40EE-9384-30886C9D8058}" srcOrd="2" destOrd="0" presId="urn:microsoft.com/office/officeart/2016/7/layout/LinearBlockProcessNumbered"/>
    <dgm:cxn modelId="{519B4D9C-18D0-4DBE-BFFD-9F0CFF439690}" type="presParOf" srcId="{93517E33-9609-40E1-A04B-2BC457B04352}" destId="{A5EA7266-C003-4093-94E2-7BB37AB2CA47}" srcOrd="7" destOrd="0" presId="urn:microsoft.com/office/officeart/2016/7/layout/LinearBlockProcessNumbered"/>
    <dgm:cxn modelId="{DDBDC074-6A13-404E-BE02-92796B93DB62}" type="presParOf" srcId="{93517E33-9609-40E1-A04B-2BC457B04352}" destId="{0C63AF91-6E29-466B-9429-DC22A65610F7}" srcOrd="8" destOrd="0" presId="urn:microsoft.com/office/officeart/2016/7/layout/LinearBlockProcessNumbered"/>
    <dgm:cxn modelId="{88A6607F-4D1A-4E9F-95F5-23F33915920A}" type="presParOf" srcId="{0C63AF91-6E29-466B-9429-DC22A65610F7}" destId="{84367214-3ECC-4F22-A3F4-ED34B79F6CE9}" srcOrd="0" destOrd="0" presId="urn:microsoft.com/office/officeart/2016/7/layout/LinearBlockProcessNumbered"/>
    <dgm:cxn modelId="{86B4CB41-61B4-45BE-BF73-4D7E084E5988}" type="presParOf" srcId="{0C63AF91-6E29-466B-9429-DC22A65610F7}" destId="{24838AE7-B046-4BBA-BCF2-C99759442D15}" srcOrd="1" destOrd="0" presId="urn:microsoft.com/office/officeart/2016/7/layout/LinearBlockProcessNumbered"/>
    <dgm:cxn modelId="{8D42AAA6-A6B7-4A2F-90BD-4C76A24BB593}" type="presParOf" srcId="{0C63AF91-6E29-466B-9429-DC22A65610F7}" destId="{0BE2E7F9-C9DD-46CF-B0C2-73B1FBE8743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62532-585F-44D8-A5A7-A09C86F5FD41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6A474-F083-4CE2-9817-38EE68149811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2 book project to create space for a different kind of discussion about career guidance.</a:t>
          </a:r>
          <a:endParaRPr lang="en-US" sz="3200" kern="1200"/>
        </a:p>
      </dsp:txBody>
      <dsp:txXfrm>
        <a:off x="0" y="1964"/>
        <a:ext cx="9720262" cy="1339598"/>
      </dsp:txXfrm>
    </dsp:sp>
    <dsp:sp modelId="{E59336D6-812B-4547-971F-67333605FF18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439E1-C8F4-4F5E-B2B8-A440E3FED124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It builds on and extends a long tradition of thinking about career guidance and social justice. </a:t>
          </a:r>
          <a:endParaRPr lang="en-US" sz="3200" kern="1200"/>
        </a:p>
      </dsp:txBody>
      <dsp:txXfrm>
        <a:off x="0" y="1341563"/>
        <a:ext cx="9720262" cy="1339598"/>
      </dsp:txXfrm>
    </dsp:sp>
    <dsp:sp modelId="{0E2AD45B-FCDB-4663-8F8B-9AB084F80C9F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916E4-E1C7-494F-A159-51A1A47C6F49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Includes contributions from a wider range of countries including those in the global south. </a:t>
          </a:r>
          <a:endParaRPr lang="en-US" sz="3200" kern="1200"/>
        </a:p>
      </dsp:txBody>
      <dsp:txXfrm>
        <a:off x="0" y="2681161"/>
        <a:ext cx="9720262" cy="13395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6905B-6C70-4301-B3BA-7E3764BB7F0F}">
      <dsp:nvSpPr>
        <dsp:cNvPr id="0" name=""/>
        <dsp:cNvSpPr/>
      </dsp:nvSpPr>
      <dsp:spPr>
        <a:xfrm>
          <a:off x="0" y="2100739"/>
          <a:ext cx="878573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84C22-EF27-4923-8CE8-AD93B1473738}">
      <dsp:nvSpPr>
        <dsp:cNvPr id="0" name=""/>
        <dsp:cNvSpPr/>
      </dsp:nvSpPr>
      <dsp:spPr>
        <a:xfrm rot="8100000">
          <a:off x="67744" y="484138"/>
          <a:ext cx="308972" cy="308972"/>
        </a:xfrm>
        <a:prstGeom prst="teardrop">
          <a:avLst>
            <a:gd name="adj" fmla="val 11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B2F3A3-2944-4A0E-ACAA-10C046342D26}">
      <dsp:nvSpPr>
        <dsp:cNvPr id="0" name=""/>
        <dsp:cNvSpPr/>
      </dsp:nvSpPr>
      <dsp:spPr>
        <a:xfrm>
          <a:off x="102068" y="518462"/>
          <a:ext cx="240324" cy="2403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A7A61-5FC5-40E6-B527-2092BA521038}">
      <dsp:nvSpPr>
        <dsp:cNvPr id="0" name=""/>
        <dsp:cNvSpPr/>
      </dsp:nvSpPr>
      <dsp:spPr>
        <a:xfrm>
          <a:off x="440707" y="857101"/>
          <a:ext cx="3193827" cy="1243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/>
            <a:t>Career guidance for social justice</a:t>
          </a:r>
          <a:r>
            <a:rPr lang="en-US" sz="1400" kern="1200"/>
            <a:t> – Explores context, critique and theory. </a:t>
          </a:r>
        </a:p>
      </dsp:txBody>
      <dsp:txXfrm>
        <a:off x="440707" y="857101"/>
        <a:ext cx="3193827" cy="1243637"/>
      </dsp:txXfrm>
    </dsp:sp>
    <dsp:sp modelId="{086DDE0E-97A2-4B90-920B-34E54A66DEA8}">
      <dsp:nvSpPr>
        <dsp:cNvPr id="0" name=""/>
        <dsp:cNvSpPr/>
      </dsp:nvSpPr>
      <dsp:spPr>
        <a:xfrm>
          <a:off x="440707" y="420147"/>
          <a:ext cx="3193827" cy="436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2018</a:t>
          </a:r>
        </a:p>
      </dsp:txBody>
      <dsp:txXfrm>
        <a:off x="440707" y="420147"/>
        <a:ext cx="3193827" cy="436953"/>
      </dsp:txXfrm>
    </dsp:sp>
    <dsp:sp modelId="{A282B88B-EC68-46E5-AEFF-BCCCD232E531}">
      <dsp:nvSpPr>
        <dsp:cNvPr id="0" name=""/>
        <dsp:cNvSpPr/>
      </dsp:nvSpPr>
      <dsp:spPr>
        <a:xfrm>
          <a:off x="222230" y="857101"/>
          <a:ext cx="0" cy="1243637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17D585-BC8E-4C24-AB7C-3B5A73CAE473}">
      <dsp:nvSpPr>
        <dsp:cNvPr id="0" name=""/>
        <dsp:cNvSpPr/>
      </dsp:nvSpPr>
      <dsp:spPr>
        <a:xfrm>
          <a:off x="182904" y="2061413"/>
          <a:ext cx="78651" cy="7865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579ADC-4123-4F2C-9582-CB09384B86DB}">
      <dsp:nvSpPr>
        <dsp:cNvPr id="0" name=""/>
        <dsp:cNvSpPr/>
      </dsp:nvSpPr>
      <dsp:spPr>
        <a:xfrm rot="18900000">
          <a:off x="4997987" y="3408366"/>
          <a:ext cx="308972" cy="308972"/>
        </a:xfrm>
        <a:prstGeom prst="teardrop">
          <a:avLst>
            <a:gd name="adj" fmla="val 115000"/>
          </a:avLst>
        </a:prstGeom>
        <a:solidFill>
          <a:schemeClr val="accent5">
            <a:hueOff val="-19069156"/>
            <a:satOff val="5029"/>
            <a:lumOff val="2549"/>
            <a:alphaOff val="0"/>
          </a:schemeClr>
        </a:solidFill>
        <a:ln w="13970" cap="flat" cmpd="sng" algn="ctr">
          <a:solidFill>
            <a:schemeClr val="accent5">
              <a:hueOff val="-19069156"/>
              <a:satOff val="5029"/>
              <a:lumOff val="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86D0145-C4A2-4788-8431-2646E4C01AD3}">
      <dsp:nvSpPr>
        <dsp:cNvPr id="0" name=""/>
        <dsp:cNvSpPr/>
      </dsp:nvSpPr>
      <dsp:spPr>
        <a:xfrm>
          <a:off x="5032311" y="3442691"/>
          <a:ext cx="240324" cy="2403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66028-FEBC-4B57-B30A-CBC48AFB45E4}">
      <dsp:nvSpPr>
        <dsp:cNvPr id="0" name=""/>
        <dsp:cNvSpPr/>
      </dsp:nvSpPr>
      <dsp:spPr>
        <a:xfrm>
          <a:off x="5370950" y="2100739"/>
          <a:ext cx="3193827" cy="1243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8890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/>
            <a:t>Career guidance for emancipation</a:t>
          </a:r>
          <a:r>
            <a:rPr lang="en-US" sz="1400" kern="1200"/>
            <a:t> – Explores diverse experiences of neoliberalism and possibilities for challenging and changing things. </a:t>
          </a:r>
        </a:p>
      </dsp:txBody>
      <dsp:txXfrm>
        <a:off x="5370950" y="2100739"/>
        <a:ext cx="3193827" cy="1243637"/>
      </dsp:txXfrm>
    </dsp:sp>
    <dsp:sp modelId="{7E2A4F6F-8109-4339-A44D-F55248084EBE}">
      <dsp:nvSpPr>
        <dsp:cNvPr id="0" name=""/>
        <dsp:cNvSpPr/>
      </dsp:nvSpPr>
      <dsp:spPr>
        <a:xfrm>
          <a:off x="5370950" y="3344376"/>
          <a:ext cx="3193827" cy="436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2019</a:t>
          </a:r>
        </a:p>
      </dsp:txBody>
      <dsp:txXfrm>
        <a:off x="5370950" y="3344376"/>
        <a:ext cx="3193827" cy="436953"/>
      </dsp:txXfrm>
    </dsp:sp>
    <dsp:sp modelId="{8FC75D83-0861-41CF-BA06-89BDDE84D772}">
      <dsp:nvSpPr>
        <dsp:cNvPr id="0" name=""/>
        <dsp:cNvSpPr/>
      </dsp:nvSpPr>
      <dsp:spPr>
        <a:xfrm>
          <a:off x="5152473" y="2100739"/>
          <a:ext cx="0" cy="1243637"/>
        </a:xfrm>
        <a:prstGeom prst="line">
          <a:avLst/>
        </a:prstGeom>
        <a:noFill/>
        <a:ln w="12700" cap="flat" cmpd="sng" algn="ctr">
          <a:solidFill>
            <a:schemeClr val="accent5">
              <a:hueOff val="-19069156"/>
              <a:satOff val="5029"/>
              <a:lumOff val="2549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58088-348D-45B9-AC82-63297B8C02FA}">
      <dsp:nvSpPr>
        <dsp:cNvPr id="0" name=""/>
        <dsp:cNvSpPr/>
      </dsp:nvSpPr>
      <dsp:spPr>
        <a:xfrm>
          <a:off x="5112174" y="2061413"/>
          <a:ext cx="78651" cy="78651"/>
        </a:xfrm>
        <a:prstGeom prst="ellipse">
          <a:avLst/>
        </a:prstGeom>
        <a:solidFill>
          <a:schemeClr val="accent5">
            <a:hueOff val="-19069156"/>
            <a:satOff val="5029"/>
            <a:lumOff val="2549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39749-36FF-4F6A-98C6-660990910F70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8FCE3-7876-473A-B9C6-4D7F0EE7B76F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The ‘competition state’  - career guidance will support people in maximising their potential and develop flexibility towards the need for labour. </a:t>
          </a:r>
          <a:endParaRPr lang="en-US" sz="2100" kern="1200" dirty="0"/>
        </a:p>
      </dsp:txBody>
      <dsp:txXfrm>
        <a:off x="0" y="1964"/>
        <a:ext cx="9720262" cy="1339598"/>
      </dsp:txXfrm>
    </dsp:sp>
    <dsp:sp modelId="{15CED0FF-3F64-475C-893E-D5B4A33AACA2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8FE5E-A1BB-46C4-A834-E3053A717E22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Globalisation – career guidance will support the mobility of labour nationally and internationally</a:t>
          </a:r>
          <a:endParaRPr lang="en-US" sz="2100" kern="1200" dirty="0"/>
        </a:p>
      </dsp:txBody>
      <dsp:txXfrm>
        <a:off x="0" y="1341563"/>
        <a:ext cx="9720262" cy="1339598"/>
      </dsp:txXfrm>
    </dsp:sp>
    <dsp:sp modelId="{84600739-F89C-45E0-B1E3-077490259A8B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2876C-BE78-4DF3-98A3-324DE5C8CDE5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The current state of welfare is unsustainable – reforms of the education system are needed -  career guidance can increase individual responsibility, and guide individuals to make wise investments in the development of their individual human capital. </a:t>
          </a:r>
          <a:endParaRPr lang="en-US" sz="2100" kern="1200" dirty="0"/>
        </a:p>
      </dsp:txBody>
      <dsp:txXfrm>
        <a:off x="0" y="2681161"/>
        <a:ext cx="9720262" cy="13395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07280-B06C-4A04-A35B-3D45181BCC9A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73BC6-6E9F-4825-91BF-F434D9EF295D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/>
            <a:t>Career</a:t>
          </a:r>
          <a:r>
            <a:rPr lang="en-GB" sz="1900" kern="1200" dirty="0"/>
            <a:t>/education as a critical social practice with the aim of enhancing awareness and understanding of the diverse ways in which life-careers might be meaningfully constructed and enacted (Irving)</a:t>
          </a:r>
          <a:endParaRPr lang="en-US" sz="1900" kern="1200" dirty="0"/>
        </a:p>
      </dsp:txBody>
      <dsp:txXfrm>
        <a:off x="0" y="1964"/>
        <a:ext cx="9720262" cy="1339598"/>
      </dsp:txXfrm>
    </dsp:sp>
    <dsp:sp modelId="{4C8A0FB2-25FF-4E1D-B7B1-982BAAB8853D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FEE44-1C37-4189-9270-064876C49F6A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Career guidance with the role of conscientisation and helping individuals to explore the inter-relationship between their career development, technological change and political transformation (Buchanan, Hooley) </a:t>
          </a:r>
          <a:endParaRPr lang="en-US" sz="1900" kern="1200" dirty="0"/>
        </a:p>
      </dsp:txBody>
      <dsp:txXfrm>
        <a:off x="0" y="1341563"/>
        <a:ext cx="9720262" cy="1339598"/>
      </dsp:txXfrm>
    </dsp:sp>
    <dsp:sp modelId="{F9167D89-84D6-4AE8-BF18-2A189231DDD0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7CD31-7A7A-4254-8A23-DD0A1890C8EC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Resituate career guidance as a practice that does not, per se, promote geographic mobility (of theories, models and labour) but instead invites both practitioners and people to include a socio-spatial perspective to the notion of career and to think critically from both a local and a global perspective (Alexander, Ribeiro &amp; </a:t>
          </a:r>
          <a:r>
            <a:rPr lang="en-GB" sz="1900" kern="1200" dirty="0" err="1"/>
            <a:t>Fonçatti</a:t>
          </a:r>
          <a:r>
            <a:rPr lang="en-GB" sz="1900" kern="1200" dirty="0"/>
            <a:t>)</a:t>
          </a:r>
          <a:endParaRPr lang="en-US" sz="1900" kern="1200" dirty="0"/>
        </a:p>
      </dsp:txBody>
      <dsp:txXfrm>
        <a:off x="0" y="2681161"/>
        <a:ext cx="9720262" cy="13395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4281D-C71B-4664-995C-7B7AB2EE42E2}">
      <dsp:nvSpPr>
        <dsp:cNvPr id="0" name=""/>
        <dsp:cNvSpPr/>
      </dsp:nvSpPr>
      <dsp:spPr>
        <a:xfrm>
          <a:off x="5837" y="916409"/>
          <a:ext cx="1824922" cy="21899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Build critical consciousness</a:t>
          </a:r>
          <a:r>
            <a:rPr lang="en-GB" sz="1500" b="0" i="0" kern="1200" dirty="0"/>
            <a:t> </a:t>
          </a:r>
          <a:endParaRPr lang="en-GB" sz="1500" kern="1200" dirty="0"/>
        </a:p>
      </dsp:txBody>
      <dsp:txXfrm>
        <a:off x="5837" y="1792371"/>
        <a:ext cx="1824922" cy="1313944"/>
      </dsp:txXfrm>
    </dsp:sp>
    <dsp:sp modelId="{BEDD5812-1115-4B8A-A19D-85AAFE354974}">
      <dsp:nvSpPr>
        <dsp:cNvPr id="0" name=""/>
        <dsp:cNvSpPr/>
      </dsp:nvSpPr>
      <dsp:spPr>
        <a:xfrm>
          <a:off x="5837" y="916409"/>
          <a:ext cx="1824922" cy="875962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01</a:t>
          </a:r>
        </a:p>
      </dsp:txBody>
      <dsp:txXfrm>
        <a:off x="5837" y="916409"/>
        <a:ext cx="1824922" cy="875962"/>
      </dsp:txXfrm>
    </dsp:sp>
    <dsp:sp modelId="{9C5372CC-55F9-41A2-B2A6-1914F78C1795}">
      <dsp:nvSpPr>
        <dsp:cNvPr id="0" name=""/>
        <dsp:cNvSpPr/>
      </dsp:nvSpPr>
      <dsp:spPr>
        <a:xfrm>
          <a:off x="1976753" y="916409"/>
          <a:ext cx="1824922" cy="2189906"/>
        </a:xfrm>
        <a:prstGeom prst="rect">
          <a:avLst/>
        </a:prstGeom>
        <a:solidFill>
          <a:schemeClr val="accent2">
            <a:hueOff val="-1856167"/>
            <a:satOff val="606"/>
            <a:lumOff val="-539"/>
            <a:alphaOff val="0"/>
          </a:schemeClr>
        </a:solidFill>
        <a:ln w="13970" cap="flat" cmpd="sng" algn="ctr">
          <a:solidFill>
            <a:schemeClr val="accent2">
              <a:hueOff val="-1856167"/>
              <a:satOff val="606"/>
              <a:lumOff val="-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Name oppression</a:t>
          </a:r>
          <a:endParaRPr lang="en-GB" sz="1500" b="0" i="0" kern="1200" dirty="0"/>
        </a:p>
      </dsp:txBody>
      <dsp:txXfrm>
        <a:off x="1976753" y="1792371"/>
        <a:ext cx="1824922" cy="1313944"/>
      </dsp:txXfrm>
    </dsp:sp>
    <dsp:sp modelId="{616804D4-7870-46A6-B2A0-2CE8219FB9BB}">
      <dsp:nvSpPr>
        <dsp:cNvPr id="0" name=""/>
        <dsp:cNvSpPr/>
      </dsp:nvSpPr>
      <dsp:spPr>
        <a:xfrm>
          <a:off x="1976753" y="916409"/>
          <a:ext cx="1824922" cy="875962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02</a:t>
          </a:r>
        </a:p>
      </dsp:txBody>
      <dsp:txXfrm>
        <a:off x="1976753" y="916409"/>
        <a:ext cx="1824922" cy="875962"/>
      </dsp:txXfrm>
    </dsp:sp>
    <dsp:sp modelId="{C4A2D9FD-3FFA-4CBE-9E4F-004229F35DEC}">
      <dsp:nvSpPr>
        <dsp:cNvPr id="0" name=""/>
        <dsp:cNvSpPr/>
      </dsp:nvSpPr>
      <dsp:spPr>
        <a:xfrm>
          <a:off x="3947669" y="916409"/>
          <a:ext cx="1824922" cy="2189906"/>
        </a:xfrm>
        <a:prstGeom prst="rect">
          <a:avLst/>
        </a:prstGeom>
        <a:solidFill>
          <a:schemeClr val="accent2">
            <a:hueOff val="-3712334"/>
            <a:satOff val="1211"/>
            <a:lumOff val="-1079"/>
            <a:alphaOff val="0"/>
          </a:schemeClr>
        </a:solidFill>
        <a:ln w="13970" cap="flat" cmpd="sng" algn="ctr">
          <a:solidFill>
            <a:schemeClr val="accent2">
              <a:hueOff val="-3712334"/>
              <a:satOff val="1211"/>
              <a:lumOff val="-1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Question what is normal</a:t>
          </a:r>
          <a:endParaRPr lang="en-GB" sz="1500" b="0" i="0" kern="1200" dirty="0"/>
        </a:p>
      </dsp:txBody>
      <dsp:txXfrm>
        <a:off x="3947669" y="1792371"/>
        <a:ext cx="1824922" cy="1313944"/>
      </dsp:txXfrm>
    </dsp:sp>
    <dsp:sp modelId="{06E3B730-F1E1-4C31-AA88-978153A3C3F4}">
      <dsp:nvSpPr>
        <dsp:cNvPr id="0" name=""/>
        <dsp:cNvSpPr/>
      </dsp:nvSpPr>
      <dsp:spPr>
        <a:xfrm>
          <a:off x="3947669" y="916409"/>
          <a:ext cx="1824922" cy="875962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03</a:t>
          </a:r>
        </a:p>
      </dsp:txBody>
      <dsp:txXfrm>
        <a:off x="3947669" y="916409"/>
        <a:ext cx="1824922" cy="875962"/>
      </dsp:txXfrm>
    </dsp:sp>
    <dsp:sp modelId="{166E0798-03A4-4980-8A23-C4DD7503F72C}">
      <dsp:nvSpPr>
        <dsp:cNvPr id="0" name=""/>
        <dsp:cNvSpPr/>
      </dsp:nvSpPr>
      <dsp:spPr>
        <a:xfrm>
          <a:off x="5918585" y="916409"/>
          <a:ext cx="1824922" cy="2189906"/>
        </a:xfrm>
        <a:prstGeom prst="rect">
          <a:avLst/>
        </a:prstGeom>
        <a:solidFill>
          <a:schemeClr val="accent2">
            <a:hueOff val="-5568501"/>
            <a:satOff val="1817"/>
            <a:lumOff val="-1618"/>
            <a:alphaOff val="0"/>
          </a:schemeClr>
        </a:solidFill>
        <a:ln w="13970" cap="flat" cmpd="sng" algn="ctr">
          <a:solidFill>
            <a:schemeClr val="accent2">
              <a:hueOff val="-5568501"/>
              <a:satOff val="1817"/>
              <a:lumOff val="-16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Encourage people to work together</a:t>
          </a:r>
          <a:endParaRPr lang="en-GB" sz="1500" b="0" i="0" kern="1200" dirty="0"/>
        </a:p>
      </dsp:txBody>
      <dsp:txXfrm>
        <a:off x="5918585" y="1792371"/>
        <a:ext cx="1824922" cy="1313944"/>
      </dsp:txXfrm>
    </dsp:sp>
    <dsp:sp modelId="{23E3F2DC-471A-4ADF-8B75-839FF901E4EC}">
      <dsp:nvSpPr>
        <dsp:cNvPr id="0" name=""/>
        <dsp:cNvSpPr/>
      </dsp:nvSpPr>
      <dsp:spPr>
        <a:xfrm>
          <a:off x="5918585" y="916409"/>
          <a:ext cx="1824922" cy="875962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04</a:t>
          </a:r>
        </a:p>
      </dsp:txBody>
      <dsp:txXfrm>
        <a:off x="5918585" y="916409"/>
        <a:ext cx="1824922" cy="875962"/>
      </dsp:txXfrm>
    </dsp:sp>
    <dsp:sp modelId="{84367214-3ECC-4F22-A3F4-ED34B79F6CE9}">
      <dsp:nvSpPr>
        <dsp:cNvPr id="0" name=""/>
        <dsp:cNvSpPr/>
      </dsp:nvSpPr>
      <dsp:spPr>
        <a:xfrm>
          <a:off x="7889501" y="916409"/>
          <a:ext cx="1824922" cy="2189906"/>
        </a:xfrm>
        <a:prstGeom prst="rect">
          <a:avLst/>
        </a:prstGeom>
        <a:solidFill>
          <a:schemeClr val="accent2">
            <a:hueOff val="-7424668"/>
            <a:satOff val="2422"/>
            <a:lumOff val="-2157"/>
            <a:alphaOff val="0"/>
          </a:schemeClr>
        </a:solidFill>
        <a:ln w="13970" cap="flat" cmpd="sng" algn="ctr">
          <a:solidFill>
            <a:schemeClr val="accent2">
              <a:hueOff val="-7424668"/>
              <a:satOff val="2422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Work at a range of levels</a:t>
          </a:r>
          <a:endParaRPr lang="en-GB" sz="1500" b="0" i="0" kern="1200" dirty="0"/>
        </a:p>
      </dsp:txBody>
      <dsp:txXfrm>
        <a:off x="7889501" y="1792371"/>
        <a:ext cx="1824922" cy="1313944"/>
      </dsp:txXfrm>
    </dsp:sp>
    <dsp:sp modelId="{24838AE7-B046-4BBA-BCF2-C99759442D15}">
      <dsp:nvSpPr>
        <dsp:cNvPr id="0" name=""/>
        <dsp:cNvSpPr/>
      </dsp:nvSpPr>
      <dsp:spPr>
        <a:xfrm>
          <a:off x="7889501" y="916409"/>
          <a:ext cx="1824922" cy="875962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05</a:t>
          </a:r>
        </a:p>
      </dsp:txBody>
      <dsp:txXfrm>
        <a:off x="7889501" y="916409"/>
        <a:ext cx="1824922" cy="8759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>
              <a:solidFill>
                <a:srgbClr val="FF0000"/>
              </a:solidFill>
            </a:rPr>
            <a:t>Build critical consciousness</a:t>
          </a:r>
          <a:r>
            <a:rPr lang="en-GB" sz="2200" b="0" i="0" kern="1200" dirty="0">
              <a:solidFill>
                <a:srgbClr val="FF0000"/>
              </a:solidFill>
            </a:rPr>
            <a:t> </a:t>
          </a:r>
          <a:endParaRPr lang="en-GB" sz="2200" kern="1200" dirty="0">
            <a:solidFill>
              <a:srgbClr val="FF0000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>
              <a:solidFill>
                <a:srgbClr val="FF0000"/>
              </a:solidFill>
            </a:rPr>
            <a:t>Name oppression</a:t>
          </a:r>
          <a:endParaRPr lang="en-GB" sz="2200" b="0" i="0" kern="1200" dirty="0">
            <a:solidFill>
              <a:srgbClr val="FF0000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83C4E-E16E-4357-AA88-33EEEFDBCAA4}">
      <dsp:nvSpPr>
        <dsp:cNvPr id="0" name=""/>
        <dsp:cNvSpPr/>
      </dsp:nvSpPr>
      <dsp:spPr>
        <a:xfrm>
          <a:off x="0" y="979650"/>
          <a:ext cx="2331640" cy="415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Exploitation</a:t>
          </a:r>
        </a:p>
      </dsp:txBody>
      <dsp:txXfrm>
        <a:off x="0" y="979650"/>
        <a:ext cx="2331640" cy="415800"/>
      </dsp:txXfrm>
    </dsp:sp>
    <dsp:sp modelId="{FACC7485-CF21-423D-B201-6C1E666393B0}">
      <dsp:nvSpPr>
        <dsp:cNvPr id="0" name=""/>
        <dsp:cNvSpPr/>
      </dsp:nvSpPr>
      <dsp:spPr>
        <a:xfrm>
          <a:off x="2331640" y="960160"/>
          <a:ext cx="466328" cy="454781"/>
        </a:xfrm>
        <a:prstGeom prst="leftBrace">
          <a:avLst>
            <a:gd name="adj1" fmla="val 35000"/>
            <a:gd name="adj2" fmla="val 50000"/>
          </a:avLst>
        </a:prstGeom>
        <a:noFill/>
        <a:ln w="1397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CE0B63-37CF-496E-9C08-B89DD309DD53}">
      <dsp:nvSpPr>
        <dsp:cNvPr id="0" name=""/>
        <dsp:cNvSpPr/>
      </dsp:nvSpPr>
      <dsp:spPr>
        <a:xfrm>
          <a:off x="2984500" y="960160"/>
          <a:ext cx="6342062" cy="454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Unfair compensation and coercion</a:t>
          </a:r>
        </a:p>
      </dsp:txBody>
      <dsp:txXfrm>
        <a:off x="2984500" y="960160"/>
        <a:ext cx="6342062" cy="454781"/>
      </dsp:txXfrm>
    </dsp:sp>
    <dsp:sp modelId="{1527CD39-59CB-4EA5-BF77-AFCF93F4A28B}">
      <dsp:nvSpPr>
        <dsp:cNvPr id="0" name=""/>
        <dsp:cNvSpPr/>
      </dsp:nvSpPr>
      <dsp:spPr>
        <a:xfrm>
          <a:off x="0" y="1510031"/>
          <a:ext cx="2329363" cy="415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Marginalisation</a:t>
          </a:r>
        </a:p>
      </dsp:txBody>
      <dsp:txXfrm>
        <a:off x="0" y="1510031"/>
        <a:ext cx="2329363" cy="415800"/>
      </dsp:txXfrm>
    </dsp:sp>
    <dsp:sp modelId="{5EADE76A-0C51-4EDA-B810-A915C4D7ED7F}">
      <dsp:nvSpPr>
        <dsp:cNvPr id="0" name=""/>
        <dsp:cNvSpPr/>
      </dsp:nvSpPr>
      <dsp:spPr>
        <a:xfrm>
          <a:off x="2329363" y="1490541"/>
          <a:ext cx="465872" cy="454781"/>
        </a:xfrm>
        <a:prstGeom prst="leftBrace">
          <a:avLst>
            <a:gd name="adj1" fmla="val 35000"/>
            <a:gd name="adj2" fmla="val 50000"/>
          </a:avLst>
        </a:prstGeom>
        <a:noFill/>
        <a:ln w="1397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08F42-6D8A-45FA-9DCC-9C8AD78FCEB9}">
      <dsp:nvSpPr>
        <dsp:cNvPr id="0" name=""/>
        <dsp:cNvSpPr/>
      </dsp:nvSpPr>
      <dsp:spPr>
        <a:xfrm>
          <a:off x="2981585" y="1490541"/>
          <a:ext cx="6335869" cy="454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Loss of work, power and respect</a:t>
          </a:r>
        </a:p>
      </dsp:txBody>
      <dsp:txXfrm>
        <a:off x="2981585" y="1490541"/>
        <a:ext cx="6335869" cy="454781"/>
      </dsp:txXfrm>
    </dsp:sp>
    <dsp:sp modelId="{5AA1508C-5566-4F66-8C5B-5B425EFC3A1E}">
      <dsp:nvSpPr>
        <dsp:cNvPr id="0" name=""/>
        <dsp:cNvSpPr/>
      </dsp:nvSpPr>
      <dsp:spPr>
        <a:xfrm>
          <a:off x="0" y="2040413"/>
          <a:ext cx="2329363" cy="415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Powerlessness</a:t>
          </a:r>
        </a:p>
      </dsp:txBody>
      <dsp:txXfrm>
        <a:off x="0" y="2040413"/>
        <a:ext cx="2329363" cy="415800"/>
      </dsp:txXfrm>
    </dsp:sp>
    <dsp:sp modelId="{F6C4FEA0-563C-4D63-91D8-FE8F33555BFB}">
      <dsp:nvSpPr>
        <dsp:cNvPr id="0" name=""/>
        <dsp:cNvSpPr/>
      </dsp:nvSpPr>
      <dsp:spPr>
        <a:xfrm>
          <a:off x="2329363" y="2020922"/>
          <a:ext cx="465872" cy="454781"/>
        </a:xfrm>
        <a:prstGeom prst="leftBrace">
          <a:avLst>
            <a:gd name="adj1" fmla="val 35000"/>
            <a:gd name="adj2" fmla="val 50000"/>
          </a:avLst>
        </a:prstGeom>
        <a:noFill/>
        <a:ln w="1397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47306-8BD5-405D-B182-03B7A086FC22}">
      <dsp:nvSpPr>
        <dsp:cNvPr id="0" name=""/>
        <dsp:cNvSpPr/>
      </dsp:nvSpPr>
      <dsp:spPr>
        <a:xfrm>
          <a:off x="2981585" y="2020922"/>
          <a:ext cx="6335869" cy="454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Always being on the receiving end of orders</a:t>
          </a:r>
        </a:p>
      </dsp:txBody>
      <dsp:txXfrm>
        <a:off x="2981585" y="2020922"/>
        <a:ext cx="6335869" cy="454781"/>
      </dsp:txXfrm>
    </dsp:sp>
    <dsp:sp modelId="{23877CCC-34D6-472D-96E7-AF2F9AF3F07F}">
      <dsp:nvSpPr>
        <dsp:cNvPr id="0" name=""/>
        <dsp:cNvSpPr/>
      </dsp:nvSpPr>
      <dsp:spPr>
        <a:xfrm>
          <a:off x="0" y="2551303"/>
          <a:ext cx="2329363" cy="688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Cultural imperialism</a:t>
          </a:r>
        </a:p>
      </dsp:txBody>
      <dsp:txXfrm>
        <a:off x="0" y="2551303"/>
        <a:ext cx="2329363" cy="688668"/>
      </dsp:txXfrm>
    </dsp:sp>
    <dsp:sp modelId="{BC446594-6C5E-4579-8D17-094A34463EE8}">
      <dsp:nvSpPr>
        <dsp:cNvPr id="0" name=""/>
        <dsp:cNvSpPr/>
      </dsp:nvSpPr>
      <dsp:spPr>
        <a:xfrm>
          <a:off x="2329363" y="2551303"/>
          <a:ext cx="465872" cy="688668"/>
        </a:xfrm>
        <a:prstGeom prst="leftBrace">
          <a:avLst>
            <a:gd name="adj1" fmla="val 35000"/>
            <a:gd name="adj2" fmla="val 50000"/>
          </a:avLst>
        </a:prstGeom>
        <a:noFill/>
        <a:ln w="1397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CB575-79AD-45BA-9BA7-8F53B8A3A291}">
      <dsp:nvSpPr>
        <dsp:cNvPr id="0" name=""/>
        <dsp:cNvSpPr/>
      </dsp:nvSpPr>
      <dsp:spPr>
        <a:xfrm>
          <a:off x="2981585" y="2551303"/>
          <a:ext cx="6335869" cy="6886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Imposing ‘norms’ on people</a:t>
          </a:r>
        </a:p>
      </dsp:txBody>
      <dsp:txXfrm>
        <a:off x="2981585" y="2551303"/>
        <a:ext cx="6335869" cy="688668"/>
      </dsp:txXfrm>
    </dsp:sp>
    <dsp:sp modelId="{8419FDD9-E5E7-40DB-B181-A681E7E52E8A}">
      <dsp:nvSpPr>
        <dsp:cNvPr id="0" name=""/>
        <dsp:cNvSpPr/>
      </dsp:nvSpPr>
      <dsp:spPr>
        <a:xfrm>
          <a:off x="0" y="3335063"/>
          <a:ext cx="2331640" cy="415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Violence</a:t>
          </a:r>
        </a:p>
      </dsp:txBody>
      <dsp:txXfrm>
        <a:off x="0" y="3335063"/>
        <a:ext cx="2331640" cy="415800"/>
      </dsp:txXfrm>
    </dsp:sp>
    <dsp:sp modelId="{1BCFD5E3-3D00-4FDB-8BBC-21A3A49D1882}">
      <dsp:nvSpPr>
        <dsp:cNvPr id="0" name=""/>
        <dsp:cNvSpPr/>
      </dsp:nvSpPr>
      <dsp:spPr>
        <a:xfrm>
          <a:off x="2331640" y="3315572"/>
          <a:ext cx="466328" cy="454781"/>
        </a:xfrm>
        <a:prstGeom prst="leftBrace">
          <a:avLst>
            <a:gd name="adj1" fmla="val 35000"/>
            <a:gd name="adj2" fmla="val 50000"/>
          </a:avLst>
        </a:prstGeom>
        <a:noFill/>
        <a:ln w="1397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14D17-67EC-4016-A920-E9D1109D2367}">
      <dsp:nvSpPr>
        <dsp:cNvPr id="0" name=""/>
        <dsp:cNvSpPr/>
      </dsp:nvSpPr>
      <dsp:spPr>
        <a:xfrm>
          <a:off x="2984500" y="3315572"/>
          <a:ext cx="6342062" cy="454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Random, unprovoked attacks</a:t>
          </a:r>
        </a:p>
      </dsp:txBody>
      <dsp:txXfrm>
        <a:off x="2984500" y="3315572"/>
        <a:ext cx="6342062" cy="45478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>
              <a:solidFill>
                <a:srgbClr val="FF0000"/>
              </a:solidFill>
            </a:rPr>
            <a:t>Question what is normal</a:t>
          </a:r>
          <a:endParaRPr lang="en-GB" sz="2200" b="0" i="0" kern="1200" dirty="0">
            <a:solidFill>
              <a:srgbClr val="FF0000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>
              <a:solidFill>
                <a:srgbClr val="FF0000"/>
              </a:solidFill>
            </a:rPr>
            <a:t>Encourage people to work together</a:t>
          </a:r>
          <a:endParaRPr lang="en-GB" sz="2200" b="0" i="0" kern="1200" dirty="0">
            <a:solidFill>
              <a:srgbClr val="FF0000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Work at a range of levels</a:t>
          </a:r>
          <a:endParaRPr lang="en-GB" sz="2200" b="0" i="0" kern="1200" dirty="0"/>
        </a:p>
      </dsp:txBody>
      <dsp:txXfrm>
        <a:off x="0" y="2336319"/>
        <a:ext cx="8594725" cy="185472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88511-B48D-4D62-A8BA-3D34AF19F704}">
      <dsp:nvSpPr>
        <dsp:cNvPr id="0" name=""/>
        <dsp:cNvSpPr/>
      </dsp:nvSpPr>
      <dsp:spPr>
        <a:xfrm>
          <a:off x="0" y="16029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Background</a:t>
          </a:r>
          <a:endParaRPr lang="en-GB" sz="2800" kern="1200" dirty="0"/>
        </a:p>
      </dsp:txBody>
      <dsp:txXfrm>
        <a:off x="32784" y="193083"/>
        <a:ext cx="8529157" cy="606012"/>
      </dsp:txXfrm>
    </dsp:sp>
    <dsp:sp modelId="{72F1F042-70BB-4DC1-AA00-DF7B736D2175}">
      <dsp:nvSpPr>
        <dsp:cNvPr id="0" name=""/>
        <dsp:cNvSpPr/>
      </dsp:nvSpPr>
      <dsp:spPr>
        <a:xfrm>
          <a:off x="0" y="912519"/>
          <a:ext cx="8594725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Rationale</a:t>
          </a:r>
          <a:endParaRPr lang="en-GB" sz="2800" kern="1200" dirty="0"/>
        </a:p>
      </dsp:txBody>
      <dsp:txXfrm>
        <a:off x="32784" y="945303"/>
        <a:ext cx="8529157" cy="606012"/>
      </dsp:txXfrm>
    </dsp:sp>
    <dsp:sp modelId="{8DC9BB3D-C541-4A43-BAA8-661CB9B59A95}">
      <dsp:nvSpPr>
        <dsp:cNvPr id="0" name=""/>
        <dsp:cNvSpPr/>
      </dsp:nvSpPr>
      <dsp:spPr>
        <a:xfrm>
          <a:off x="0" y="1664739"/>
          <a:ext cx="8594725" cy="671580"/>
        </a:xfrm>
        <a:prstGeom prst="roundRect">
          <a:avLst/>
        </a:prstGeom>
        <a:solidFill>
          <a:srgbClr val="FF0000"/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 socially just career guidance: The five signposts</a:t>
          </a:r>
          <a:endParaRPr lang="en-GB" sz="2800" kern="1200" dirty="0"/>
        </a:p>
      </dsp:txBody>
      <dsp:txXfrm>
        <a:off x="32784" y="1697523"/>
        <a:ext cx="8529157" cy="606012"/>
      </dsp:txXfrm>
    </dsp:sp>
    <dsp:sp modelId="{D81E70E0-C3EA-47CC-B0D1-A2A87BCD9F8A}">
      <dsp:nvSpPr>
        <dsp:cNvPr id="0" name=""/>
        <dsp:cNvSpPr/>
      </dsp:nvSpPr>
      <dsp:spPr>
        <a:xfrm>
          <a:off x="0" y="2336319"/>
          <a:ext cx="8594725" cy="1854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88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Build critical consciousness</a:t>
          </a:r>
          <a:r>
            <a:rPr lang="en-GB" sz="2200" b="0" i="0" kern="1200" dirty="0"/>
            <a:t> 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Name oppression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Question what is normal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/>
            <a:t>Encourage people to work together</a:t>
          </a:r>
          <a:endParaRPr lang="en-GB" sz="2200" b="0" i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GB" sz="2200" b="1" i="0" kern="1200" dirty="0">
              <a:solidFill>
                <a:srgbClr val="FF0000"/>
              </a:solidFill>
            </a:rPr>
            <a:t>Work at a range of levels</a:t>
          </a:r>
          <a:endParaRPr lang="en-GB" sz="2200" b="0" i="0" kern="1200" dirty="0">
            <a:solidFill>
              <a:srgbClr val="FF0000"/>
            </a:solidFill>
          </a:endParaRPr>
        </a:p>
      </dsp:txBody>
      <dsp:txXfrm>
        <a:off x="0" y="2336319"/>
        <a:ext cx="8594725" cy="185472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4281D-C71B-4664-995C-7B7AB2EE42E2}">
      <dsp:nvSpPr>
        <dsp:cNvPr id="0" name=""/>
        <dsp:cNvSpPr/>
      </dsp:nvSpPr>
      <dsp:spPr>
        <a:xfrm>
          <a:off x="5821" y="0"/>
          <a:ext cx="1819736" cy="5449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0" rIns="17975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100" b="1" i="0" kern="1200" dirty="0"/>
            <a:t>Build critical consciousness</a:t>
          </a:r>
          <a:r>
            <a:rPr lang="en-GB" sz="1100" b="0" i="0" kern="1200" dirty="0"/>
            <a:t> </a:t>
          </a:r>
          <a:endParaRPr lang="en-GB" sz="1100" kern="1200" dirty="0"/>
        </a:p>
      </dsp:txBody>
      <dsp:txXfrm>
        <a:off x="5821" y="217969"/>
        <a:ext cx="1819736" cy="326953"/>
      </dsp:txXfrm>
    </dsp:sp>
    <dsp:sp modelId="{BEDD5812-1115-4B8A-A19D-85AAFE354974}">
      <dsp:nvSpPr>
        <dsp:cNvPr id="0" name=""/>
        <dsp:cNvSpPr/>
      </dsp:nvSpPr>
      <dsp:spPr>
        <a:xfrm>
          <a:off x="5821" y="0"/>
          <a:ext cx="1819736" cy="217969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165100" rIns="179750" bIns="1651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01</a:t>
          </a:r>
        </a:p>
      </dsp:txBody>
      <dsp:txXfrm>
        <a:off x="5821" y="0"/>
        <a:ext cx="1819736" cy="217969"/>
      </dsp:txXfrm>
    </dsp:sp>
    <dsp:sp modelId="{9C5372CC-55F9-41A2-B2A6-1914F78C1795}">
      <dsp:nvSpPr>
        <dsp:cNvPr id="0" name=""/>
        <dsp:cNvSpPr/>
      </dsp:nvSpPr>
      <dsp:spPr>
        <a:xfrm>
          <a:off x="1971136" y="0"/>
          <a:ext cx="1819736" cy="544923"/>
        </a:xfrm>
        <a:prstGeom prst="rect">
          <a:avLst/>
        </a:prstGeom>
        <a:solidFill>
          <a:schemeClr val="accent2">
            <a:hueOff val="-1856167"/>
            <a:satOff val="606"/>
            <a:lumOff val="-539"/>
            <a:alphaOff val="0"/>
          </a:schemeClr>
        </a:solidFill>
        <a:ln w="13970" cap="flat" cmpd="sng" algn="ctr">
          <a:solidFill>
            <a:schemeClr val="accent2">
              <a:hueOff val="-1856167"/>
              <a:satOff val="606"/>
              <a:lumOff val="-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0" rIns="17975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100" b="1" i="0" kern="1200" dirty="0"/>
            <a:t>Name oppression</a:t>
          </a:r>
          <a:endParaRPr lang="en-GB" sz="1100" b="0" i="0" kern="1200" dirty="0"/>
        </a:p>
      </dsp:txBody>
      <dsp:txXfrm>
        <a:off x="1971136" y="217969"/>
        <a:ext cx="1819736" cy="326953"/>
      </dsp:txXfrm>
    </dsp:sp>
    <dsp:sp modelId="{616804D4-7870-46A6-B2A0-2CE8219FB9BB}">
      <dsp:nvSpPr>
        <dsp:cNvPr id="0" name=""/>
        <dsp:cNvSpPr/>
      </dsp:nvSpPr>
      <dsp:spPr>
        <a:xfrm>
          <a:off x="1971136" y="0"/>
          <a:ext cx="1819736" cy="217969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165100" rIns="179750" bIns="1651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02</a:t>
          </a:r>
        </a:p>
      </dsp:txBody>
      <dsp:txXfrm>
        <a:off x="1971136" y="0"/>
        <a:ext cx="1819736" cy="217969"/>
      </dsp:txXfrm>
    </dsp:sp>
    <dsp:sp modelId="{C4A2D9FD-3FFA-4CBE-9E4F-004229F35DEC}">
      <dsp:nvSpPr>
        <dsp:cNvPr id="0" name=""/>
        <dsp:cNvSpPr/>
      </dsp:nvSpPr>
      <dsp:spPr>
        <a:xfrm>
          <a:off x="3936451" y="0"/>
          <a:ext cx="1819736" cy="544923"/>
        </a:xfrm>
        <a:prstGeom prst="rect">
          <a:avLst/>
        </a:prstGeom>
        <a:solidFill>
          <a:schemeClr val="accent2">
            <a:hueOff val="-3712334"/>
            <a:satOff val="1211"/>
            <a:lumOff val="-1079"/>
            <a:alphaOff val="0"/>
          </a:schemeClr>
        </a:solidFill>
        <a:ln w="13970" cap="flat" cmpd="sng" algn="ctr">
          <a:solidFill>
            <a:schemeClr val="accent2">
              <a:hueOff val="-3712334"/>
              <a:satOff val="1211"/>
              <a:lumOff val="-1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0" rIns="17975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100" b="1" i="0" kern="1200" dirty="0"/>
            <a:t>Question what is normal</a:t>
          </a:r>
          <a:endParaRPr lang="en-GB" sz="1100" b="0" i="0" kern="1200" dirty="0"/>
        </a:p>
      </dsp:txBody>
      <dsp:txXfrm>
        <a:off x="3936451" y="217969"/>
        <a:ext cx="1819736" cy="326953"/>
      </dsp:txXfrm>
    </dsp:sp>
    <dsp:sp modelId="{06E3B730-F1E1-4C31-AA88-978153A3C3F4}">
      <dsp:nvSpPr>
        <dsp:cNvPr id="0" name=""/>
        <dsp:cNvSpPr/>
      </dsp:nvSpPr>
      <dsp:spPr>
        <a:xfrm>
          <a:off x="3936451" y="0"/>
          <a:ext cx="1819736" cy="217969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165100" rIns="179750" bIns="1651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03</a:t>
          </a:r>
        </a:p>
      </dsp:txBody>
      <dsp:txXfrm>
        <a:off x="3936451" y="0"/>
        <a:ext cx="1819736" cy="217969"/>
      </dsp:txXfrm>
    </dsp:sp>
    <dsp:sp modelId="{166E0798-03A4-4980-8A23-C4DD7503F72C}">
      <dsp:nvSpPr>
        <dsp:cNvPr id="0" name=""/>
        <dsp:cNvSpPr/>
      </dsp:nvSpPr>
      <dsp:spPr>
        <a:xfrm>
          <a:off x="5901767" y="0"/>
          <a:ext cx="1819736" cy="544923"/>
        </a:xfrm>
        <a:prstGeom prst="rect">
          <a:avLst/>
        </a:prstGeom>
        <a:solidFill>
          <a:schemeClr val="accent2">
            <a:hueOff val="-5568501"/>
            <a:satOff val="1817"/>
            <a:lumOff val="-1618"/>
            <a:alphaOff val="0"/>
          </a:schemeClr>
        </a:solidFill>
        <a:ln w="13970" cap="flat" cmpd="sng" algn="ctr">
          <a:solidFill>
            <a:schemeClr val="accent2">
              <a:hueOff val="-5568501"/>
              <a:satOff val="1817"/>
              <a:lumOff val="-16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0" rIns="17975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100" b="1" i="0" kern="1200" dirty="0"/>
            <a:t>Encourage people to work together</a:t>
          </a:r>
          <a:endParaRPr lang="en-GB" sz="1100" b="0" i="0" kern="1200" dirty="0"/>
        </a:p>
      </dsp:txBody>
      <dsp:txXfrm>
        <a:off x="5901767" y="217969"/>
        <a:ext cx="1819736" cy="326953"/>
      </dsp:txXfrm>
    </dsp:sp>
    <dsp:sp modelId="{23E3F2DC-471A-4ADF-8B75-839FF901E4EC}">
      <dsp:nvSpPr>
        <dsp:cNvPr id="0" name=""/>
        <dsp:cNvSpPr/>
      </dsp:nvSpPr>
      <dsp:spPr>
        <a:xfrm>
          <a:off x="5901767" y="0"/>
          <a:ext cx="1819736" cy="217969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165100" rIns="179750" bIns="1651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04</a:t>
          </a:r>
        </a:p>
      </dsp:txBody>
      <dsp:txXfrm>
        <a:off x="5901767" y="0"/>
        <a:ext cx="1819736" cy="217969"/>
      </dsp:txXfrm>
    </dsp:sp>
    <dsp:sp modelId="{84367214-3ECC-4F22-A3F4-ED34B79F6CE9}">
      <dsp:nvSpPr>
        <dsp:cNvPr id="0" name=""/>
        <dsp:cNvSpPr/>
      </dsp:nvSpPr>
      <dsp:spPr>
        <a:xfrm>
          <a:off x="7867082" y="0"/>
          <a:ext cx="1819736" cy="544923"/>
        </a:xfrm>
        <a:prstGeom prst="rect">
          <a:avLst/>
        </a:prstGeom>
        <a:solidFill>
          <a:schemeClr val="accent2">
            <a:hueOff val="-7424668"/>
            <a:satOff val="2422"/>
            <a:lumOff val="-2157"/>
            <a:alphaOff val="0"/>
          </a:schemeClr>
        </a:solidFill>
        <a:ln w="13970" cap="flat" cmpd="sng" algn="ctr">
          <a:solidFill>
            <a:schemeClr val="accent2">
              <a:hueOff val="-7424668"/>
              <a:satOff val="2422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0" rIns="17975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100" b="1" i="0" kern="1200" dirty="0"/>
            <a:t>Work at a range of levels</a:t>
          </a:r>
          <a:endParaRPr lang="en-GB" sz="1100" b="0" i="0" kern="1200" dirty="0"/>
        </a:p>
      </dsp:txBody>
      <dsp:txXfrm>
        <a:off x="7867082" y="217969"/>
        <a:ext cx="1819736" cy="326953"/>
      </dsp:txXfrm>
    </dsp:sp>
    <dsp:sp modelId="{24838AE7-B046-4BBA-BCF2-C99759442D15}">
      <dsp:nvSpPr>
        <dsp:cNvPr id="0" name=""/>
        <dsp:cNvSpPr/>
      </dsp:nvSpPr>
      <dsp:spPr>
        <a:xfrm>
          <a:off x="7867082" y="0"/>
          <a:ext cx="1819736" cy="217969"/>
        </a:xfrm>
        <a:prstGeom prst="rect">
          <a:avLst/>
        </a:prstGeom>
        <a:noFill/>
        <a:ln w="1397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750" tIns="165100" rIns="179750" bIns="1651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05</a:t>
          </a:r>
        </a:p>
      </dsp:txBody>
      <dsp:txXfrm>
        <a:off x="7867082" y="0"/>
        <a:ext cx="1819736" cy="217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D1EFC6-2C19-4B3B-9291-D4B1DE1F3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BB3A1-20BF-4151-903D-6A00931973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1F0D-C81F-43FE-AB0D-0D6D68F701C4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8058-B3FF-4D8F-AA66-D4E7230A0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6FBA-2DED-47EE-8241-27B311BEA5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34F48-5963-44C3-9CEB-BBA0F09DCA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2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DA4-9301-4FD6-B9B2-3D8029D1BC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A15D0-1550-415A-9991-3D06005E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67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74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8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263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86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Tristram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287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38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Ronald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288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642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82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472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Ronald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680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6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10235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656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826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502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97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17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50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97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93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7095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263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portre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642E04-611B-4317-BA50-B85BD6A43417}"/>
              </a:ext>
            </a:extLst>
          </p:cNvPr>
          <p:cNvSpPr/>
          <p:nvPr userDrawn="1"/>
        </p:nvSpPr>
        <p:spPr>
          <a:xfrm>
            <a:off x="0" y="0"/>
            <a:ext cx="11049533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C425A-0F97-4953-9971-B09CE3BB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1134406"/>
            <a:ext cx="4519290" cy="464762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57A280-8687-431E-B644-A7D99EC26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8904" cy="6858000"/>
          </a:xfrm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1999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land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A82D63-063A-4958-9928-D5F53734414F}"/>
              </a:ext>
            </a:extLst>
          </p:cNvPr>
          <p:cNvSpPr/>
          <p:nvPr userDrawn="1"/>
        </p:nvSpPr>
        <p:spPr>
          <a:xfrm>
            <a:off x="0" y="0"/>
            <a:ext cx="11046755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7DC8F-FAB4-4DA4-A61D-EDB4DEA933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046755" cy="4995581"/>
          </a:xfrm>
          <a:solidFill>
            <a:srgbClr val="056731"/>
          </a:solidFill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285ADF-1DF2-4792-9D5F-3DB33F27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2520"/>
            <a:ext cx="9330203" cy="86341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351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he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1053483" cy="6858000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3202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F863-C134-4F2F-9A40-FC028FD4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8967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31F8E-0251-4D69-AB7A-8405A91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1A6A4-33DD-4070-9F63-FFB88279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5D80F-471B-4676-9203-D00E034B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A1EE29D-F0AB-4A58-B471-78917D0DD57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366838"/>
            <a:ext cx="9326563" cy="4814887"/>
          </a:xfrm>
        </p:spPr>
        <p:txBody>
          <a:bodyPr tIns="2880000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en tabell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6645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logo">
    <p:bg>
      <p:bgPr>
        <a:solidFill>
          <a:srgbClr val="4FC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EF6B0-DA04-4184-AD32-86927CBFCC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5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23FA253B-A78F-418F-B245-B317E6D94436}" type="datetimeFigureOut">
              <a:rPr lang="nb-NO" smtClean="0"/>
              <a:t>06.09.2019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589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660" r:id="rId12"/>
    <p:sldLayoutId id="2147483662" r:id="rId13"/>
    <p:sldLayoutId id="2147483661" r:id="rId14"/>
    <p:sldLayoutId id="2147483664" r:id="rId15"/>
    <p:sldLayoutId id="2147483665" r:id="rId1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2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2ahUKEwj2lYCzt9bhAhUwy4UKHa5tDsMQjRx6BAgBEAU&amp;url=%2Furl%3Fsa%3Di%26rct%3Dj%26q%3D%26esrc%3Ds%26source%3Dimages%26cd%3D%26ved%3D%26url%3Dhttp%253A%252F%252Fwww.elgpn.eu%252Fwebinars%252Fwebinar-professor-tony-watts-national-lifelong-career-development-strategies-parting-reflections%26psig%3DAOvVaw1Ay_v5HULubHebSjb51RpN%26ust%3D1555566619848436&amp;psig=AOvVaw1Ay_v5HULubHebSjb51RpN&amp;ust=155556661984843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reload=9&amp;v=mpE8ttCEd-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reerguidancesocialjustice.wordpress.com/2019/06/14/i-want-to-make-a-difference-social-justice-and-your-career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careerguidancesocialjustice.wordpress.com/2019/02/14/frida-wikstrand-norm-criticis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eGFYiyOv26w&amp;t=11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reerguidancesocialjustice.wordpress.com/2019/06/14/what-kind-of-researcher-academic-do-you-want-to-be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reerguidancesocialjustice.wordpress.com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dventuresincareerdevelopment.wordpress.com/" TargetMode="External"/><Relationship Id="rId2" Type="http://schemas.openxmlformats.org/officeDocument/2006/relationships/hyperlink" Target="mailto:tristram.hooley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FB0C39A-F8CA-4A79-AFFC-E9780FB19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3411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A1365-0C71-41CE-B07D-1C3172260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" r="1" b="1"/>
          <a:stretch/>
        </p:blipFill>
        <p:spPr>
          <a:xfrm>
            <a:off x="20" y="-2"/>
            <a:ext cx="113410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AF141-3465-4136-BDB4-23DB92DC7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3963173"/>
          </a:xfrm>
        </p:spPr>
        <p:txBody>
          <a:bodyPr>
            <a:normAutofit/>
          </a:bodyPr>
          <a:lstStyle/>
          <a:p>
            <a:r>
              <a:rPr lang="en-US" dirty="0"/>
              <a:t>Career guidance and social justice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1C7FD-C52D-4587-B3CA-F679DA955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Putting theory into practice in Norwegian schools</a:t>
            </a:r>
          </a:p>
          <a:p>
            <a:r>
              <a:rPr lang="en-US" sz="1700" dirty="0">
                <a:solidFill>
                  <a:schemeClr val="tx1"/>
                </a:solidFill>
              </a:rPr>
              <a:t>Tristram Hooley</a:t>
            </a:r>
          </a:p>
          <a:p>
            <a:r>
              <a:rPr lang="en-US" sz="1700" dirty="0">
                <a:solidFill>
                  <a:schemeClr val="tx1"/>
                </a:solidFill>
              </a:rPr>
              <a:t>Workshop in </a:t>
            </a:r>
            <a:r>
              <a:rPr lang="en-US" sz="1700" dirty="0" err="1">
                <a:solidFill>
                  <a:schemeClr val="tx1"/>
                </a:solidFill>
              </a:rPr>
              <a:t>Sandvika</a:t>
            </a:r>
            <a:r>
              <a:rPr lang="en-US" sz="1700" dirty="0">
                <a:solidFill>
                  <a:schemeClr val="tx1"/>
                </a:solidFill>
              </a:rPr>
              <a:t>, Norway</a:t>
            </a:r>
          </a:p>
          <a:p>
            <a:r>
              <a:rPr lang="en-US" sz="1700" dirty="0">
                <a:solidFill>
                  <a:schemeClr val="tx1"/>
                </a:solidFill>
              </a:rPr>
              <a:t>6</a:t>
            </a:r>
            <a:r>
              <a:rPr lang="en-US" sz="1700" baseline="30000" dirty="0">
                <a:solidFill>
                  <a:schemeClr val="tx1"/>
                </a:solidFill>
              </a:rPr>
              <a:t>th</a:t>
            </a:r>
            <a:r>
              <a:rPr lang="en-US" sz="1700" dirty="0">
                <a:solidFill>
                  <a:schemeClr val="tx1"/>
                </a:solidFill>
              </a:rPr>
              <a:t> September 2019</a:t>
            </a:r>
            <a:endParaRPr lang="en-GB" sz="17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8C6639-F651-4D15-A695-E9D03BB2A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1" y="0"/>
            <a:ext cx="457200" cy="6858000"/>
          </a:xfrm>
          <a:prstGeom prst="rect">
            <a:avLst/>
          </a:prstGeom>
          <a:solidFill>
            <a:srgbClr val="3030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4247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7CDBD-5724-41BE-B5DB-81DB4CC2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you and why are you here?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B526C-035E-4204-88FC-02D1570E3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Introduce yourself</a:t>
            </a:r>
          </a:p>
          <a:p>
            <a:r>
              <a:rPr lang="en-US" sz="2400" dirty="0"/>
              <a:t>Where do you work and in what role?</a:t>
            </a:r>
          </a:p>
          <a:p>
            <a:r>
              <a:rPr lang="en-US" sz="2400" dirty="0"/>
              <a:t>What are the main concerns that your students have about their futures?</a:t>
            </a:r>
          </a:p>
          <a:p>
            <a:r>
              <a:rPr lang="en-US" sz="2400" dirty="0"/>
              <a:t>What are you hoping for from today?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5320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051893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452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327442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4199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87BA-D0B2-4B4D-83EC-0977E32B0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/>
              <a:t>Career guidance, social justice and neoliberalism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469FD02-A1F0-43F2-BC68-300F51DB78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530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1ACF-AD69-4BD8-AEDB-2537A3FE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>
            <a:normAutofit/>
          </a:bodyPr>
          <a:lstStyle/>
          <a:p>
            <a:r>
              <a:rPr lang="en-GB"/>
              <a:t>The two volumes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3BD3DC2-CF7F-4848-B75F-EFE6A5BD24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2683369"/>
              </p:ext>
            </p:extLst>
          </p:nvPr>
        </p:nvGraphicFramePr>
        <p:xfrm>
          <a:off x="1262063" y="2013055"/>
          <a:ext cx="8785735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578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9C48-1DD1-4ADC-89DB-F3208FD5E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Career is the individual’s journey through life, learning and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7F0CB-B89A-498B-8956-AF2EA9DA0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33575"/>
            <a:ext cx="4401509" cy="42465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700"/>
              <a:t>Career is where the individual interacts with </a:t>
            </a:r>
            <a:r>
              <a:rPr lang="en-US" sz="1700" err="1"/>
              <a:t>organisations</a:t>
            </a:r>
            <a:r>
              <a:rPr lang="en-US" sz="1700"/>
              <a:t>, structures and wider society. </a:t>
            </a:r>
          </a:p>
          <a:p>
            <a:r>
              <a:rPr lang="en-US" sz="1700"/>
              <a:t>We pursue our careers in relation to others rather than alone. </a:t>
            </a:r>
          </a:p>
          <a:p>
            <a:r>
              <a:rPr lang="en-US" sz="1700"/>
              <a:t>Career is not just about paid work or hierarchical progression. </a:t>
            </a:r>
          </a:p>
          <a:p>
            <a:r>
              <a:rPr lang="en-US" sz="1700"/>
              <a:t>Everyone had a career. But, not everyone knows this. </a:t>
            </a:r>
          </a:p>
          <a:p>
            <a:r>
              <a:rPr lang="en-US" sz="1700"/>
              <a:t>Career is often constructed as a problem which needs to be solved by the individual, by career guidance and by public policy. </a:t>
            </a:r>
          </a:p>
          <a:p>
            <a:endParaRPr lang="en-GB" sz="1700"/>
          </a:p>
        </p:txBody>
      </p:sp>
      <p:pic>
        <p:nvPicPr>
          <p:cNvPr id="1026" name="Picture 2" descr="000193-LillehammerSentrum-Sommer-TerjeRakke">
            <a:extLst>
              <a:ext uri="{FF2B5EF4-FFF2-40B4-BE49-F238E27FC236}">
                <a16:creationId xmlns:a16="http://schemas.microsoft.com/office/drawing/2014/main" id="{C218F72A-2718-483D-91C0-F7D8363F9E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9" r="23158"/>
          <a:stretch/>
        </p:blipFill>
        <p:spPr bwMode="auto">
          <a:xfrm>
            <a:off x="6172178" y="1933575"/>
            <a:ext cx="4654929" cy="363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734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DDA1-2381-4E7D-B75F-3C9374E7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22D05-149A-4A4B-BD08-18A2B1FA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 justice is a contested concept with a long history.</a:t>
            </a:r>
          </a:p>
          <a:p>
            <a:r>
              <a:rPr lang="en-US" dirty="0"/>
              <a:t>We have adopted it because it brings together a concern with the collective good and a recognition that there are injustices to be righted. </a:t>
            </a:r>
          </a:p>
          <a:p>
            <a:r>
              <a:rPr lang="en-US" dirty="0"/>
              <a:t>Social justice is not an ideology, which offers a clear set of rules. Rather is a conversation that people can approach from a range of different perspectives. </a:t>
            </a:r>
          </a:p>
          <a:p>
            <a:r>
              <a:rPr lang="en-US" dirty="0"/>
              <a:t> The fact that it is ambiguous and open to debate, whilst also seeking to focus our attention on creating a better world is one of the reasons why it appeals to us.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762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B6D324E-2D03-4162-AF1E-D5E32234E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EC0C1A-5B60-4344-BFF1-E1B714903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90" y="365760"/>
            <a:ext cx="5997678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Career guidance</a:t>
            </a:r>
          </a:p>
        </p:txBody>
      </p:sp>
      <p:pic>
        <p:nvPicPr>
          <p:cNvPr id="5" name="Picture 4" descr="A picture containing accessory, businesscard&#10;&#10;Description generated with high confidence">
            <a:extLst>
              <a:ext uri="{FF2B5EF4-FFF2-40B4-BE49-F238E27FC236}">
                <a16:creationId xmlns:a16="http://schemas.microsoft.com/office/drawing/2014/main" id="{FEE9D40C-0B0E-4C8D-BA40-90F0FD3193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" r="-2" b="138"/>
          <a:stretch/>
        </p:blipFill>
        <p:spPr>
          <a:xfrm>
            <a:off x="20" y="10"/>
            <a:ext cx="4653291" cy="685799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752DD-8C99-4C8F-B76A-3C6C611F3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290" y="2005739"/>
            <a:ext cx="6015571" cy="4174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>
              <a:buNone/>
            </a:pPr>
            <a:r>
              <a:rPr lang="en-US"/>
              <a:t>“Career guidance supports </a:t>
            </a:r>
            <a:r>
              <a:rPr lang="en-US" b="1"/>
              <a:t>individuals and groups</a:t>
            </a:r>
            <a:r>
              <a:rPr lang="en-US"/>
              <a:t> to discover more about work, leisure and learning and to consider their place in the world and plan for their futures… Career guidance can take a wide range of forms and draws on diverse theoretical traditions. But at its heart it is a purposeful learning opportunity which supports </a:t>
            </a:r>
            <a:r>
              <a:rPr lang="en-US" b="1"/>
              <a:t>individuals and groups</a:t>
            </a:r>
            <a:r>
              <a:rPr lang="en-US"/>
              <a:t> to consider and reconsider work, leisure and learning in the light of new information and experiences and to take both individual and collective action as a result of this.”</a:t>
            </a:r>
          </a:p>
        </p:txBody>
      </p:sp>
    </p:spTree>
    <p:extLst>
      <p:ext uri="{BB962C8B-B14F-4D97-AF65-F5344CB8AC3E}">
        <p14:creationId xmlns:p14="http://schemas.microsoft.com/office/powerpoint/2010/main" val="2971832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278822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5029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deal with life being unfair?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" indent="0">
              <a:buNone/>
            </a:pPr>
            <a:r>
              <a:rPr lang="en-GB" sz="2000" dirty="0"/>
              <a:t>Discuss how you deal with when your students raise concerns that life isn’t fair? </a:t>
            </a:r>
          </a:p>
          <a:p>
            <a:pPr marL="34290" indent="0">
              <a:buNone/>
            </a:pPr>
            <a:r>
              <a:rPr lang="en-GB" sz="2000" dirty="0"/>
              <a:t>Have you ever had a student who has…</a:t>
            </a:r>
          </a:p>
          <a:p>
            <a:r>
              <a:rPr lang="en-GB" sz="2000" dirty="0"/>
              <a:t>expressed concerns that they will end up doing a job that doesn’t pay well or won’t give them a good standard of living?</a:t>
            </a:r>
          </a:p>
          <a:p>
            <a:r>
              <a:rPr lang="en-GB" sz="2000" dirty="0"/>
              <a:t>been being marginalised at school? E.g. feeling that they aren’t respected.</a:t>
            </a:r>
          </a:p>
          <a:p>
            <a:r>
              <a:rPr lang="en-GB" sz="2000" dirty="0"/>
              <a:t>been fed up with being told what to do all the time by their teachers/parents?</a:t>
            </a:r>
          </a:p>
          <a:p>
            <a:r>
              <a:rPr lang="en-GB" sz="2000" dirty="0"/>
              <a:t>been forced to conform to ‘norms’ by others? e.g. being told how to dress, act or behave in a way that makes them uncomfortable.</a:t>
            </a:r>
          </a:p>
          <a:p>
            <a:r>
              <a:rPr lang="en-GB" sz="2000" dirty="0"/>
              <a:t>experienced aggression that makes them uncomfortable or actual physical violence?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36271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6FA0A1AD-DEE2-4598-8D3B-C1F65F315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The politics of career guidance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61872" y="1933575"/>
            <a:ext cx="4401509" cy="4246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>
              <a:buNone/>
            </a:pPr>
            <a:r>
              <a:rPr lang="en-US" sz="2000" dirty="0"/>
              <a:t>Careers education and guidance is a profoundly political process. It operates at the interface between the individual and society, between self and opportunity, between aspiration and realism. It facilitates the allocation of life chances. Within a society in which such life chances are unequally distributed, it faces the issue of whether it serves to reinforce such inequalities or to reduce them.</a:t>
            </a:r>
          </a:p>
          <a:p>
            <a:pPr marL="0">
              <a:buNone/>
            </a:pPr>
            <a:r>
              <a:rPr lang="en-US" sz="2000" b="1" dirty="0"/>
              <a:t>Tony Watts</a:t>
            </a:r>
          </a:p>
          <a:p>
            <a:pPr marL="0">
              <a:buNone/>
            </a:pPr>
            <a:endParaRPr lang="en-US" sz="2000" b="1" dirty="0"/>
          </a:p>
        </p:txBody>
      </p:sp>
      <p:pic>
        <p:nvPicPr>
          <p:cNvPr id="1026" name="Picture 2" descr="Image result for tony watts">
            <a:hlinkClick r:id="rId3"/>
            <a:extLst>
              <a:ext uri="{FF2B5EF4-FFF2-40B4-BE49-F238E27FC236}">
                <a16:creationId xmlns:a16="http://schemas.microsoft.com/office/drawing/2014/main" id="{C01CEEB0-7AE8-4315-9AC6-0F2AD0058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" r="21993"/>
          <a:stretch/>
        </p:blipFill>
        <p:spPr bwMode="auto">
          <a:xfrm>
            <a:off x="6707125" y="1933575"/>
            <a:ext cx="3585035" cy="363987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23250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258C1-007F-4ADD-8869-51D8A9D4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267" dirty="0"/>
              <a:t>Ken Roberts and ‘opportunity structure’</a:t>
            </a:r>
          </a:p>
        </p:txBody>
      </p:sp>
      <p:pic>
        <p:nvPicPr>
          <p:cNvPr id="7" name="Content Placeholder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6ACE0E9-6D59-4FF2-860C-21AA53536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55" y="2095942"/>
            <a:ext cx="6765516" cy="4226148"/>
          </a:xfrm>
        </p:spPr>
      </p:pic>
      <p:pic>
        <p:nvPicPr>
          <p:cNvPr id="5" name="Picture 4" descr="An old stone building&#10;&#10;Description generated with very high confidence">
            <a:extLst>
              <a:ext uri="{FF2B5EF4-FFF2-40B4-BE49-F238E27FC236}">
                <a16:creationId xmlns:a16="http://schemas.microsoft.com/office/drawing/2014/main" id="{D72FCDAA-597D-495D-AE57-52F15C168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" y="2095942"/>
            <a:ext cx="6345568" cy="422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94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801627-6861-4EA9-BE98-E0CE33A89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43466" cy="68580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C1483F-490E-4C8A-8765-1F8AF0C67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0"/>
            <a:ext cx="3736189" cy="6858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EAB50-F1FA-479B-B7FE-D8B25D0BB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8" y="643466"/>
            <a:ext cx="3092718" cy="5528734"/>
          </a:xfrm>
          <a:prstGeom prst="rect">
            <a:avLst/>
          </a:prstGeom>
          <a:noFill/>
        </p:spPr>
        <p:txBody>
          <a:bodyPr anchor="t">
            <a:normAutofit/>
          </a:bodyPr>
          <a:lstStyle/>
          <a:p>
            <a:r>
              <a:rPr lang="en-GB" sz="2800">
                <a:solidFill>
                  <a:srgbClr val="FFFFFF"/>
                </a:solidFill>
              </a:rPr>
              <a:t>The centrality of neoliberalism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9BF42-D05C-4553-9417-7B869575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9654" y="0"/>
            <a:ext cx="691318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5FEF8-C24D-43E0-8760-3AD46B89C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898" y="643466"/>
            <a:ext cx="5827472" cy="557106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We describe the global political system that we are operating within as ‘neoliberal’.</a:t>
            </a:r>
          </a:p>
          <a:p>
            <a:r>
              <a:rPr lang="en-GB" sz="2400" dirty="0"/>
              <a:t>It exists across the world, but manifests in different ways in different places.</a:t>
            </a:r>
          </a:p>
          <a:p>
            <a:r>
              <a:rPr lang="en-GB" sz="2400" dirty="0"/>
              <a:t>It is a political project that is being made rather than a complete system that exists.</a:t>
            </a:r>
          </a:p>
          <a:p>
            <a:r>
              <a:rPr lang="en-GB" sz="2400" dirty="0"/>
              <a:t>Key features include the downsizing of the public sector, privatisation of state assets, deregulation of markets, and the withdrawal or restriction of funding for welfare regimes.</a:t>
            </a:r>
          </a:p>
          <a:p>
            <a:r>
              <a:rPr lang="en-GB" sz="2400" dirty="0"/>
              <a:t>We argue that career guidance can contribute to or oppose neoliberalism?</a:t>
            </a:r>
          </a:p>
        </p:txBody>
      </p:sp>
    </p:spTree>
    <p:extLst>
      <p:ext uri="{BB962C8B-B14F-4D97-AF65-F5344CB8AC3E}">
        <p14:creationId xmlns:p14="http://schemas.microsoft.com/office/powerpoint/2010/main" val="2124497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 fontScale="90000"/>
          </a:bodyPr>
          <a:lstStyle/>
          <a:p>
            <a:r>
              <a:rPr lang="da-DK" dirty="0"/>
              <a:t>How career guidance is positioned as a solution to the problems of neoliberalism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46646D43-3876-4C6D-9F31-E6569606CD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7515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C23C1A9-F93B-4CA9-AAAA-50D11F4FC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2928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0A4C4E-5E4B-4972-8916-E8C1EF12D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942" y="365760"/>
            <a:ext cx="5825025" cy="13255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Responsibilisation?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7C67CE-331B-4A43-AB89-029B2EB5D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699"/>
          <a:stretch/>
        </p:blipFill>
        <p:spPr>
          <a:xfrm>
            <a:off x="20" y="10"/>
            <a:ext cx="4653291" cy="2615174"/>
          </a:xfrm>
          <a:prstGeom prst="rect">
            <a:avLst/>
          </a:prstGeom>
        </p:spPr>
      </p:pic>
      <p:pic>
        <p:nvPicPr>
          <p:cNvPr id="10" name="Picture 9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8F763EBA-CCC8-4480-A6E2-FA8E8DD4F6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51" r="19252"/>
          <a:stretch/>
        </p:blipFill>
        <p:spPr>
          <a:xfrm>
            <a:off x="1972" y="2776050"/>
            <a:ext cx="4651339" cy="40819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4F2E23-853E-450B-AC55-735E0C3A419F}"/>
              </a:ext>
            </a:extLst>
          </p:cNvPr>
          <p:cNvSpPr txBox="1"/>
          <p:nvPr/>
        </p:nvSpPr>
        <p:spPr>
          <a:xfrm>
            <a:off x="5137943" y="1828800"/>
            <a:ext cx="5825024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Neoliberalism is not just political and economic sources acting on us, it is also within us. </a:t>
            </a:r>
          </a:p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endParaRPr lang="en-US" dirty="0"/>
          </a:p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We tend to believe that the way things are organized politically and economically are natural or normal rather than arbitrary.  </a:t>
            </a:r>
          </a:p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endParaRPr lang="en-US" dirty="0"/>
          </a:p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Neoliberalism colonises our ethics and our psychologies. It reframes the way that we think in ways that serve the interests of the powerful. </a:t>
            </a:r>
          </a:p>
        </p:txBody>
      </p:sp>
      <p:sp>
        <p:nvSpPr>
          <p:cNvPr id="4" name="AutoShape 2" descr="Image result for your fault">
            <a:extLst>
              <a:ext uri="{FF2B5EF4-FFF2-40B4-BE49-F238E27FC236}">
                <a16:creationId xmlns:a16="http://schemas.microsoft.com/office/drawing/2014/main" id="{20C5B18F-FCAD-40D3-80A2-7C7B391E8E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108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592929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7060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da-DK" dirty="0"/>
              <a:t>Thinking about career guidance differently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F59E9324-65B3-4882-B937-5B139033F93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721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89009-5610-4D07-9C4B-84C797754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 dirty="0"/>
              <a:t>The five signposts towards socially justice career guidance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06CD8E-AB00-4FE6-B41A-137123FE24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9533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907231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2844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AD82-B84A-455D-AB16-5B4C7C1BE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consciousness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C6722-146E-45D6-AC7C-156FFD07B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Helping people to understand the world as it is.</a:t>
            </a:r>
          </a:p>
          <a:p>
            <a:r>
              <a:rPr lang="en-US" sz="2400" dirty="0"/>
              <a:t>Thinking about why things are </a:t>
            </a:r>
            <a:r>
              <a:rPr lang="en-US" sz="2400" dirty="0" err="1"/>
              <a:t>organised</a:t>
            </a:r>
            <a:r>
              <a:rPr lang="en-US" sz="2400" dirty="0"/>
              <a:t> in the way that they are. E.g. asking who benefits from the current order.</a:t>
            </a:r>
          </a:p>
          <a:p>
            <a:r>
              <a:rPr lang="en-US" sz="2400" dirty="0"/>
              <a:t>Considering what can be changed and how we might go about changing it.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16623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454C-D16D-4999-BC24-CB8504623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 want to make a difference?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06EB5-3999-4DAF-926B-A56D189A2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Anne </a:t>
            </a:r>
            <a:r>
              <a:rPr lang="en-US" dirty="0" err="1"/>
              <a:t>Delazon</a:t>
            </a:r>
            <a:r>
              <a:rPr lang="en-US" dirty="0"/>
              <a:t> at the University of Reading</a:t>
            </a:r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09AE65FD-55AC-47D2-8B68-D58270360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72" y="2453654"/>
            <a:ext cx="7274339" cy="36406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F3DE8E-1F6E-4D05-B4A4-EA0D0C956A6B}"/>
              </a:ext>
            </a:extLst>
          </p:cNvPr>
          <p:cNvSpPr txBox="1"/>
          <p:nvPr/>
        </p:nvSpPr>
        <p:spPr>
          <a:xfrm>
            <a:off x="1261873" y="6180137"/>
            <a:ext cx="9402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workshop at </a:t>
            </a:r>
            <a:r>
              <a:rPr lang="en-GB" dirty="0">
                <a:hlinkClick r:id="rId4"/>
              </a:rPr>
              <a:t>https://careerguidancesocialjustice.wordpress.com/2019/06/14/i-want-to-make-a-difference-social-justice-and-your-career/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34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928053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374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4754" y="365125"/>
            <a:ext cx="7950009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Helvetica Neue Black Condensed"/>
                <a:cs typeface="Helvetica Neue Black Condensed"/>
              </a:rPr>
              <a:t>The faces of oppression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EA713-3B10-4F05-939A-5831C9D1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38200" y="5921592"/>
            <a:ext cx="9326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For every oppressed group there is a group that benefits from that oppression and is privileged in relation to that group (Iris Marion Young, 2004)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1B29EDA-8E62-40E1-9E64-E41E27960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8276797"/>
              </p:ext>
            </p:extLst>
          </p:nvPr>
        </p:nvGraphicFramePr>
        <p:xfrm>
          <a:off x="838200" y="1825625"/>
          <a:ext cx="9326563" cy="4730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 descr="Screen Shot 2015-11-07 at 2.25.02 PM.png"/>
          <p:cNvPicPr>
            <a:picLocks noChangeAspect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7" y="49711"/>
            <a:ext cx="1963420" cy="252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71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C746-D276-42A2-93B7-903D1903B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Career counselling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9B32D-DB4F-42C1-BE44-BCDDAFACA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Help your clients to understand where their experiences are examples of oppression.</a:t>
            </a:r>
          </a:p>
          <a:p>
            <a:r>
              <a:rPr lang="en-US" sz="2400" dirty="0"/>
              <a:t>Challenge self-blaming </a:t>
            </a:r>
            <a:r>
              <a:rPr lang="en-US" sz="2400" dirty="0" err="1"/>
              <a:t>behaviours</a:t>
            </a:r>
            <a:r>
              <a:rPr lang="en-US" sz="2400" dirty="0"/>
              <a:t>.</a:t>
            </a:r>
          </a:p>
          <a:p>
            <a:r>
              <a:rPr lang="en-US" sz="2400" dirty="0"/>
              <a:t>Suggest possible names for what they have experienced and see how they feel about that. 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87105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070572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3007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EDD2-93A9-4427-A02B-D91C3869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what is normal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1DCC9-E3EE-41CD-ABD2-94254A810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Our societies define what we assume is normal and natural.</a:t>
            </a:r>
          </a:p>
          <a:p>
            <a:r>
              <a:rPr lang="en-US" sz="2400" dirty="0"/>
              <a:t>This includes what constitutes a career, career success, a ‘good education’, a fulfilled life and so on. </a:t>
            </a:r>
          </a:p>
          <a:p>
            <a:r>
              <a:rPr lang="en-US" sz="2400" dirty="0"/>
              <a:t>What is seen as normal also varies for different kinds of people. </a:t>
            </a:r>
          </a:p>
          <a:p>
            <a:r>
              <a:rPr lang="en-US" sz="2400" dirty="0"/>
              <a:t>This doesn’t mean that what is normal is always bad. </a:t>
            </a:r>
          </a:p>
          <a:p>
            <a:r>
              <a:rPr lang="en-US" sz="2400" dirty="0"/>
              <a:t>But, by questioning what is normal and asking why it is normal we open up possibilities for people.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0245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DB285-3F37-4AC3-BEF2-66B37A525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55486"/>
            <a:ext cx="9692640" cy="1325562"/>
          </a:xfrm>
        </p:spPr>
        <p:txBody>
          <a:bodyPr/>
          <a:lstStyle/>
          <a:p>
            <a:r>
              <a:rPr lang="en-US" dirty="0"/>
              <a:t>Example: Norm criticism in Sweden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6995E-817E-481F-978E-406EEA0F0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for (and reduce/challenge) examples of stereotypes and bias in </a:t>
            </a:r>
            <a:r>
              <a:rPr lang="en-US" dirty="0" err="1"/>
              <a:t>labour</a:t>
            </a:r>
            <a:r>
              <a:rPr lang="en-US" dirty="0"/>
              <a:t> market information.</a:t>
            </a:r>
          </a:p>
          <a:p>
            <a:r>
              <a:rPr lang="en-US" dirty="0"/>
              <a:t>Challenge assumed pathways (e.g. certain people go to university and others into vocational education).</a:t>
            </a:r>
          </a:p>
          <a:p>
            <a:r>
              <a:rPr lang="en-US" dirty="0"/>
              <a:t>Encourage students and clients to reflect on what they see as normal and consider whether they are happy with this. E.g. do they aspire to have a heterosexual nuclear family, is this the only way to live your life?</a:t>
            </a:r>
          </a:p>
          <a:p>
            <a:r>
              <a:rPr lang="en-US" dirty="0"/>
              <a:t>Encourage practitioners to be reflexive about their own use of norms.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259E65-BC0E-41A5-AEB7-2765766EE3EF}"/>
              </a:ext>
            </a:extLst>
          </p:cNvPr>
          <p:cNvSpPr/>
          <p:nvPr/>
        </p:nvSpPr>
        <p:spPr>
          <a:xfrm>
            <a:off x="1261872" y="5256807"/>
            <a:ext cx="8595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See Frida </a:t>
            </a:r>
            <a:r>
              <a:rPr lang="en-GB" dirty="0" err="1"/>
              <a:t>Wikstand</a:t>
            </a:r>
            <a:r>
              <a:rPr lang="en-GB" dirty="0"/>
              <a:t> talking at </a:t>
            </a:r>
            <a:r>
              <a:rPr lang="en-GB" dirty="0">
                <a:hlinkClick r:id="rId2"/>
              </a:rPr>
              <a:t>https://careerguidancesocialjustice.wordpress.com/2019/02/14/frida-wikstrand-norm-criticism/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6667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047561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2184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EF70-BC1A-4021-A1A7-C008960F3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Encourage people to work together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79D1A-233A-4F90-A661-54298BBC2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Career is not an individual activity. </a:t>
            </a:r>
          </a:p>
          <a:p>
            <a:r>
              <a:rPr lang="en-US" sz="2400" dirty="0"/>
              <a:t>We pursue our career alongside others – sometimes co-operating, sometimes competing. </a:t>
            </a:r>
          </a:p>
          <a:p>
            <a:r>
              <a:rPr lang="en-US" sz="2400" dirty="0"/>
              <a:t>Strategies for improving your career can be collective as well as individual. </a:t>
            </a:r>
          </a:p>
          <a:p>
            <a:r>
              <a:rPr lang="en-US" sz="2400" dirty="0" err="1"/>
              <a:t>Recognising</a:t>
            </a:r>
            <a:r>
              <a:rPr lang="en-US" sz="2400" dirty="0"/>
              <a:t> the importance of co-operation and collective struggle opens up a lot of new opportunities for career development. 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27297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16258-C72A-486A-B7FC-D3005F761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Writing an open letter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C8D6E-1981-432A-9555-8B98C1A1A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1828802"/>
            <a:ext cx="4915645" cy="3902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Work together to write an open letter</a:t>
            </a:r>
          </a:p>
          <a:p>
            <a:r>
              <a:rPr lang="en-US" dirty="0"/>
              <a:t>What makes academic employment unjust?</a:t>
            </a:r>
          </a:p>
          <a:p>
            <a:r>
              <a:rPr lang="en-US" dirty="0"/>
              <a:t>What evidence do you have for this?</a:t>
            </a:r>
          </a:p>
          <a:p>
            <a:r>
              <a:rPr lang="en-US" dirty="0"/>
              <a:t>What could be done about this?</a:t>
            </a:r>
          </a:p>
          <a:p>
            <a:r>
              <a:rPr lang="en-US" dirty="0"/>
              <a:t>What evidence do you have that this would be a good thing?</a:t>
            </a:r>
          </a:p>
          <a:p>
            <a:r>
              <a:rPr lang="en-US" dirty="0"/>
              <a:t>What are your demands? Make them clear?</a:t>
            </a:r>
          </a:p>
          <a:p>
            <a:r>
              <a:rPr lang="en-US" dirty="0"/>
              <a:t>What power do you have? Why should your employers listen?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76460958-7648-4E45-B198-A6D4FE52D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447" y="1933316"/>
            <a:ext cx="4445264" cy="25004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2A5966-ECAE-412B-8F19-23FE10F1E293}"/>
              </a:ext>
            </a:extLst>
          </p:cNvPr>
          <p:cNvSpPr/>
          <p:nvPr/>
        </p:nvSpPr>
        <p:spPr>
          <a:xfrm>
            <a:off x="1378687" y="5934670"/>
            <a:ext cx="9332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Slides are available at: </a:t>
            </a:r>
            <a:r>
              <a:rPr lang="en-GB" dirty="0">
                <a:hlinkClick r:id="rId4"/>
              </a:rPr>
              <a:t>https://careerguidancesocialjustice.wordpress.com/2019/06/14/what-kind-of-researcher-academic-do-you-want-to-be/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4060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CDF9-BD5D-4307-9139-FC63BA45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5C9AD7-B6CB-4AE9-9998-3D17F40CC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78379"/>
              </p:ext>
            </p:extLst>
          </p:nvPr>
        </p:nvGraphicFramePr>
        <p:xfrm>
          <a:off x="1262063" y="1828800"/>
          <a:ext cx="85947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8734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E794-6EED-4DCD-BB15-8720C8C07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at a range of levels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7194A-B7F4-4472-9E3E-388D046F4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careers take place at the level of:</a:t>
            </a:r>
          </a:p>
          <a:p>
            <a:pPr lvl="1"/>
            <a:r>
              <a:rPr lang="en-US" dirty="0"/>
              <a:t>Our own psychology</a:t>
            </a:r>
          </a:p>
          <a:p>
            <a:pPr lvl="1"/>
            <a:r>
              <a:rPr lang="en-US" dirty="0"/>
              <a:t>In our families</a:t>
            </a:r>
          </a:p>
          <a:p>
            <a:pPr lvl="1"/>
            <a:r>
              <a:rPr lang="en-US" dirty="0"/>
              <a:t>In our workplaces</a:t>
            </a:r>
          </a:p>
          <a:p>
            <a:pPr lvl="1"/>
            <a:r>
              <a:rPr lang="en-US" dirty="0"/>
              <a:t>In our communities</a:t>
            </a:r>
          </a:p>
          <a:p>
            <a:pPr lvl="1"/>
            <a:r>
              <a:rPr lang="en-US" dirty="0"/>
              <a:t>In national politics</a:t>
            </a:r>
          </a:p>
          <a:p>
            <a:pPr lvl="1"/>
            <a:endParaRPr lang="en-US" dirty="0"/>
          </a:p>
          <a:p>
            <a:r>
              <a:rPr lang="en-US" dirty="0"/>
              <a:t>As a career counsellor you should feel free to intervene at any of these levels.</a:t>
            </a:r>
          </a:p>
          <a:p>
            <a:r>
              <a:rPr lang="en-US" dirty="0"/>
              <a:t>Sometimes people will be best helped by individual support, other times by system change (often by both at the same time).</a:t>
            </a:r>
          </a:p>
        </p:txBody>
      </p:sp>
    </p:spTree>
    <p:extLst>
      <p:ext uri="{BB962C8B-B14F-4D97-AF65-F5344CB8AC3E}">
        <p14:creationId xmlns:p14="http://schemas.microsoft.com/office/powerpoint/2010/main" val="738412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7479F-5743-4D06-A6B0-EC9917EBD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Subject choices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5F46F-5738-4B38-BE21-481CD3B33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Career counsellors often help young people to make subject choices.</a:t>
            </a:r>
          </a:p>
          <a:p>
            <a:r>
              <a:rPr lang="en-US" sz="2400" dirty="0"/>
              <a:t>One told me that in his school he was regularly hearing about timetable clashes meaning that students couldn’t take the subjects that they wanted. </a:t>
            </a:r>
          </a:p>
          <a:p>
            <a:r>
              <a:rPr lang="en-US" sz="2400" dirty="0"/>
              <a:t>He continued to help students to manage the system, but started to campaign with the school leadership and administration to deal with the problem. </a:t>
            </a:r>
          </a:p>
          <a:p>
            <a:r>
              <a:rPr lang="en-US" sz="2400" dirty="0"/>
              <a:t>This is an example of feedback and system change within one institution. Often there is a need to work across even more levels e.g. engaging in political campaigning about benefit changes whilst helping individuals to deal with them.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3781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1BA1D8-F643-4009-B3BB-85B4349D67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599248"/>
              </p:ext>
            </p:extLst>
          </p:nvPr>
        </p:nvGraphicFramePr>
        <p:xfrm>
          <a:off x="1010464" y="228282"/>
          <a:ext cx="9692640" cy="544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2D63D7F-9128-4B09-B1FC-D26875AC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into practice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8E1D7-D90D-4984-BA22-2D4078C16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Consider one of the following examples:</a:t>
            </a:r>
          </a:p>
          <a:p>
            <a:r>
              <a:rPr lang="en-US" dirty="0"/>
              <a:t>You are asked to rework the Educational Choice subject to help students to learn about their career and make decisions about their future. </a:t>
            </a:r>
          </a:p>
          <a:p>
            <a:r>
              <a:rPr lang="en-US" dirty="0"/>
              <a:t>You are arranging a </a:t>
            </a:r>
            <a:r>
              <a:rPr lang="en-US" dirty="0" err="1"/>
              <a:t>programme</a:t>
            </a:r>
            <a:r>
              <a:rPr lang="en-US" dirty="0"/>
              <a:t> of work experience where students will work for local employers for a short period to learn about the world of work. You might want to think about how you will prepare and debrief them from this experience. </a:t>
            </a:r>
          </a:p>
          <a:p>
            <a:r>
              <a:rPr lang="en-US" dirty="0"/>
              <a:t>You are working with a group young people who are failing at schools and at risk of dropping out. How are you going to help them to re-engage or make a successful transition. </a:t>
            </a:r>
          </a:p>
          <a:p>
            <a:r>
              <a:rPr lang="en-US" dirty="0"/>
              <a:t> You are working with young people in a community where there is high unemployment. </a:t>
            </a:r>
          </a:p>
          <a:p>
            <a:r>
              <a:rPr lang="en-US" dirty="0"/>
              <a:t>Or choose an example from your own practice.</a:t>
            </a:r>
          </a:p>
          <a:p>
            <a:pPr marL="0" indent="0">
              <a:buNone/>
            </a:pPr>
            <a:r>
              <a:rPr lang="en-US" b="1" dirty="0"/>
              <a:t>How would you engage with the five signposts in the example that you have chosen.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80525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2485-75F7-4A8A-9612-802521EC7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guidance for social justice website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480B0-7E72-4B61-815F-234F8A79C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E878E5-6321-405B-B88E-BC2EEA5FB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73" y="1828801"/>
            <a:ext cx="8595360" cy="3769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0A5D8E-F240-4539-B798-03622BE08DA3}"/>
              </a:ext>
            </a:extLst>
          </p:cNvPr>
          <p:cNvSpPr/>
          <p:nvPr/>
        </p:nvSpPr>
        <p:spPr>
          <a:xfrm>
            <a:off x="2482941" y="5735575"/>
            <a:ext cx="5404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https://careerguidancesocialjustice.wordpress.com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42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481D0-A836-47E3-8A2E-F3E39D49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FEAEA-584D-4AB1-BBDF-14DFA178C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Harvey, D. (2005). </a:t>
            </a:r>
            <a:r>
              <a:rPr lang="en-GB" i="1" dirty="0"/>
              <a:t>A brief history of neoliberalism</a:t>
            </a:r>
            <a:r>
              <a:rPr lang="en-GB" dirty="0"/>
              <a:t>. Oxford: Oxford University Press.</a:t>
            </a:r>
            <a:endParaRPr lang="da-DK" dirty="0"/>
          </a:p>
          <a:p>
            <a:r>
              <a:rPr lang="da-DK" dirty="0"/>
              <a:t>Hooley, T., Sultana, R.G. &amp; Thomsen, R. (2018). </a:t>
            </a:r>
            <a:r>
              <a:rPr lang="da-DK" i="1" dirty="0"/>
              <a:t>Career guidance for social justice: Contesting neoliberalism</a:t>
            </a:r>
            <a:r>
              <a:rPr lang="da-DK" dirty="0"/>
              <a:t>. London: Routledge.</a:t>
            </a:r>
          </a:p>
          <a:p>
            <a:r>
              <a:rPr lang="da-DK" dirty="0"/>
              <a:t>Hooley, T. Sultana, R.G. &amp; Thomsen, R. (2019). </a:t>
            </a:r>
            <a:r>
              <a:rPr lang="da-DK" i="1" dirty="0"/>
              <a:t>Career guidance for emancipation: Reclaiming justice for the multitude</a:t>
            </a:r>
            <a:r>
              <a:rPr lang="da-DK" dirty="0"/>
              <a:t>. London: Routledge. </a:t>
            </a:r>
          </a:p>
          <a:p>
            <a:r>
              <a:rPr lang="en-GB" dirty="0"/>
              <a:t>Roberts, K. (1977). The social conditions, consequences and limitations of career guidance’, </a:t>
            </a:r>
            <a:r>
              <a:rPr lang="en-GB" i="1" dirty="0"/>
              <a:t>British Journal of Guidance and Counselling</a:t>
            </a:r>
            <a:r>
              <a:rPr lang="en-GB" dirty="0"/>
              <a:t>, 5, 1-9. </a:t>
            </a:r>
          </a:p>
          <a:p>
            <a:r>
              <a:rPr lang="da-DK" dirty="0"/>
              <a:t>Skovhus, R.B. &amp; Thomsen, R. (2017). </a:t>
            </a:r>
            <a:r>
              <a:rPr lang="en-GB" dirty="0"/>
              <a:t>Popular problems</a:t>
            </a:r>
            <a:r>
              <a:rPr lang="en-GB" i="1" dirty="0"/>
              <a:t>. British Journal of Guidance &amp; Counselling</a:t>
            </a:r>
            <a:r>
              <a:rPr lang="en-GB" dirty="0"/>
              <a:t>, 45(1), 112-131, </a:t>
            </a:r>
            <a:r>
              <a:rPr lang="en-GB" dirty="0" err="1"/>
              <a:t>doi</a:t>
            </a:r>
            <a:r>
              <a:rPr lang="en-GB" dirty="0"/>
              <a:t>: 10.1080/03069885.2015.1121536</a:t>
            </a:r>
          </a:p>
          <a:p>
            <a:r>
              <a:rPr lang="en-GB" dirty="0"/>
              <a:t>Watts, A.G. (2015). Socio-political ideologies of guidance. In Hooley, T. and Barham, L. (Eds.). </a:t>
            </a:r>
            <a:r>
              <a:rPr lang="en-GB" i="1" dirty="0"/>
              <a:t>Career Development Policy and Practice: The Tony Watts Reader</a:t>
            </a:r>
            <a:r>
              <a:rPr lang="en-GB" dirty="0"/>
              <a:t>. Stafford: Highflyers.</a:t>
            </a:r>
          </a:p>
          <a:p>
            <a:r>
              <a:rPr lang="en-GB" dirty="0"/>
              <a:t>Young, I.M. (2004). Five Faces of Oppression. In </a:t>
            </a:r>
            <a:r>
              <a:rPr lang="en-GB" dirty="0" err="1"/>
              <a:t>Heldke</a:t>
            </a:r>
            <a:r>
              <a:rPr lang="en-GB" dirty="0"/>
              <a:t>, L. &amp; O’Connor, P. (Eds.). </a:t>
            </a:r>
            <a:r>
              <a:rPr lang="en-GB" i="1" dirty="0"/>
              <a:t>Oppression, privilege, &amp; resistance. Boston: </a:t>
            </a:r>
            <a:r>
              <a:rPr lang="en-GB" dirty="0"/>
              <a:t>McGraw Hill.</a:t>
            </a:r>
          </a:p>
          <a:p>
            <a:r>
              <a:rPr lang="da-DK" dirty="0"/>
              <a:t>Wikstrand, F. (2019). Norm criticism: A method for social justice in career guidance. In Hooley, T. Sultana, R.G. &amp; Thomsen, R. (2019). </a:t>
            </a:r>
            <a:r>
              <a:rPr lang="da-DK" i="1" dirty="0"/>
              <a:t>Career guidance for emancipation: Reclaiming justice for the multitude </a:t>
            </a:r>
            <a:r>
              <a:rPr lang="da-DK" dirty="0"/>
              <a:t>(pp.216-231). London: Routledge. </a:t>
            </a:r>
            <a:endParaRPr lang="en-GB" dirty="0"/>
          </a:p>
          <a:p>
            <a:endParaRPr lang="da-DK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13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Tm="11385">
        <p159:morph option="byObject"/>
      </p:transition>
    </mc:Choice>
    <mc:Fallback xmlns="">
      <p:transition spd="slow" advTm="11385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2D570-39D8-450F-89EC-4426C386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8E18-AF67-49DD-9AD3-8BC4A469C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careers are not just an expression of our psychology or personal will, they are embedded in social structures.</a:t>
            </a:r>
          </a:p>
          <a:p>
            <a:r>
              <a:rPr lang="en-US" dirty="0"/>
              <a:t>The kind of (neoliberal) society in which we currently live means that many of us experience our careers through injustice and oppression.</a:t>
            </a:r>
          </a:p>
          <a:p>
            <a:r>
              <a:rPr lang="en-US" dirty="0"/>
              <a:t>Career guidance can play a variety of roles variously supporting or challenging the way that things are. </a:t>
            </a:r>
          </a:p>
          <a:p>
            <a:r>
              <a:rPr lang="en-US" dirty="0"/>
              <a:t>There is a growing literature which provides us with resources to think about career guidance differently.</a:t>
            </a:r>
          </a:p>
          <a:p>
            <a:r>
              <a:rPr lang="en-US" dirty="0"/>
              <a:t>The five signposts provide a basic framework within which we can develop more socially just forms of practice. </a:t>
            </a:r>
          </a:p>
          <a:p>
            <a:r>
              <a:rPr lang="en-US" dirty="0"/>
              <a:t>There are a growing number of examples that we can lend and borrow to help us to develop our practice in socially just ways.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384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Tm="26149">
        <p159:morph option="byObject"/>
      </p:transition>
    </mc:Choice>
    <mc:Fallback xmlns="">
      <p:transition spd="slow" advTm="26149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2181-DC54-4E77-83F8-2595D6D6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F9FF-6CCA-491D-880F-A00CD2AEA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Tristram Hooley</a:t>
            </a:r>
          </a:p>
          <a:p>
            <a:pPr marL="0" indent="0">
              <a:buNone/>
            </a:pPr>
            <a:r>
              <a:rPr lang="en-GB" dirty="0"/>
              <a:t>Professor of Career Education, University of Derby/ Professor II, Inland Norway University of Applied Sciences/ Chief Research Officer, Institute of Student Employers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Email: </a:t>
            </a:r>
            <a:r>
              <a:rPr lang="en-GB" dirty="0">
                <a:hlinkClick r:id="rId2"/>
              </a:rPr>
              <a:t>tristram.hooley@gmail.com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Twitter: @</a:t>
            </a:r>
            <a:r>
              <a:rPr lang="en-GB" dirty="0" err="1"/>
              <a:t>pigironjoe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Blog: </a:t>
            </a:r>
            <a:r>
              <a:rPr lang="en-GB" dirty="0">
                <a:hlinkClick r:id="rId3"/>
              </a:rPr>
              <a:t>https://adventuresincareerdevelopment.wordpress.com/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7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Tm="3156">
        <p159:morph option="byObject"/>
      </p:transition>
    </mc:Choice>
    <mc:Fallback xmlns="">
      <p:transition spd="slow" advTm="3156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7fa72a5ef65339dea6ae197b027635ec5a6ce1d"/>
</p:tagLst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28EE2DF7B3D4469B7181A1AD57538A" ma:contentTypeVersion="6" ma:contentTypeDescription="Create a new document." ma:contentTypeScope="" ma:versionID="285b2462cf4e395d0bb566367bc8abac">
  <xsd:schema xmlns:xsd="http://www.w3.org/2001/XMLSchema" xmlns:xs="http://www.w3.org/2001/XMLSchema" xmlns:p="http://schemas.microsoft.com/office/2006/metadata/properties" xmlns:ns2="0207b544-3c35-424b-9f75-2a35510bb642" targetNamespace="http://schemas.microsoft.com/office/2006/metadata/properties" ma:root="true" ma:fieldsID="7e10f5940637d305706836611d6296c7" ns2:_="">
    <xsd:import namespace="0207b544-3c35-424b-9f75-2a35510bb6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7b544-3c35-424b-9f75-2a35510bb6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0E49DC-8112-41C4-B769-FCE5FD11543A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0207b544-3c35-424b-9f75-2a35510bb64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89ABE61-9B47-45F5-9BFE-FA47896F92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07b544-3c35-424b-9f75-2a35510bb6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D89AF1-F458-4230-A7D9-BB44DC385C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2732</Words>
  <Application>Microsoft Office PowerPoint</Application>
  <PresentationFormat>Widescreen</PresentationFormat>
  <Paragraphs>289</Paragraphs>
  <Slides>39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Century Schoolbook</vt:lpstr>
      <vt:lpstr>Georgia</vt:lpstr>
      <vt:lpstr>Helvetica Neue Black Condensed</vt:lpstr>
      <vt:lpstr>Wingdings 2</vt:lpstr>
      <vt:lpstr>View</vt:lpstr>
      <vt:lpstr>Career guidance and social justice</vt:lpstr>
      <vt:lpstr>Who are you and why are you here?</vt:lpstr>
      <vt:lpstr>Overview</vt:lpstr>
      <vt:lpstr>Overview</vt:lpstr>
      <vt:lpstr>Career guidance, social justice and neoliberalism</vt:lpstr>
      <vt:lpstr>The two volumes</vt:lpstr>
      <vt:lpstr>Career is the individual’s journey through life, learning and work</vt:lpstr>
      <vt:lpstr>Social justice</vt:lpstr>
      <vt:lpstr>Career guidance</vt:lpstr>
      <vt:lpstr>Overview</vt:lpstr>
      <vt:lpstr>How do you deal with life being unfair?</vt:lpstr>
      <vt:lpstr>The politics of career guidance</vt:lpstr>
      <vt:lpstr>Ken Roberts and ‘opportunity structure’</vt:lpstr>
      <vt:lpstr>The centrality of neoliberalism</vt:lpstr>
      <vt:lpstr>How career guidance is positioned as a solution to the problems of neoliberalism</vt:lpstr>
      <vt:lpstr>Responsibilisation?</vt:lpstr>
      <vt:lpstr>Overview</vt:lpstr>
      <vt:lpstr>Thinking about career guidance differently</vt:lpstr>
      <vt:lpstr>The five signposts towards socially justice career guidance</vt:lpstr>
      <vt:lpstr>Overview</vt:lpstr>
      <vt:lpstr>Critical consciousness</vt:lpstr>
      <vt:lpstr>Example: I want to make a difference?</vt:lpstr>
      <vt:lpstr>Overview</vt:lpstr>
      <vt:lpstr>The faces of oppression</vt:lpstr>
      <vt:lpstr>Example: Career counselling</vt:lpstr>
      <vt:lpstr>Overview</vt:lpstr>
      <vt:lpstr>Question what is normal</vt:lpstr>
      <vt:lpstr>Example: Norm criticism in Sweden</vt:lpstr>
      <vt:lpstr>Overview</vt:lpstr>
      <vt:lpstr>Encourage people to work together</vt:lpstr>
      <vt:lpstr>Example: Writing an open letter</vt:lpstr>
      <vt:lpstr>Overview</vt:lpstr>
      <vt:lpstr>Working at a range of levels</vt:lpstr>
      <vt:lpstr>Example: Subject choices</vt:lpstr>
      <vt:lpstr>Putting it into practice</vt:lpstr>
      <vt:lpstr>Career guidance for social justice website</vt:lpstr>
      <vt:lpstr>References</vt:lpstr>
      <vt:lpstr>In summary</vt:lpstr>
      <vt:lpstr>About 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guidance and social justice</dc:title>
  <dc:creator>Tristram Hooley</dc:creator>
  <cp:lastModifiedBy>Tristram Hooley</cp:lastModifiedBy>
  <cp:revision>17</cp:revision>
  <dcterms:created xsi:type="dcterms:W3CDTF">2019-09-01T13:55:27Z</dcterms:created>
  <dcterms:modified xsi:type="dcterms:W3CDTF">2019-09-06T03:51:03Z</dcterms:modified>
</cp:coreProperties>
</file>