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7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8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9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0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62" r:id="rId5"/>
    <p:sldId id="569" r:id="rId6"/>
    <p:sldId id="570" r:id="rId7"/>
    <p:sldId id="587" r:id="rId8"/>
    <p:sldId id="639" r:id="rId9"/>
    <p:sldId id="629" r:id="rId10"/>
    <p:sldId id="638" r:id="rId11"/>
    <p:sldId id="343" r:id="rId12"/>
    <p:sldId id="508" r:id="rId13"/>
    <p:sldId id="640" r:id="rId14"/>
    <p:sldId id="291" r:id="rId15"/>
    <p:sldId id="290" r:id="rId16"/>
    <p:sldId id="641" r:id="rId17"/>
    <p:sldId id="571" r:id="rId18"/>
    <p:sldId id="581" r:id="rId19"/>
    <p:sldId id="575" r:id="rId20"/>
    <p:sldId id="642" r:id="rId21"/>
    <p:sldId id="345" r:id="rId22"/>
    <p:sldId id="643" r:id="rId23"/>
    <p:sldId id="582" r:id="rId24"/>
    <p:sldId id="644" r:id="rId25"/>
    <p:sldId id="576" r:id="rId26"/>
    <p:sldId id="275" r:id="rId27"/>
    <p:sldId id="584" r:id="rId28"/>
    <p:sldId id="260" r:id="rId29"/>
    <p:sldId id="276" r:id="rId30"/>
    <p:sldId id="602" r:id="rId31"/>
  </p:sldIdLst>
  <p:sldSz cx="12192000" cy="6858000"/>
  <p:notesSz cx="6858000" cy="9144000"/>
  <p:custDataLst>
    <p:tags r:id="rId34"/>
  </p:custData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6731"/>
    <a:srgbClr val="4FC3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7" autoAdjust="0"/>
    <p:restoredTop sz="92742" autoAdjust="0"/>
  </p:normalViewPr>
  <p:slideViewPr>
    <p:cSldViewPr snapToGrid="0">
      <p:cViewPr varScale="1">
        <p:scale>
          <a:sx n="62" d="100"/>
          <a:sy n="62" d="100"/>
        </p:scale>
        <p:origin x="6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93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842DF8-9B92-4702-9CDF-213C96A7A5B0}" type="doc">
      <dgm:prSet loTypeId="urn:microsoft.com/office/officeart/2008/layout/LinedList" loCatId="list" qsTypeId="urn:microsoft.com/office/officeart/2005/8/quickstyle/simple1" qsCatId="simple" csTypeId="urn:microsoft.com/office/officeart/2005/8/colors/accent5_2" csCatId="accent5"/>
      <dgm:spPr/>
      <dgm:t>
        <a:bodyPr/>
        <a:lstStyle/>
        <a:p>
          <a:endParaRPr lang="en-US"/>
        </a:p>
      </dgm:t>
    </dgm:pt>
    <dgm:pt modelId="{C65DF4BD-2343-416E-BE43-A7370E1FDE20}">
      <dgm:prSet/>
      <dgm:spPr/>
      <dgm:t>
        <a:bodyPr/>
        <a:lstStyle/>
        <a:p>
          <a:r>
            <a:rPr lang="en-GB"/>
            <a:t>2 book project to create space for a different kind of discussion about career guidance.</a:t>
          </a:r>
          <a:endParaRPr lang="en-US"/>
        </a:p>
      </dgm:t>
    </dgm:pt>
    <dgm:pt modelId="{FFDF4E88-8EBD-4468-9A64-CA036AD583CD}" type="parTrans" cxnId="{1765BD21-C2B6-4F12-B8FB-D09CE79ED81B}">
      <dgm:prSet/>
      <dgm:spPr/>
      <dgm:t>
        <a:bodyPr/>
        <a:lstStyle/>
        <a:p>
          <a:endParaRPr lang="en-US"/>
        </a:p>
      </dgm:t>
    </dgm:pt>
    <dgm:pt modelId="{095570E1-EF72-402B-9BAC-F98F2352BE4E}" type="sibTrans" cxnId="{1765BD21-C2B6-4F12-B8FB-D09CE79ED81B}">
      <dgm:prSet/>
      <dgm:spPr/>
      <dgm:t>
        <a:bodyPr/>
        <a:lstStyle/>
        <a:p>
          <a:endParaRPr lang="en-US"/>
        </a:p>
      </dgm:t>
    </dgm:pt>
    <dgm:pt modelId="{0C585B6A-5D3B-4353-AB20-90C82C0AD7D9}">
      <dgm:prSet/>
      <dgm:spPr/>
      <dgm:t>
        <a:bodyPr/>
        <a:lstStyle/>
        <a:p>
          <a:r>
            <a:rPr lang="en-GB"/>
            <a:t>It builds on and extends a long tradition of thinking about career guidance and social justice. </a:t>
          </a:r>
          <a:endParaRPr lang="en-US"/>
        </a:p>
      </dgm:t>
    </dgm:pt>
    <dgm:pt modelId="{CF870FD2-6942-4544-A300-C0F1551297AD}" type="parTrans" cxnId="{03B9A367-3A5D-48C3-B53A-A18271A8BF20}">
      <dgm:prSet/>
      <dgm:spPr/>
      <dgm:t>
        <a:bodyPr/>
        <a:lstStyle/>
        <a:p>
          <a:endParaRPr lang="en-US"/>
        </a:p>
      </dgm:t>
    </dgm:pt>
    <dgm:pt modelId="{DABA4619-05E8-4B15-8632-8C1A125D03C1}" type="sibTrans" cxnId="{03B9A367-3A5D-48C3-B53A-A18271A8BF20}">
      <dgm:prSet/>
      <dgm:spPr/>
      <dgm:t>
        <a:bodyPr/>
        <a:lstStyle/>
        <a:p>
          <a:endParaRPr lang="en-US"/>
        </a:p>
      </dgm:t>
    </dgm:pt>
    <dgm:pt modelId="{3B10D61C-8EBF-43BD-B53B-514F87004D1C}">
      <dgm:prSet/>
      <dgm:spPr/>
      <dgm:t>
        <a:bodyPr/>
        <a:lstStyle/>
        <a:p>
          <a:r>
            <a:rPr lang="en-GB"/>
            <a:t>Includes contributions from a wider range of countries including those in the global south. </a:t>
          </a:r>
          <a:endParaRPr lang="en-US"/>
        </a:p>
      </dgm:t>
    </dgm:pt>
    <dgm:pt modelId="{A9BC9635-210A-497A-BC74-935CCF07FD80}" type="parTrans" cxnId="{139A5BEB-FE78-41E1-9B90-77A19A104E02}">
      <dgm:prSet/>
      <dgm:spPr/>
      <dgm:t>
        <a:bodyPr/>
        <a:lstStyle/>
        <a:p>
          <a:endParaRPr lang="en-US"/>
        </a:p>
      </dgm:t>
    </dgm:pt>
    <dgm:pt modelId="{68E0714A-5556-483D-ACBA-A37BE638E59A}" type="sibTrans" cxnId="{139A5BEB-FE78-41E1-9B90-77A19A104E02}">
      <dgm:prSet/>
      <dgm:spPr/>
      <dgm:t>
        <a:bodyPr/>
        <a:lstStyle/>
        <a:p>
          <a:endParaRPr lang="en-US"/>
        </a:p>
      </dgm:t>
    </dgm:pt>
    <dgm:pt modelId="{4275E461-9330-498C-8280-0C27B4357E70}" type="pres">
      <dgm:prSet presAssocID="{81842DF8-9B92-4702-9CDF-213C96A7A5B0}" presName="vert0" presStyleCnt="0">
        <dgm:presLayoutVars>
          <dgm:dir/>
          <dgm:animOne val="branch"/>
          <dgm:animLvl val="lvl"/>
        </dgm:presLayoutVars>
      </dgm:prSet>
      <dgm:spPr/>
    </dgm:pt>
    <dgm:pt modelId="{17362532-585F-44D8-A5A7-A09C86F5FD41}" type="pres">
      <dgm:prSet presAssocID="{C65DF4BD-2343-416E-BE43-A7370E1FDE20}" presName="thickLine" presStyleLbl="alignNode1" presStyleIdx="0" presStyleCnt="3"/>
      <dgm:spPr/>
    </dgm:pt>
    <dgm:pt modelId="{FF43E245-9E8D-435D-9D30-C8C3B8F2048A}" type="pres">
      <dgm:prSet presAssocID="{C65DF4BD-2343-416E-BE43-A7370E1FDE20}" presName="horz1" presStyleCnt="0"/>
      <dgm:spPr/>
    </dgm:pt>
    <dgm:pt modelId="{5886A474-F083-4CE2-9817-38EE68149811}" type="pres">
      <dgm:prSet presAssocID="{C65DF4BD-2343-416E-BE43-A7370E1FDE20}" presName="tx1" presStyleLbl="revTx" presStyleIdx="0" presStyleCnt="3"/>
      <dgm:spPr/>
    </dgm:pt>
    <dgm:pt modelId="{D630690C-8A42-494C-BF5D-57AA1A82B0EC}" type="pres">
      <dgm:prSet presAssocID="{C65DF4BD-2343-416E-BE43-A7370E1FDE20}" presName="vert1" presStyleCnt="0"/>
      <dgm:spPr/>
    </dgm:pt>
    <dgm:pt modelId="{E59336D6-812B-4547-971F-67333605FF18}" type="pres">
      <dgm:prSet presAssocID="{0C585B6A-5D3B-4353-AB20-90C82C0AD7D9}" presName="thickLine" presStyleLbl="alignNode1" presStyleIdx="1" presStyleCnt="3"/>
      <dgm:spPr/>
    </dgm:pt>
    <dgm:pt modelId="{7501C9F3-3B4E-4B6B-91E6-A749D4BC86B5}" type="pres">
      <dgm:prSet presAssocID="{0C585B6A-5D3B-4353-AB20-90C82C0AD7D9}" presName="horz1" presStyleCnt="0"/>
      <dgm:spPr/>
    </dgm:pt>
    <dgm:pt modelId="{18B439E1-C8F4-4F5E-B2B8-A440E3FED124}" type="pres">
      <dgm:prSet presAssocID="{0C585B6A-5D3B-4353-AB20-90C82C0AD7D9}" presName="tx1" presStyleLbl="revTx" presStyleIdx="1" presStyleCnt="3"/>
      <dgm:spPr/>
    </dgm:pt>
    <dgm:pt modelId="{18E17A4D-0B8D-4EAD-B094-1B031C8D691C}" type="pres">
      <dgm:prSet presAssocID="{0C585B6A-5D3B-4353-AB20-90C82C0AD7D9}" presName="vert1" presStyleCnt="0"/>
      <dgm:spPr/>
    </dgm:pt>
    <dgm:pt modelId="{0E2AD45B-FCDB-4663-8F8B-9AB084F80C9F}" type="pres">
      <dgm:prSet presAssocID="{3B10D61C-8EBF-43BD-B53B-514F87004D1C}" presName="thickLine" presStyleLbl="alignNode1" presStyleIdx="2" presStyleCnt="3"/>
      <dgm:spPr/>
    </dgm:pt>
    <dgm:pt modelId="{7CC0704D-8B31-4181-BFA3-4A75C2B19E82}" type="pres">
      <dgm:prSet presAssocID="{3B10D61C-8EBF-43BD-B53B-514F87004D1C}" presName="horz1" presStyleCnt="0"/>
      <dgm:spPr/>
    </dgm:pt>
    <dgm:pt modelId="{59A916E4-E1C7-494F-A159-51A1A47C6F49}" type="pres">
      <dgm:prSet presAssocID="{3B10D61C-8EBF-43BD-B53B-514F87004D1C}" presName="tx1" presStyleLbl="revTx" presStyleIdx="2" presStyleCnt="3"/>
      <dgm:spPr/>
    </dgm:pt>
    <dgm:pt modelId="{CBD3EB7C-1E3E-43BD-8B16-9FD9D8982894}" type="pres">
      <dgm:prSet presAssocID="{3B10D61C-8EBF-43BD-B53B-514F87004D1C}" presName="vert1" presStyleCnt="0"/>
      <dgm:spPr/>
    </dgm:pt>
  </dgm:ptLst>
  <dgm:cxnLst>
    <dgm:cxn modelId="{B8589D05-3824-47D7-8466-21B34BADB71A}" type="presOf" srcId="{0C585B6A-5D3B-4353-AB20-90C82C0AD7D9}" destId="{18B439E1-C8F4-4F5E-B2B8-A440E3FED124}" srcOrd="0" destOrd="0" presId="urn:microsoft.com/office/officeart/2008/layout/LinedList"/>
    <dgm:cxn modelId="{1765BD21-C2B6-4F12-B8FB-D09CE79ED81B}" srcId="{81842DF8-9B92-4702-9CDF-213C96A7A5B0}" destId="{C65DF4BD-2343-416E-BE43-A7370E1FDE20}" srcOrd="0" destOrd="0" parTransId="{FFDF4E88-8EBD-4468-9A64-CA036AD583CD}" sibTransId="{095570E1-EF72-402B-9BAC-F98F2352BE4E}"/>
    <dgm:cxn modelId="{1199143C-5842-4DC2-9429-0D48BB8D2688}" type="presOf" srcId="{81842DF8-9B92-4702-9CDF-213C96A7A5B0}" destId="{4275E461-9330-498C-8280-0C27B4357E70}" srcOrd="0" destOrd="0" presId="urn:microsoft.com/office/officeart/2008/layout/LinedList"/>
    <dgm:cxn modelId="{A00E015E-1E28-4C19-BCD9-FFD2B90FFF01}" type="presOf" srcId="{3B10D61C-8EBF-43BD-B53B-514F87004D1C}" destId="{59A916E4-E1C7-494F-A159-51A1A47C6F49}" srcOrd="0" destOrd="0" presId="urn:microsoft.com/office/officeart/2008/layout/LinedList"/>
    <dgm:cxn modelId="{03B9A367-3A5D-48C3-B53A-A18271A8BF20}" srcId="{81842DF8-9B92-4702-9CDF-213C96A7A5B0}" destId="{0C585B6A-5D3B-4353-AB20-90C82C0AD7D9}" srcOrd="1" destOrd="0" parTransId="{CF870FD2-6942-4544-A300-C0F1551297AD}" sibTransId="{DABA4619-05E8-4B15-8632-8C1A125D03C1}"/>
    <dgm:cxn modelId="{139A5BEB-FE78-41E1-9B90-77A19A104E02}" srcId="{81842DF8-9B92-4702-9CDF-213C96A7A5B0}" destId="{3B10D61C-8EBF-43BD-B53B-514F87004D1C}" srcOrd="2" destOrd="0" parTransId="{A9BC9635-210A-497A-BC74-935CCF07FD80}" sibTransId="{68E0714A-5556-483D-ACBA-A37BE638E59A}"/>
    <dgm:cxn modelId="{4A0071F3-9D4A-441F-816D-7AA5E14BD8EB}" type="presOf" srcId="{C65DF4BD-2343-416E-BE43-A7370E1FDE20}" destId="{5886A474-F083-4CE2-9817-38EE68149811}" srcOrd="0" destOrd="0" presId="urn:microsoft.com/office/officeart/2008/layout/LinedList"/>
    <dgm:cxn modelId="{0D88A9E5-1235-4EE2-9AAE-1E04CE32D89A}" type="presParOf" srcId="{4275E461-9330-498C-8280-0C27B4357E70}" destId="{17362532-585F-44D8-A5A7-A09C86F5FD41}" srcOrd="0" destOrd="0" presId="urn:microsoft.com/office/officeart/2008/layout/LinedList"/>
    <dgm:cxn modelId="{0CD97137-2A1A-457E-B085-BDAE71926817}" type="presParOf" srcId="{4275E461-9330-498C-8280-0C27B4357E70}" destId="{FF43E245-9E8D-435D-9D30-C8C3B8F2048A}" srcOrd="1" destOrd="0" presId="urn:microsoft.com/office/officeart/2008/layout/LinedList"/>
    <dgm:cxn modelId="{CD28F88B-BE98-4DB3-AFF8-7C47B03DD817}" type="presParOf" srcId="{FF43E245-9E8D-435D-9D30-C8C3B8F2048A}" destId="{5886A474-F083-4CE2-9817-38EE68149811}" srcOrd="0" destOrd="0" presId="urn:microsoft.com/office/officeart/2008/layout/LinedList"/>
    <dgm:cxn modelId="{04BF9044-DF39-4B5F-9615-380E27DBA546}" type="presParOf" srcId="{FF43E245-9E8D-435D-9D30-C8C3B8F2048A}" destId="{D630690C-8A42-494C-BF5D-57AA1A82B0EC}" srcOrd="1" destOrd="0" presId="urn:microsoft.com/office/officeart/2008/layout/LinedList"/>
    <dgm:cxn modelId="{2C81DF6E-9876-4085-A67A-9AB671416FAB}" type="presParOf" srcId="{4275E461-9330-498C-8280-0C27B4357E70}" destId="{E59336D6-812B-4547-971F-67333605FF18}" srcOrd="2" destOrd="0" presId="urn:microsoft.com/office/officeart/2008/layout/LinedList"/>
    <dgm:cxn modelId="{59B690BF-A9DB-41FA-A1B2-480E4D55642D}" type="presParOf" srcId="{4275E461-9330-498C-8280-0C27B4357E70}" destId="{7501C9F3-3B4E-4B6B-91E6-A749D4BC86B5}" srcOrd="3" destOrd="0" presId="urn:microsoft.com/office/officeart/2008/layout/LinedList"/>
    <dgm:cxn modelId="{8BAFAF6E-F73F-4E15-B5BC-A86BDBD1B3D1}" type="presParOf" srcId="{7501C9F3-3B4E-4B6B-91E6-A749D4BC86B5}" destId="{18B439E1-C8F4-4F5E-B2B8-A440E3FED124}" srcOrd="0" destOrd="0" presId="urn:microsoft.com/office/officeart/2008/layout/LinedList"/>
    <dgm:cxn modelId="{1E1757C5-3EF1-4C51-AC0F-3ADCC59654FA}" type="presParOf" srcId="{7501C9F3-3B4E-4B6B-91E6-A749D4BC86B5}" destId="{18E17A4D-0B8D-4EAD-B094-1B031C8D691C}" srcOrd="1" destOrd="0" presId="urn:microsoft.com/office/officeart/2008/layout/LinedList"/>
    <dgm:cxn modelId="{56757CBC-207A-48E6-82D8-7EBBBE0594FE}" type="presParOf" srcId="{4275E461-9330-498C-8280-0C27B4357E70}" destId="{0E2AD45B-FCDB-4663-8F8B-9AB084F80C9F}" srcOrd="4" destOrd="0" presId="urn:microsoft.com/office/officeart/2008/layout/LinedList"/>
    <dgm:cxn modelId="{59C86D84-1572-474D-BB48-955346364770}" type="presParOf" srcId="{4275E461-9330-498C-8280-0C27B4357E70}" destId="{7CC0704D-8B31-4181-BFA3-4A75C2B19E82}" srcOrd="5" destOrd="0" presId="urn:microsoft.com/office/officeart/2008/layout/LinedList"/>
    <dgm:cxn modelId="{AB49CEE6-844A-4787-ACCA-4BF6CC9171CC}" type="presParOf" srcId="{7CC0704D-8B31-4181-BFA3-4A75C2B19E82}" destId="{59A916E4-E1C7-494F-A159-51A1A47C6F49}" srcOrd="0" destOrd="0" presId="urn:microsoft.com/office/officeart/2008/layout/LinedList"/>
    <dgm:cxn modelId="{5642EE8C-4698-4BDC-B193-53885FEE1314}" type="presParOf" srcId="{7CC0704D-8B31-4181-BFA3-4A75C2B19E82}" destId="{CBD3EB7C-1E3E-43BD-8B16-9FD9D898289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BFC124-99DA-449F-B2E6-BE2FDFCAEFA6}" type="doc">
      <dgm:prSet loTypeId="urn:microsoft.com/office/officeart/2017/3/layout/DropPinTimeline" loCatId="process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1F332C83-5267-4BC2-B1B4-448598AA5473}">
      <dgm:prSet custT="1"/>
      <dgm:spPr/>
      <dgm:t>
        <a:bodyPr/>
        <a:lstStyle/>
        <a:p>
          <a:pPr>
            <a:defRPr b="1"/>
          </a:pPr>
          <a:r>
            <a:rPr lang="en-US" sz="1600"/>
            <a:t>2018</a:t>
          </a:r>
        </a:p>
      </dgm:t>
    </dgm:pt>
    <dgm:pt modelId="{476021CA-5F8A-48E5-A416-F725BFB129AA}" type="parTrans" cxnId="{97618CCD-0810-4744-AA5D-2CDE686E8C2B}">
      <dgm:prSet/>
      <dgm:spPr/>
      <dgm:t>
        <a:bodyPr/>
        <a:lstStyle/>
        <a:p>
          <a:endParaRPr lang="en-US" sz="1600"/>
        </a:p>
      </dgm:t>
    </dgm:pt>
    <dgm:pt modelId="{3A4487BE-E06F-443D-84DD-EBE4A8B9725D}" type="sibTrans" cxnId="{97618CCD-0810-4744-AA5D-2CDE686E8C2B}">
      <dgm:prSet/>
      <dgm:spPr/>
      <dgm:t>
        <a:bodyPr/>
        <a:lstStyle/>
        <a:p>
          <a:endParaRPr lang="en-US" sz="1600"/>
        </a:p>
      </dgm:t>
    </dgm:pt>
    <dgm:pt modelId="{160F56EA-5465-43E8-8139-54BA41128969}">
      <dgm:prSet custT="1"/>
      <dgm:spPr/>
      <dgm:t>
        <a:bodyPr/>
        <a:lstStyle/>
        <a:p>
          <a:r>
            <a:rPr lang="en-US" sz="1600" b="1" i="1" dirty="0"/>
            <a:t>Career guidance for social justice</a:t>
          </a:r>
          <a:r>
            <a:rPr lang="en-US" sz="1600" dirty="0"/>
            <a:t> – Explores context, critique and theory. </a:t>
          </a:r>
        </a:p>
      </dgm:t>
    </dgm:pt>
    <dgm:pt modelId="{92510E2F-FA76-419F-8E37-E2643C956E95}" type="parTrans" cxnId="{89EF9326-79CC-4F72-9A25-3E0926AFC673}">
      <dgm:prSet/>
      <dgm:spPr/>
      <dgm:t>
        <a:bodyPr/>
        <a:lstStyle/>
        <a:p>
          <a:endParaRPr lang="en-US" sz="1600"/>
        </a:p>
      </dgm:t>
    </dgm:pt>
    <dgm:pt modelId="{FCE0DADF-C326-4AC0-B8CB-6DCB03B9E011}" type="sibTrans" cxnId="{89EF9326-79CC-4F72-9A25-3E0926AFC673}">
      <dgm:prSet/>
      <dgm:spPr/>
      <dgm:t>
        <a:bodyPr/>
        <a:lstStyle/>
        <a:p>
          <a:endParaRPr lang="en-US" sz="1600"/>
        </a:p>
      </dgm:t>
    </dgm:pt>
    <dgm:pt modelId="{0938D2BB-E9B0-4695-B458-9AAEE84091C5}">
      <dgm:prSet custT="1"/>
      <dgm:spPr/>
      <dgm:t>
        <a:bodyPr/>
        <a:lstStyle/>
        <a:p>
          <a:pPr>
            <a:defRPr b="1"/>
          </a:pPr>
          <a:r>
            <a:rPr lang="en-US" sz="1600"/>
            <a:t>2019</a:t>
          </a:r>
        </a:p>
      </dgm:t>
    </dgm:pt>
    <dgm:pt modelId="{94080714-B225-44D3-92A5-302F0D1B040D}" type="parTrans" cxnId="{C76780AE-AEDF-48F9-B9F1-B85302FEA6DC}">
      <dgm:prSet/>
      <dgm:spPr/>
      <dgm:t>
        <a:bodyPr/>
        <a:lstStyle/>
        <a:p>
          <a:endParaRPr lang="en-US" sz="1600"/>
        </a:p>
      </dgm:t>
    </dgm:pt>
    <dgm:pt modelId="{98AD745C-F600-41FE-80F9-20BF112F3763}" type="sibTrans" cxnId="{C76780AE-AEDF-48F9-B9F1-B85302FEA6DC}">
      <dgm:prSet/>
      <dgm:spPr/>
      <dgm:t>
        <a:bodyPr/>
        <a:lstStyle/>
        <a:p>
          <a:endParaRPr lang="en-US" sz="1600"/>
        </a:p>
      </dgm:t>
    </dgm:pt>
    <dgm:pt modelId="{8BC0C673-8BAE-4C69-8B2D-56B56D1C5019}">
      <dgm:prSet custT="1"/>
      <dgm:spPr/>
      <dgm:t>
        <a:bodyPr/>
        <a:lstStyle/>
        <a:p>
          <a:r>
            <a:rPr lang="en-US" sz="1600" b="1" i="1" dirty="0"/>
            <a:t>Career guidance for emancipation</a:t>
          </a:r>
          <a:r>
            <a:rPr lang="en-US" sz="1600" dirty="0"/>
            <a:t> – Explores diverse experiences of neoliberalism and possibilities for challenging and changing things. </a:t>
          </a:r>
        </a:p>
      </dgm:t>
    </dgm:pt>
    <dgm:pt modelId="{E3EA4276-89C9-4B25-8B26-D072F9386DD7}" type="parTrans" cxnId="{472789A8-E3C4-4EFF-9AD9-955CCFA6CDC4}">
      <dgm:prSet/>
      <dgm:spPr/>
      <dgm:t>
        <a:bodyPr/>
        <a:lstStyle/>
        <a:p>
          <a:endParaRPr lang="en-US" sz="1600"/>
        </a:p>
      </dgm:t>
    </dgm:pt>
    <dgm:pt modelId="{D4BC3728-46F8-463B-804B-DD1BBCF73D98}" type="sibTrans" cxnId="{472789A8-E3C4-4EFF-9AD9-955CCFA6CDC4}">
      <dgm:prSet/>
      <dgm:spPr/>
      <dgm:t>
        <a:bodyPr/>
        <a:lstStyle/>
        <a:p>
          <a:endParaRPr lang="en-US" sz="1600"/>
        </a:p>
      </dgm:t>
    </dgm:pt>
    <dgm:pt modelId="{8A8E1329-0357-499C-8AFA-852FC2455996}" type="pres">
      <dgm:prSet presAssocID="{1BBFC124-99DA-449F-B2E6-BE2FDFCAEFA6}" presName="root" presStyleCnt="0">
        <dgm:presLayoutVars>
          <dgm:chMax/>
          <dgm:chPref/>
          <dgm:animLvl val="lvl"/>
        </dgm:presLayoutVars>
      </dgm:prSet>
      <dgm:spPr/>
    </dgm:pt>
    <dgm:pt modelId="{8B3DDA36-D3B9-4E0F-A8A9-8040F1AFFF08}" type="pres">
      <dgm:prSet presAssocID="{1BBFC124-99DA-449F-B2E6-BE2FDFCAEFA6}" presName="divider" presStyleLbl="fgAcc1" presStyleIdx="0" presStyleCnt="3"/>
      <dgm:spPr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gm:spPr>
    </dgm:pt>
    <dgm:pt modelId="{75380A69-9FB3-440C-BCA0-BEC4C50DD658}" type="pres">
      <dgm:prSet presAssocID="{1BBFC124-99DA-449F-B2E6-BE2FDFCAEFA6}" presName="nodes" presStyleCnt="0">
        <dgm:presLayoutVars>
          <dgm:chMax/>
          <dgm:chPref/>
          <dgm:animLvl val="lvl"/>
        </dgm:presLayoutVars>
      </dgm:prSet>
      <dgm:spPr/>
    </dgm:pt>
    <dgm:pt modelId="{71DA9C9A-B439-44FB-A05A-3039AD423EC4}" type="pres">
      <dgm:prSet presAssocID="{1F332C83-5267-4BC2-B1B4-448598AA5473}" presName="composite1" presStyleCnt="0"/>
      <dgm:spPr/>
    </dgm:pt>
    <dgm:pt modelId="{7D1D3CC3-D690-400E-ACBF-51C87E9AC0BC}" type="pres">
      <dgm:prSet presAssocID="{1F332C83-5267-4BC2-B1B4-448598AA5473}" presName="ConnectorPoint1" presStyleLbl="lnNode1" presStyleIdx="0" presStyleCnt="2"/>
      <dgm:spPr/>
    </dgm:pt>
    <dgm:pt modelId="{C6A218B4-4C61-4291-9429-405E3F62CA7D}" type="pres">
      <dgm:prSet presAssocID="{1F332C83-5267-4BC2-B1B4-448598AA5473}" presName="DropPinPlaceHolder1" presStyleCnt="0"/>
      <dgm:spPr/>
    </dgm:pt>
    <dgm:pt modelId="{9BF0C7E7-642B-4AF0-BA1A-7EEA2620E0FA}" type="pres">
      <dgm:prSet presAssocID="{1F332C83-5267-4BC2-B1B4-448598AA5473}" presName="DropPin1" presStyleLbl="alignNode1" presStyleIdx="0" presStyleCnt="2"/>
      <dgm:spPr/>
    </dgm:pt>
    <dgm:pt modelId="{A9D312DA-748B-41FE-A024-2C8CA5B8B009}" type="pres">
      <dgm:prSet presAssocID="{1F332C83-5267-4BC2-B1B4-448598AA5473}" presName="Ellipse1" presStyleLbl="fgAcc1" presStyleIdx="1" presStyleCnt="3"/>
      <dgm:spPr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noFill/>
          <a:prstDash val="solid"/>
        </a:ln>
        <a:effectLst/>
      </dgm:spPr>
    </dgm:pt>
    <dgm:pt modelId="{A53BFE43-8B4D-4676-A055-D371B65017B8}" type="pres">
      <dgm:prSet presAssocID="{1F332C83-5267-4BC2-B1B4-448598AA5473}" presName="L2TextContainer1" presStyleLbl="revTx" presStyleIdx="0" presStyleCnt="4">
        <dgm:presLayoutVars>
          <dgm:bulletEnabled val="1"/>
        </dgm:presLayoutVars>
      </dgm:prSet>
      <dgm:spPr/>
    </dgm:pt>
    <dgm:pt modelId="{72A0DE65-D9D2-426D-8E2B-22CCAF84A444}" type="pres">
      <dgm:prSet presAssocID="{1F332C83-5267-4BC2-B1B4-448598AA5473}" presName="L1TextContainer1" presStyleLbl="revTx" presStyleIdx="1" presStyleCnt="4">
        <dgm:presLayoutVars>
          <dgm:chMax val="1"/>
          <dgm:chPref val="1"/>
          <dgm:bulletEnabled val="1"/>
        </dgm:presLayoutVars>
      </dgm:prSet>
      <dgm:spPr/>
    </dgm:pt>
    <dgm:pt modelId="{9EDAF7B0-D57F-413B-8C7C-847E2F83783E}" type="pres">
      <dgm:prSet presAssocID="{1F332C83-5267-4BC2-B1B4-448598AA5473}" presName="ConnectLine1" presStyleLbl="sibTrans1D1" presStyleIdx="0" presStyleCnt="2"/>
      <dgm:spPr>
        <a:noFill/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EADF3C67-150A-4E03-A4D5-4E407D423C8F}" type="pres">
      <dgm:prSet presAssocID="{1F332C83-5267-4BC2-B1B4-448598AA5473}" presName="EmptyPlaceHolder1" presStyleCnt="0"/>
      <dgm:spPr/>
    </dgm:pt>
    <dgm:pt modelId="{76DB85BF-BA94-4AAB-845C-A85D7673D58A}" type="pres">
      <dgm:prSet presAssocID="{3A4487BE-E06F-443D-84DD-EBE4A8B9725D}" presName="spaceBetweenRectangles1" presStyleCnt="0"/>
      <dgm:spPr/>
    </dgm:pt>
    <dgm:pt modelId="{E967B12E-A657-46F0-AACA-FAC8D9DC320F}" type="pres">
      <dgm:prSet presAssocID="{0938D2BB-E9B0-4695-B458-9AAEE84091C5}" presName="composite1" presStyleCnt="0"/>
      <dgm:spPr/>
    </dgm:pt>
    <dgm:pt modelId="{85E1209F-8DD1-4284-AD13-D621DE7740CB}" type="pres">
      <dgm:prSet presAssocID="{0938D2BB-E9B0-4695-B458-9AAEE84091C5}" presName="ConnectorPoint1" presStyleLbl="lnNode1" presStyleIdx="1" presStyleCnt="2"/>
      <dgm:spPr/>
    </dgm:pt>
    <dgm:pt modelId="{57A05CB0-AE77-4D7E-9DBE-2F417DDFFD76}" type="pres">
      <dgm:prSet presAssocID="{0938D2BB-E9B0-4695-B458-9AAEE84091C5}" presName="DropPinPlaceHolder1" presStyleCnt="0"/>
      <dgm:spPr/>
    </dgm:pt>
    <dgm:pt modelId="{32511846-5D48-4CC9-9830-873C12AF064B}" type="pres">
      <dgm:prSet presAssocID="{0938D2BB-E9B0-4695-B458-9AAEE84091C5}" presName="DropPin1" presStyleLbl="alignNode1" presStyleIdx="1" presStyleCnt="2"/>
      <dgm:spPr/>
    </dgm:pt>
    <dgm:pt modelId="{F1E298FD-77F1-4DCB-8D38-A48322F0AED5}" type="pres">
      <dgm:prSet presAssocID="{0938D2BB-E9B0-4695-B458-9AAEE84091C5}" presName="Ellipse1" presStyleLbl="fgAcc1" presStyleIdx="2" presStyleCnt="3"/>
      <dgm:spPr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noFill/>
          <a:prstDash val="solid"/>
        </a:ln>
        <a:effectLst/>
      </dgm:spPr>
    </dgm:pt>
    <dgm:pt modelId="{B813D65B-B102-405C-8C66-5CB8A6188161}" type="pres">
      <dgm:prSet presAssocID="{0938D2BB-E9B0-4695-B458-9AAEE84091C5}" presName="L2TextContainer1" presStyleLbl="revTx" presStyleIdx="2" presStyleCnt="4">
        <dgm:presLayoutVars>
          <dgm:bulletEnabled val="1"/>
        </dgm:presLayoutVars>
      </dgm:prSet>
      <dgm:spPr/>
    </dgm:pt>
    <dgm:pt modelId="{0EE4FD7B-370B-4303-A064-D5FC0FAA88C4}" type="pres">
      <dgm:prSet presAssocID="{0938D2BB-E9B0-4695-B458-9AAEE84091C5}" presName="L1TextContainer1" presStyleLbl="revTx" presStyleIdx="3" presStyleCnt="4">
        <dgm:presLayoutVars>
          <dgm:chMax val="1"/>
          <dgm:chPref val="1"/>
          <dgm:bulletEnabled val="1"/>
        </dgm:presLayoutVars>
      </dgm:prSet>
      <dgm:spPr/>
    </dgm:pt>
    <dgm:pt modelId="{E5E254C1-5BAF-41A4-B076-4B193F562B80}" type="pres">
      <dgm:prSet presAssocID="{0938D2BB-E9B0-4695-B458-9AAEE84091C5}" presName="ConnectLine1" presStyleLbl="sibTrans1D1" presStyleIdx="1" presStyleCnt="2"/>
      <dgm:spPr>
        <a:noFill/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C71C602B-C395-4130-A456-17D1CB56E707}" type="pres">
      <dgm:prSet presAssocID="{0938D2BB-E9B0-4695-B458-9AAEE84091C5}" presName="EmptyPlaceHolder1" presStyleCnt="0"/>
      <dgm:spPr/>
    </dgm:pt>
  </dgm:ptLst>
  <dgm:cxnLst>
    <dgm:cxn modelId="{32739400-1541-4247-8C4D-F0C8351CC2AD}" type="presOf" srcId="{1F332C83-5267-4BC2-B1B4-448598AA5473}" destId="{72A0DE65-D9D2-426D-8E2B-22CCAF84A444}" srcOrd="0" destOrd="0" presId="urn:microsoft.com/office/officeart/2017/3/layout/DropPinTimeline"/>
    <dgm:cxn modelId="{E0F0251B-FA59-4222-A0DA-0CE12908B1DA}" type="presOf" srcId="{160F56EA-5465-43E8-8139-54BA41128969}" destId="{A53BFE43-8B4D-4676-A055-D371B65017B8}" srcOrd="0" destOrd="0" presId="urn:microsoft.com/office/officeart/2017/3/layout/DropPinTimeline"/>
    <dgm:cxn modelId="{89EF9326-79CC-4F72-9A25-3E0926AFC673}" srcId="{1F332C83-5267-4BC2-B1B4-448598AA5473}" destId="{160F56EA-5465-43E8-8139-54BA41128969}" srcOrd="0" destOrd="0" parTransId="{92510E2F-FA76-419F-8E37-E2643C956E95}" sibTransId="{FCE0DADF-C326-4AC0-B8CB-6DCB03B9E011}"/>
    <dgm:cxn modelId="{89405735-01D7-44DC-BADC-D6E841FF347F}" type="presOf" srcId="{8BC0C673-8BAE-4C69-8B2D-56B56D1C5019}" destId="{B813D65B-B102-405C-8C66-5CB8A6188161}" srcOrd="0" destOrd="0" presId="urn:microsoft.com/office/officeart/2017/3/layout/DropPinTimeline"/>
    <dgm:cxn modelId="{472789A8-E3C4-4EFF-9AD9-955CCFA6CDC4}" srcId="{0938D2BB-E9B0-4695-B458-9AAEE84091C5}" destId="{8BC0C673-8BAE-4C69-8B2D-56B56D1C5019}" srcOrd="0" destOrd="0" parTransId="{E3EA4276-89C9-4B25-8B26-D072F9386DD7}" sibTransId="{D4BC3728-46F8-463B-804B-DD1BBCF73D98}"/>
    <dgm:cxn modelId="{018935AB-EC20-43BA-A36D-F9BFD243592D}" type="presOf" srcId="{0938D2BB-E9B0-4695-B458-9AAEE84091C5}" destId="{0EE4FD7B-370B-4303-A064-D5FC0FAA88C4}" srcOrd="0" destOrd="0" presId="urn:microsoft.com/office/officeart/2017/3/layout/DropPinTimeline"/>
    <dgm:cxn modelId="{C76780AE-AEDF-48F9-B9F1-B85302FEA6DC}" srcId="{1BBFC124-99DA-449F-B2E6-BE2FDFCAEFA6}" destId="{0938D2BB-E9B0-4695-B458-9AAEE84091C5}" srcOrd="1" destOrd="0" parTransId="{94080714-B225-44D3-92A5-302F0D1B040D}" sibTransId="{98AD745C-F600-41FE-80F9-20BF112F3763}"/>
    <dgm:cxn modelId="{97618CCD-0810-4744-AA5D-2CDE686E8C2B}" srcId="{1BBFC124-99DA-449F-B2E6-BE2FDFCAEFA6}" destId="{1F332C83-5267-4BC2-B1B4-448598AA5473}" srcOrd="0" destOrd="0" parTransId="{476021CA-5F8A-48E5-A416-F725BFB129AA}" sibTransId="{3A4487BE-E06F-443D-84DD-EBE4A8B9725D}"/>
    <dgm:cxn modelId="{E0213ADC-C5D5-4784-ABC1-612281181C44}" type="presOf" srcId="{1BBFC124-99DA-449F-B2E6-BE2FDFCAEFA6}" destId="{8A8E1329-0357-499C-8AFA-852FC2455996}" srcOrd="0" destOrd="0" presId="urn:microsoft.com/office/officeart/2017/3/layout/DropPinTimeline"/>
    <dgm:cxn modelId="{40CAF3CB-8C27-4285-B6F3-507DC5133CB8}" type="presParOf" srcId="{8A8E1329-0357-499C-8AFA-852FC2455996}" destId="{8B3DDA36-D3B9-4E0F-A8A9-8040F1AFFF08}" srcOrd="0" destOrd="0" presId="urn:microsoft.com/office/officeart/2017/3/layout/DropPinTimeline"/>
    <dgm:cxn modelId="{7A9DA29E-D2D0-4ED9-B5D0-663D5DB8904A}" type="presParOf" srcId="{8A8E1329-0357-499C-8AFA-852FC2455996}" destId="{75380A69-9FB3-440C-BCA0-BEC4C50DD658}" srcOrd="1" destOrd="0" presId="urn:microsoft.com/office/officeart/2017/3/layout/DropPinTimeline"/>
    <dgm:cxn modelId="{28AD0BE1-7DB5-4A3F-91E4-18A4C8361660}" type="presParOf" srcId="{75380A69-9FB3-440C-BCA0-BEC4C50DD658}" destId="{71DA9C9A-B439-44FB-A05A-3039AD423EC4}" srcOrd="0" destOrd="0" presId="urn:microsoft.com/office/officeart/2017/3/layout/DropPinTimeline"/>
    <dgm:cxn modelId="{0D98ADBE-7B89-43A0-94E2-291E1400C63B}" type="presParOf" srcId="{71DA9C9A-B439-44FB-A05A-3039AD423EC4}" destId="{7D1D3CC3-D690-400E-ACBF-51C87E9AC0BC}" srcOrd="0" destOrd="0" presId="urn:microsoft.com/office/officeart/2017/3/layout/DropPinTimeline"/>
    <dgm:cxn modelId="{93F42182-CB58-449F-B45C-034635FAAFF7}" type="presParOf" srcId="{71DA9C9A-B439-44FB-A05A-3039AD423EC4}" destId="{C6A218B4-4C61-4291-9429-405E3F62CA7D}" srcOrd="1" destOrd="0" presId="urn:microsoft.com/office/officeart/2017/3/layout/DropPinTimeline"/>
    <dgm:cxn modelId="{6B39EDE3-17D5-45A1-985F-090A15D0B17B}" type="presParOf" srcId="{C6A218B4-4C61-4291-9429-405E3F62CA7D}" destId="{9BF0C7E7-642B-4AF0-BA1A-7EEA2620E0FA}" srcOrd="0" destOrd="0" presId="urn:microsoft.com/office/officeart/2017/3/layout/DropPinTimeline"/>
    <dgm:cxn modelId="{6FCB081C-48CE-49D3-8D76-56257242049C}" type="presParOf" srcId="{C6A218B4-4C61-4291-9429-405E3F62CA7D}" destId="{A9D312DA-748B-41FE-A024-2C8CA5B8B009}" srcOrd="1" destOrd="0" presId="urn:microsoft.com/office/officeart/2017/3/layout/DropPinTimeline"/>
    <dgm:cxn modelId="{EACCBF04-2728-4EDF-A5B4-808449CA3EAA}" type="presParOf" srcId="{71DA9C9A-B439-44FB-A05A-3039AD423EC4}" destId="{A53BFE43-8B4D-4676-A055-D371B65017B8}" srcOrd="2" destOrd="0" presId="urn:microsoft.com/office/officeart/2017/3/layout/DropPinTimeline"/>
    <dgm:cxn modelId="{ABC31DF2-2540-427E-BD8E-376392EDA1C2}" type="presParOf" srcId="{71DA9C9A-B439-44FB-A05A-3039AD423EC4}" destId="{72A0DE65-D9D2-426D-8E2B-22CCAF84A444}" srcOrd="3" destOrd="0" presId="urn:microsoft.com/office/officeart/2017/3/layout/DropPinTimeline"/>
    <dgm:cxn modelId="{73A681A3-0D10-48AA-8892-3C5CD11FEAC4}" type="presParOf" srcId="{71DA9C9A-B439-44FB-A05A-3039AD423EC4}" destId="{9EDAF7B0-D57F-413B-8C7C-847E2F83783E}" srcOrd="4" destOrd="0" presId="urn:microsoft.com/office/officeart/2017/3/layout/DropPinTimeline"/>
    <dgm:cxn modelId="{8C818981-46D9-4484-8C7F-445F274862F9}" type="presParOf" srcId="{71DA9C9A-B439-44FB-A05A-3039AD423EC4}" destId="{EADF3C67-150A-4E03-A4D5-4E407D423C8F}" srcOrd="5" destOrd="0" presId="urn:microsoft.com/office/officeart/2017/3/layout/DropPinTimeline"/>
    <dgm:cxn modelId="{B3A5359B-07BC-4E80-811F-68F33B941DAD}" type="presParOf" srcId="{75380A69-9FB3-440C-BCA0-BEC4C50DD658}" destId="{76DB85BF-BA94-4AAB-845C-A85D7673D58A}" srcOrd="1" destOrd="0" presId="urn:microsoft.com/office/officeart/2017/3/layout/DropPinTimeline"/>
    <dgm:cxn modelId="{4622A012-4A63-4950-8555-FABE30D0C5B5}" type="presParOf" srcId="{75380A69-9FB3-440C-BCA0-BEC4C50DD658}" destId="{E967B12E-A657-46F0-AACA-FAC8D9DC320F}" srcOrd="2" destOrd="0" presId="urn:microsoft.com/office/officeart/2017/3/layout/DropPinTimeline"/>
    <dgm:cxn modelId="{75DAB2B3-1EF4-48A4-9D0E-E540499C8241}" type="presParOf" srcId="{E967B12E-A657-46F0-AACA-FAC8D9DC320F}" destId="{85E1209F-8DD1-4284-AD13-D621DE7740CB}" srcOrd="0" destOrd="0" presId="urn:microsoft.com/office/officeart/2017/3/layout/DropPinTimeline"/>
    <dgm:cxn modelId="{49D6E5FF-089B-4F4B-ACDA-B7CCC87FC803}" type="presParOf" srcId="{E967B12E-A657-46F0-AACA-FAC8D9DC320F}" destId="{57A05CB0-AE77-4D7E-9DBE-2F417DDFFD76}" srcOrd="1" destOrd="0" presId="urn:microsoft.com/office/officeart/2017/3/layout/DropPinTimeline"/>
    <dgm:cxn modelId="{6B5C1CA5-E962-4483-A76C-691EE845F3FE}" type="presParOf" srcId="{57A05CB0-AE77-4D7E-9DBE-2F417DDFFD76}" destId="{32511846-5D48-4CC9-9830-873C12AF064B}" srcOrd="0" destOrd="0" presId="urn:microsoft.com/office/officeart/2017/3/layout/DropPinTimeline"/>
    <dgm:cxn modelId="{08E3F2C8-913F-43D8-91CF-B499FDC0917B}" type="presParOf" srcId="{57A05CB0-AE77-4D7E-9DBE-2F417DDFFD76}" destId="{F1E298FD-77F1-4DCB-8D38-A48322F0AED5}" srcOrd="1" destOrd="0" presId="urn:microsoft.com/office/officeart/2017/3/layout/DropPinTimeline"/>
    <dgm:cxn modelId="{ADA7FACE-3274-4B88-A1F8-760F413DCDFE}" type="presParOf" srcId="{E967B12E-A657-46F0-AACA-FAC8D9DC320F}" destId="{B813D65B-B102-405C-8C66-5CB8A6188161}" srcOrd="2" destOrd="0" presId="urn:microsoft.com/office/officeart/2017/3/layout/DropPinTimeline"/>
    <dgm:cxn modelId="{CE5F907F-57CC-4830-A464-5B96EA588095}" type="presParOf" srcId="{E967B12E-A657-46F0-AACA-FAC8D9DC320F}" destId="{0EE4FD7B-370B-4303-A064-D5FC0FAA88C4}" srcOrd="3" destOrd="0" presId="urn:microsoft.com/office/officeart/2017/3/layout/DropPinTimeline"/>
    <dgm:cxn modelId="{0D3BADB5-9502-4299-A026-5A38D0291B8B}" type="presParOf" srcId="{E967B12E-A657-46F0-AACA-FAC8D9DC320F}" destId="{E5E254C1-5BAF-41A4-B076-4B193F562B80}" srcOrd="4" destOrd="0" presId="urn:microsoft.com/office/officeart/2017/3/layout/DropPinTimeline"/>
    <dgm:cxn modelId="{C5B897F0-6F15-4479-A928-4979E0B7EC45}" type="presParOf" srcId="{E967B12E-A657-46F0-AACA-FAC8D9DC320F}" destId="{C71C602B-C395-4130-A456-17D1CB56E707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633CFA1-B18E-48BC-9ECB-A14DBF94CBE7}" type="doc">
      <dgm:prSet loTypeId="urn:microsoft.com/office/officeart/2005/8/layout/process5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2A780A0-2A87-4280-8D78-BDFA40ECF4D9}">
      <dgm:prSet/>
      <dgm:spPr/>
      <dgm:t>
        <a:bodyPr/>
        <a:lstStyle/>
        <a:p>
          <a:r>
            <a:rPr lang="en-US" dirty="0"/>
            <a:t>Definitions</a:t>
          </a:r>
        </a:p>
      </dgm:t>
    </dgm:pt>
    <dgm:pt modelId="{F2AD13FC-26B9-4983-AC23-AD1C12D35BF6}" type="parTrans" cxnId="{73C6B407-1727-48E5-B80C-B7C060D317F0}">
      <dgm:prSet/>
      <dgm:spPr/>
      <dgm:t>
        <a:bodyPr/>
        <a:lstStyle/>
        <a:p>
          <a:endParaRPr lang="en-US"/>
        </a:p>
      </dgm:t>
    </dgm:pt>
    <dgm:pt modelId="{0A819311-0721-4D34-BD6F-82641A546224}" type="sibTrans" cxnId="{73C6B407-1727-48E5-B80C-B7C060D317F0}">
      <dgm:prSet/>
      <dgm:spPr/>
      <dgm:t>
        <a:bodyPr/>
        <a:lstStyle/>
        <a:p>
          <a:endParaRPr lang="en-US"/>
        </a:p>
      </dgm:t>
    </dgm:pt>
    <dgm:pt modelId="{E613AD1B-AE87-4908-BD1E-8EE8DDBACF15}">
      <dgm:prSet/>
      <dgm:spPr/>
      <dgm:t>
        <a:bodyPr/>
        <a:lstStyle/>
        <a:p>
          <a:r>
            <a:rPr lang="en-US" dirty="0"/>
            <a:t>The faces of oppression</a:t>
          </a:r>
        </a:p>
      </dgm:t>
    </dgm:pt>
    <dgm:pt modelId="{5F3BCC7F-BF33-4ACC-A8AA-FE1D8693763C}" type="parTrans" cxnId="{1C18D6AF-645D-46A4-B575-D2A8E5217A73}">
      <dgm:prSet/>
      <dgm:spPr/>
      <dgm:t>
        <a:bodyPr/>
        <a:lstStyle/>
        <a:p>
          <a:endParaRPr lang="en-US"/>
        </a:p>
      </dgm:t>
    </dgm:pt>
    <dgm:pt modelId="{DFF1A7B0-81AC-4563-A490-74FBD8485F45}" type="sibTrans" cxnId="{1C18D6AF-645D-46A4-B575-D2A8E5217A73}">
      <dgm:prSet/>
      <dgm:spPr/>
      <dgm:t>
        <a:bodyPr/>
        <a:lstStyle/>
        <a:p>
          <a:endParaRPr lang="en-US"/>
        </a:p>
      </dgm:t>
    </dgm:pt>
    <dgm:pt modelId="{A82B26C1-E168-4495-9C66-1097B4D70889}">
      <dgm:prSet/>
      <dgm:spPr/>
      <dgm:t>
        <a:bodyPr/>
        <a:lstStyle/>
        <a:p>
          <a:r>
            <a:rPr lang="en-US" dirty="0"/>
            <a:t>Neoliberalism</a:t>
          </a:r>
        </a:p>
      </dgm:t>
    </dgm:pt>
    <dgm:pt modelId="{E96A6E3E-CAD7-4F4A-9AB6-574D2C45A595}" type="parTrans" cxnId="{98A7BDB6-6FA9-41EA-95DC-68AAADA7AC94}">
      <dgm:prSet/>
      <dgm:spPr/>
      <dgm:t>
        <a:bodyPr/>
        <a:lstStyle/>
        <a:p>
          <a:endParaRPr lang="en-US"/>
        </a:p>
      </dgm:t>
    </dgm:pt>
    <dgm:pt modelId="{38143578-194C-4571-9AF5-67683BDB1E4C}" type="sibTrans" cxnId="{98A7BDB6-6FA9-41EA-95DC-68AAADA7AC94}">
      <dgm:prSet/>
      <dgm:spPr/>
      <dgm:t>
        <a:bodyPr/>
        <a:lstStyle/>
        <a:p>
          <a:endParaRPr lang="en-US"/>
        </a:p>
      </dgm:t>
    </dgm:pt>
    <dgm:pt modelId="{C6D9DB9A-21F8-4829-93C8-A804E30CA15F}">
      <dgm:prSet/>
      <dgm:spPr/>
      <dgm:t>
        <a:bodyPr/>
        <a:lstStyle/>
        <a:p>
          <a:r>
            <a:rPr lang="en-US" dirty="0" err="1"/>
            <a:t>Responsibilisation</a:t>
          </a:r>
          <a:endParaRPr lang="en-US" dirty="0"/>
        </a:p>
      </dgm:t>
    </dgm:pt>
    <dgm:pt modelId="{A96E18DD-B89B-46F4-97FA-C6F62DB22BFA}" type="parTrans" cxnId="{A16FAA54-5E4F-4657-B064-48E52A896AEE}">
      <dgm:prSet/>
      <dgm:spPr/>
      <dgm:t>
        <a:bodyPr/>
        <a:lstStyle/>
        <a:p>
          <a:endParaRPr lang="en-US"/>
        </a:p>
      </dgm:t>
    </dgm:pt>
    <dgm:pt modelId="{8C39D6E6-73DC-4EEF-BEB2-743498B4C15C}" type="sibTrans" cxnId="{A16FAA54-5E4F-4657-B064-48E52A896AEE}">
      <dgm:prSet/>
      <dgm:spPr/>
      <dgm:t>
        <a:bodyPr/>
        <a:lstStyle/>
        <a:p>
          <a:endParaRPr lang="en-US"/>
        </a:p>
      </dgm:t>
    </dgm:pt>
    <dgm:pt modelId="{71848A1C-EDBA-4A75-828B-9D0429913848}">
      <dgm:prSet/>
      <dgm:spPr/>
      <dgm:t>
        <a:bodyPr/>
        <a:lstStyle/>
        <a:p>
          <a:r>
            <a:rPr lang="en-US"/>
            <a:t>Opportunity </a:t>
          </a:r>
          <a:r>
            <a:rPr lang="en-US" dirty="0"/>
            <a:t>structure</a:t>
          </a:r>
        </a:p>
      </dgm:t>
    </dgm:pt>
    <dgm:pt modelId="{752ABE72-86B7-4065-8609-3A6D6E94AABB}" type="parTrans" cxnId="{52DF1921-5AD7-4F0A-AF05-36695E2660B7}">
      <dgm:prSet/>
      <dgm:spPr/>
      <dgm:t>
        <a:bodyPr/>
        <a:lstStyle/>
        <a:p>
          <a:endParaRPr lang="en-GB"/>
        </a:p>
      </dgm:t>
    </dgm:pt>
    <dgm:pt modelId="{79F9846F-7B7B-4E73-955E-A7BCF9B90E38}" type="sibTrans" cxnId="{52DF1921-5AD7-4F0A-AF05-36695E2660B7}">
      <dgm:prSet/>
      <dgm:spPr/>
      <dgm:t>
        <a:bodyPr/>
        <a:lstStyle/>
        <a:p>
          <a:endParaRPr lang="en-GB"/>
        </a:p>
      </dgm:t>
    </dgm:pt>
    <dgm:pt modelId="{55B124A3-D9AC-464F-BB40-6E084D233AA0}">
      <dgm:prSet/>
      <dgm:spPr/>
      <dgm:t>
        <a:bodyPr/>
        <a:lstStyle/>
        <a:p>
          <a:r>
            <a:rPr lang="en-US" dirty="0"/>
            <a:t>The five signposts</a:t>
          </a:r>
        </a:p>
      </dgm:t>
    </dgm:pt>
    <dgm:pt modelId="{87FE6526-EC82-4BA4-9CDD-CC0AFB5D73A5}" type="parTrans" cxnId="{849643AF-8F9D-4BDA-96ED-37151233C299}">
      <dgm:prSet/>
      <dgm:spPr/>
      <dgm:t>
        <a:bodyPr/>
        <a:lstStyle/>
        <a:p>
          <a:endParaRPr lang="en-GB"/>
        </a:p>
      </dgm:t>
    </dgm:pt>
    <dgm:pt modelId="{406D59BB-7161-48B2-8784-8996546BC13B}" type="sibTrans" cxnId="{849643AF-8F9D-4BDA-96ED-37151233C299}">
      <dgm:prSet/>
      <dgm:spPr/>
      <dgm:t>
        <a:bodyPr/>
        <a:lstStyle/>
        <a:p>
          <a:endParaRPr lang="en-GB"/>
        </a:p>
      </dgm:t>
    </dgm:pt>
    <dgm:pt modelId="{2D84FAEF-0441-4FE8-A161-534C2A10D034}" type="pres">
      <dgm:prSet presAssocID="{B633CFA1-B18E-48BC-9ECB-A14DBF94CBE7}" presName="diagram" presStyleCnt="0">
        <dgm:presLayoutVars>
          <dgm:dir/>
          <dgm:resizeHandles val="exact"/>
        </dgm:presLayoutVars>
      </dgm:prSet>
      <dgm:spPr/>
    </dgm:pt>
    <dgm:pt modelId="{9A161E68-4C65-4655-86D1-7342F773E665}" type="pres">
      <dgm:prSet presAssocID="{02A780A0-2A87-4280-8D78-BDFA40ECF4D9}" presName="node" presStyleLbl="node1" presStyleIdx="0" presStyleCnt="6">
        <dgm:presLayoutVars>
          <dgm:bulletEnabled val="1"/>
        </dgm:presLayoutVars>
      </dgm:prSet>
      <dgm:spPr/>
    </dgm:pt>
    <dgm:pt modelId="{B837194F-7F5A-47C1-9741-353F85BFD5D8}" type="pres">
      <dgm:prSet presAssocID="{0A819311-0721-4D34-BD6F-82641A546224}" presName="sibTrans" presStyleLbl="sibTrans2D1" presStyleIdx="0" presStyleCnt="5"/>
      <dgm:spPr/>
    </dgm:pt>
    <dgm:pt modelId="{EA169862-39A6-46EC-BC05-798561103C84}" type="pres">
      <dgm:prSet presAssocID="{0A819311-0721-4D34-BD6F-82641A546224}" presName="connectorText" presStyleLbl="sibTrans2D1" presStyleIdx="0" presStyleCnt="5"/>
      <dgm:spPr/>
    </dgm:pt>
    <dgm:pt modelId="{FEB6E90B-6967-456E-9C33-023A4D9B65A0}" type="pres">
      <dgm:prSet presAssocID="{71848A1C-EDBA-4A75-828B-9D0429913848}" presName="node" presStyleLbl="node1" presStyleIdx="1" presStyleCnt="6">
        <dgm:presLayoutVars>
          <dgm:bulletEnabled val="1"/>
        </dgm:presLayoutVars>
      </dgm:prSet>
      <dgm:spPr/>
    </dgm:pt>
    <dgm:pt modelId="{9C6C1831-B921-4591-96D0-80EC9EAC5385}" type="pres">
      <dgm:prSet presAssocID="{79F9846F-7B7B-4E73-955E-A7BCF9B90E38}" presName="sibTrans" presStyleLbl="sibTrans2D1" presStyleIdx="1" presStyleCnt="5"/>
      <dgm:spPr/>
    </dgm:pt>
    <dgm:pt modelId="{A39D334B-07B2-45B7-BFFD-FBF388B927F7}" type="pres">
      <dgm:prSet presAssocID="{79F9846F-7B7B-4E73-955E-A7BCF9B90E38}" presName="connectorText" presStyleLbl="sibTrans2D1" presStyleIdx="1" presStyleCnt="5"/>
      <dgm:spPr/>
    </dgm:pt>
    <dgm:pt modelId="{885124CC-B1F3-4DF1-B686-EDCE742F219F}" type="pres">
      <dgm:prSet presAssocID="{A82B26C1-E168-4495-9C66-1097B4D70889}" presName="node" presStyleLbl="node1" presStyleIdx="2" presStyleCnt="6">
        <dgm:presLayoutVars>
          <dgm:bulletEnabled val="1"/>
        </dgm:presLayoutVars>
      </dgm:prSet>
      <dgm:spPr/>
    </dgm:pt>
    <dgm:pt modelId="{FC29D964-DE89-4C6B-9C11-63B88216E1F4}" type="pres">
      <dgm:prSet presAssocID="{38143578-194C-4571-9AF5-67683BDB1E4C}" presName="sibTrans" presStyleLbl="sibTrans2D1" presStyleIdx="2" presStyleCnt="5"/>
      <dgm:spPr/>
    </dgm:pt>
    <dgm:pt modelId="{C76A7D76-1DB0-465B-AC05-397B4B8E9A12}" type="pres">
      <dgm:prSet presAssocID="{38143578-194C-4571-9AF5-67683BDB1E4C}" presName="connectorText" presStyleLbl="sibTrans2D1" presStyleIdx="2" presStyleCnt="5"/>
      <dgm:spPr/>
    </dgm:pt>
    <dgm:pt modelId="{2D718C24-E020-420D-AD33-15A64E83AD41}" type="pres">
      <dgm:prSet presAssocID="{C6D9DB9A-21F8-4829-93C8-A804E30CA15F}" presName="node" presStyleLbl="node1" presStyleIdx="3" presStyleCnt="6">
        <dgm:presLayoutVars>
          <dgm:bulletEnabled val="1"/>
        </dgm:presLayoutVars>
      </dgm:prSet>
      <dgm:spPr/>
    </dgm:pt>
    <dgm:pt modelId="{2E87C336-4057-4D61-8AAE-669266794E14}" type="pres">
      <dgm:prSet presAssocID="{8C39D6E6-73DC-4EEF-BEB2-743498B4C15C}" presName="sibTrans" presStyleLbl="sibTrans2D1" presStyleIdx="3" presStyleCnt="5"/>
      <dgm:spPr/>
    </dgm:pt>
    <dgm:pt modelId="{F67E41AF-AC64-4F19-B1E3-4D288CF78DE6}" type="pres">
      <dgm:prSet presAssocID="{8C39D6E6-73DC-4EEF-BEB2-743498B4C15C}" presName="connectorText" presStyleLbl="sibTrans2D1" presStyleIdx="3" presStyleCnt="5"/>
      <dgm:spPr/>
    </dgm:pt>
    <dgm:pt modelId="{5AAC6AE0-2E08-44AB-9C88-A48E1B65EA30}" type="pres">
      <dgm:prSet presAssocID="{E613AD1B-AE87-4908-BD1E-8EE8DDBACF15}" presName="node" presStyleLbl="node1" presStyleIdx="4" presStyleCnt="6">
        <dgm:presLayoutVars>
          <dgm:bulletEnabled val="1"/>
        </dgm:presLayoutVars>
      </dgm:prSet>
      <dgm:spPr/>
    </dgm:pt>
    <dgm:pt modelId="{21DBA2E7-EBAB-4476-9077-01F99F9821B0}" type="pres">
      <dgm:prSet presAssocID="{DFF1A7B0-81AC-4563-A490-74FBD8485F45}" presName="sibTrans" presStyleLbl="sibTrans2D1" presStyleIdx="4" presStyleCnt="5"/>
      <dgm:spPr/>
    </dgm:pt>
    <dgm:pt modelId="{EA0AA3FC-57B9-4133-AD46-1F23794A8433}" type="pres">
      <dgm:prSet presAssocID="{DFF1A7B0-81AC-4563-A490-74FBD8485F45}" presName="connectorText" presStyleLbl="sibTrans2D1" presStyleIdx="4" presStyleCnt="5"/>
      <dgm:spPr/>
    </dgm:pt>
    <dgm:pt modelId="{912065CE-C129-4D6B-A1F6-210AE0B145C6}" type="pres">
      <dgm:prSet presAssocID="{55B124A3-D9AC-464F-BB40-6E084D233AA0}" presName="node" presStyleLbl="node1" presStyleIdx="5" presStyleCnt="6">
        <dgm:presLayoutVars>
          <dgm:bulletEnabled val="1"/>
        </dgm:presLayoutVars>
      </dgm:prSet>
      <dgm:spPr/>
    </dgm:pt>
  </dgm:ptLst>
  <dgm:cxnLst>
    <dgm:cxn modelId="{73C6B407-1727-48E5-B80C-B7C060D317F0}" srcId="{B633CFA1-B18E-48BC-9ECB-A14DBF94CBE7}" destId="{02A780A0-2A87-4280-8D78-BDFA40ECF4D9}" srcOrd="0" destOrd="0" parTransId="{F2AD13FC-26B9-4983-AC23-AD1C12D35BF6}" sibTransId="{0A819311-0721-4D34-BD6F-82641A546224}"/>
    <dgm:cxn modelId="{FF565A17-D1A4-43B7-8C6F-CFBDDCE8BF9B}" type="presOf" srcId="{55B124A3-D9AC-464F-BB40-6E084D233AA0}" destId="{912065CE-C129-4D6B-A1F6-210AE0B145C6}" srcOrd="0" destOrd="0" presId="urn:microsoft.com/office/officeart/2005/8/layout/process5"/>
    <dgm:cxn modelId="{51F41C1C-C09F-4402-8508-6A1238761961}" type="presOf" srcId="{38143578-194C-4571-9AF5-67683BDB1E4C}" destId="{C76A7D76-1DB0-465B-AC05-397B4B8E9A12}" srcOrd="1" destOrd="0" presId="urn:microsoft.com/office/officeart/2005/8/layout/process5"/>
    <dgm:cxn modelId="{52DF1921-5AD7-4F0A-AF05-36695E2660B7}" srcId="{B633CFA1-B18E-48BC-9ECB-A14DBF94CBE7}" destId="{71848A1C-EDBA-4A75-828B-9D0429913848}" srcOrd="1" destOrd="0" parTransId="{752ABE72-86B7-4065-8609-3A6D6E94AABB}" sibTransId="{79F9846F-7B7B-4E73-955E-A7BCF9B90E38}"/>
    <dgm:cxn modelId="{F5D0CB35-8EA7-4374-8E5E-6F2F977F1DFE}" type="presOf" srcId="{DFF1A7B0-81AC-4563-A490-74FBD8485F45}" destId="{21DBA2E7-EBAB-4476-9077-01F99F9821B0}" srcOrd="0" destOrd="0" presId="urn:microsoft.com/office/officeart/2005/8/layout/process5"/>
    <dgm:cxn modelId="{31BB9836-3D90-4ECF-8FC8-BEB7B48D4CF1}" type="presOf" srcId="{0A819311-0721-4D34-BD6F-82641A546224}" destId="{EA169862-39A6-46EC-BC05-798561103C84}" srcOrd="1" destOrd="0" presId="urn:microsoft.com/office/officeart/2005/8/layout/process5"/>
    <dgm:cxn modelId="{14987738-BEE9-4312-A4F3-78B737D0D55B}" type="presOf" srcId="{C6D9DB9A-21F8-4829-93C8-A804E30CA15F}" destId="{2D718C24-E020-420D-AD33-15A64E83AD41}" srcOrd="0" destOrd="0" presId="urn:microsoft.com/office/officeart/2005/8/layout/process5"/>
    <dgm:cxn modelId="{FAEE573E-B468-4F8E-8AA8-6982A275F82B}" type="presOf" srcId="{71848A1C-EDBA-4A75-828B-9D0429913848}" destId="{FEB6E90B-6967-456E-9C33-023A4D9B65A0}" srcOrd="0" destOrd="0" presId="urn:microsoft.com/office/officeart/2005/8/layout/process5"/>
    <dgm:cxn modelId="{69A74A43-9E2D-4AF8-BAF2-C8BF3108D8BE}" type="presOf" srcId="{79F9846F-7B7B-4E73-955E-A7BCF9B90E38}" destId="{A39D334B-07B2-45B7-BFFD-FBF388B927F7}" srcOrd="1" destOrd="0" presId="urn:microsoft.com/office/officeart/2005/8/layout/process5"/>
    <dgm:cxn modelId="{3C8CA76B-49F0-4F63-A838-E67730027EA8}" type="presOf" srcId="{DFF1A7B0-81AC-4563-A490-74FBD8485F45}" destId="{EA0AA3FC-57B9-4133-AD46-1F23794A8433}" srcOrd="1" destOrd="0" presId="urn:microsoft.com/office/officeart/2005/8/layout/process5"/>
    <dgm:cxn modelId="{83F03A4F-8D68-4854-938C-4307EFA909C4}" type="presOf" srcId="{38143578-194C-4571-9AF5-67683BDB1E4C}" destId="{FC29D964-DE89-4C6B-9C11-63B88216E1F4}" srcOrd="0" destOrd="0" presId="urn:microsoft.com/office/officeart/2005/8/layout/process5"/>
    <dgm:cxn modelId="{A16FAA54-5E4F-4657-B064-48E52A896AEE}" srcId="{B633CFA1-B18E-48BC-9ECB-A14DBF94CBE7}" destId="{C6D9DB9A-21F8-4829-93C8-A804E30CA15F}" srcOrd="3" destOrd="0" parTransId="{A96E18DD-B89B-46F4-97FA-C6F62DB22BFA}" sibTransId="{8C39D6E6-73DC-4EEF-BEB2-743498B4C15C}"/>
    <dgm:cxn modelId="{A1C35D5A-1E0E-44BD-9FA6-399DA6455153}" type="presOf" srcId="{8C39D6E6-73DC-4EEF-BEB2-743498B4C15C}" destId="{F67E41AF-AC64-4F19-B1E3-4D288CF78DE6}" srcOrd="1" destOrd="0" presId="urn:microsoft.com/office/officeart/2005/8/layout/process5"/>
    <dgm:cxn modelId="{F1BC27AD-2D2E-46BF-96A2-614A0C09B677}" type="presOf" srcId="{02A780A0-2A87-4280-8D78-BDFA40ECF4D9}" destId="{9A161E68-4C65-4655-86D1-7342F773E665}" srcOrd="0" destOrd="0" presId="urn:microsoft.com/office/officeart/2005/8/layout/process5"/>
    <dgm:cxn modelId="{849643AF-8F9D-4BDA-96ED-37151233C299}" srcId="{B633CFA1-B18E-48BC-9ECB-A14DBF94CBE7}" destId="{55B124A3-D9AC-464F-BB40-6E084D233AA0}" srcOrd="5" destOrd="0" parTransId="{87FE6526-EC82-4BA4-9CDD-CC0AFB5D73A5}" sibTransId="{406D59BB-7161-48B2-8784-8996546BC13B}"/>
    <dgm:cxn modelId="{1C18D6AF-645D-46A4-B575-D2A8E5217A73}" srcId="{B633CFA1-B18E-48BC-9ECB-A14DBF94CBE7}" destId="{E613AD1B-AE87-4908-BD1E-8EE8DDBACF15}" srcOrd="4" destOrd="0" parTransId="{5F3BCC7F-BF33-4ACC-A8AA-FE1D8693763C}" sibTransId="{DFF1A7B0-81AC-4563-A490-74FBD8485F45}"/>
    <dgm:cxn modelId="{98A7BDB6-6FA9-41EA-95DC-68AAADA7AC94}" srcId="{B633CFA1-B18E-48BC-9ECB-A14DBF94CBE7}" destId="{A82B26C1-E168-4495-9C66-1097B4D70889}" srcOrd="2" destOrd="0" parTransId="{E96A6E3E-CAD7-4F4A-9AB6-574D2C45A595}" sibTransId="{38143578-194C-4571-9AF5-67683BDB1E4C}"/>
    <dgm:cxn modelId="{F9D454C3-2D30-4023-95C7-64BA14EE6501}" type="presOf" srcId="{79F9846F-7B7B-4E73-955E-A7BCF9B90E38}" destId="{9C6C1831-B921-4591-96D0-80EC9EAC5385}" srcOrd="0" destOrd="0" presId="urn:microsoft.com/office/officeart/2005/8/layout/process5"/>
    <dgm:cxn modelId="{58E3F4C6-15A5-4FD6-8678-62954CB94524}" type="presOf" srcId="{E613AD1B-AE87-4908-BD1E-8EE8DDBACF15}" destId="{5AAC6AE0-2E08-44AB-9C88-A48E1B65EA30}" srcOrd="0" destOrd="0" presId="urn:microsoft.com/office/officeart/2005/8/layout/process5"/>
    <dgm:cxn modelId="{BC103DE3-DA78-4F31-BEFC-9AE468BA766F}" type="presOf" srcId="{A82B26C1-E168-4495-9C66-1097B4D70889}" destId="{885124CC-B1F3-4DF1-B686-EDCE742F219F}" srcOrd="0" destOrd="0" presId="urn:microsoft.com/office/officeart/2005/8/layout/process5"/>
    <dgm:cxn modelId="{69171AE9-E5E6-44AB-8925-A4D23989B337}" type="presOf" srcId="{8C39D6E6-73DC-4EEF-BEB2-743498B4C15C}" destId="{2E87C336-4057-4D61-8AAE-669266794E14}" srcOrd="0" destOrd="0" presId="urn:microsoft.com/office/officeart/2005/8/layout/process5"/>
    <dgm:cxn modelId="{6D3669E9-AA7B-4F2E-9C42-04FDB2AB77C2}" type="presOf" srcId="{B633CFA1-B18E-48BC-9ECB-A14DBF94CBE7}" destId="{2D84FAEF-0441-4FE8-A161-534C2A10D034}" srcOrd="0" destOrd="0" presId="urn:microsoft.com/office/officeart/2005/8/layout/process5"/>
    <dgm:cxn modelId="{1FB546EE-CD20-411B-B8F9-32853297E2D4}" type="presOf" srcId="{0A819311-0721-4D34-BD6F-82641A546224}" destId="{B837194F-7F5A-47C1-9741-353F85BFD5D8}" srcOrd="0" destOrd="0" presId="urn:microsoft.com/office/officeart/2005/8/layout/process5"/>
    <dgm:cxn modelId="{0CF50453-848F-43C4-8C68-B3A93EB35C58}" type="presParOf" srcId="{2D84FAEF-0441-4FE8-A161-534C2A10D034}" destId="{9A161E68-4C65-4655-86D1-7342F773E665}" srcOrd="0" destOrd="0" presId="urn:microsoft.com/office/officeart/2005/8/layout/process5"/>
    <dgm:cxn modelId="{260A336D-E2BC-46A5-ABA8-DC991DBC2411}" type="presParOf" srcId="{2D84FAEF-0441-4FE8-A161-534C2A10D034}" destId="{B837194F-7F5A-47C1-9741-353F85BFD5D8}" srcOrd="1" destOrd="0" presId="urn:microsoft.com/office/officeart/2005/8/layout/process5"/>
    <dgm:cxn modelId="{D426AE41-E3E7-43B2-AFAA-3E8537C7970F}" type="presParOf" srcId="{B837194F-7F5A-47C1-9741-353F85BFD5D8}" destId="{EA169862-39A6-46EC-BC05-798561103C84}" srcOrd="0" destOrd="0" presId="urn:microsoft.com/office/officeart/2005/8/layout/process5"/>
    <dgm:cxn modelId="{578702BE-6CA9-421A-9893-AD90A4F65C50}" type="presParOf" srcId="{2D84FAEF-0441-4FE8-A161-534C2A10D034}" destId="{FEB6E90B-6967-456E-9C33-023A4D9B65A0}" srcOrd="2" destOrd="0" presId="urn:microsoft.com/office/officeart/2005/8/layout/process5"/>
    <dgm:cxn modelId="{D3CC448A-9C0E-4BD9-8DDE-9FDE8C303E0B}" type="presParOf" srcId="{2D84FAEF-0441-4FE8-A161-534C2A10D034}" destId="{9C6C1831-B921-4591-96D0-80EC9EAC5385}" srcOrd="3" destOrd="0" presId="urn:microsoft.com/office/officeart/2005/8/layout/process5"/>
    <dgm:cxn modelId="{4986F1E3-E250-48CA-858B-EE167E461FFB}" type="presParOf" srcId="{9C6C1831-B921-4591-96D0-80EC9EAC5385}" destId="{A39D334B-07B2-45B7-BFFD-FBF388B927F7}" srcOrd="0" destOrd="0" presId="urn:microsoft.com/office/officeart/2005/8/layout/process5"/>
    <dgm:cxn modelId="{47A67107-C1E7-4ACD-AF9E-ABA7DFD8EA1D}" type="presParOf" srcId="{2D84FAEF-0441-4FE8-A161-534C2A10D034}" destId="{885124CC-B1F3-4DF1-B686-EDCE742F219F}" srcOrd="4" destOrd="0" presId="urn:microsoft.com/office/officeart/2005/8/layout/process5"/>
    <dgm:cxn modelId="{8B99A66A-7CDF-478B-B250-B783F994486E}" type="presParOf" srcId="{2D84FAEF-0441-4FE8-A161-534C2A10D034}" destId="{FC29D964-DE89-4C6B-9C11-63B88216E1F4}" srcOrd="5" destOrd="0" presId="urn:microsoft.com/office/officeart/2005/8/layout/process5"/>
    <dgm:cxn modelId="{EB629E1E-54C1-46B6-AF59-3BBC3C1B9EF2}" type="presParOf" srcId="{FC29D964-DE89-4C6B-9C11-63B88216E1F4}" destId="{C76A7D76-1DB0-465B-AC05-397B4B8E9A12}" srcOrd="0" destOrd="0" presId="urn:microsoft.com/office/officeart/2005/8/layout/process5"/>
    <dgm:cxn modelId="{C3447B56-CF18-463B-82AF-62A6CF428FDE}" type="presParOf" srcId="{2D84FAEF-0441-4FE8-A161-534C2A10D034}" destId="{2D718C24-E020-420D-AD33-15A64E83AD41}" srcOrd="6" destOrd="0" presId="urn:microsoft.com/office/officeart/2005/8/layout/process5"/>
    <dgm:cxn modelId="{ACF8D84B-F279-47DD-8DF1-AC0521182DCE}" type="presParOf" srcId="{2D84FAEF-0441-4FE8-A161-534C2A10D034}" destId="{2E87C336-4057-4D61-8AAE-669266794E14}" srcOrd="7" destOrd="0" presId="urn:microsoft.com/office/officeart/2005/8/layout/process5"/>
    <dgm:cxn modelId="{0BD2F01F-0192-4B7F-B2BD-0B8A1B893FDD}" type="presParOf" srcId="{2E87C336-4057-4D61-8AAE-669266794E14}" destId="{F67E41AF-AC64-4F19-B1E3-4D288CF78DE6}" srcOrd="0" destOrd="0" presId="urn:microsoft.com/office/officeart/2005/8/layout/process5"/>
    <dgm:cxn modelId="{F11628EA-B861-4E11-B90D-00C88FBC59E6}" type="presParOf" srcId="{2D84FAEF-0441-4FE8-A161-534C2A10D034}" destId="{5AAC6AE0-2E08-44AB-9C88-A48E1B65EA30}" srcOrd="8" destOrd="0" presId="urn:microsoft.com/office/officeart/2005/8/layout/process5"/>
    <dgm:cxn modelId="{E88E004D-3671-4F67-B134-EDCF6AACBCEA}" type="presParOf" srcId="{2D84FAEF-0441-4FE8-A161-534C2A10D034}" destId="{21DBA2E7-EBAB-4476-9077-01F99F9821B0}" srcOrd="9" destOrd="0" presId="urn:microsoft.com/office/officeart/2005/8/layout/process5"/>
    <dgm:cxn modelId="{A12A8A50-B64D-4F9C-9C11-91AA5443BC6D}" type="presParOf" srcId="{21DBA2E7-EBAB-4476-9077-01F99F9821B0}" destId="{EA0AA3FC-57B9-4133-AD46-1F23794A8433}" srcOrd="0" destOrd="0" presId="urn:microsoft.com/office/officeart/2005/8/layout/process5"/>
    <dgm:cxn modelId="{EF7D1F59-584E-4548-8687-164670037255}" type="presParOf" srcId="{2D84FAEF-0441-4FE8-A161-534C2A10D034}" destId="{912065CE-C129-4D6B-A1F6-210AE0B145C6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633CFA1-B18E-48BC-9ECB-A14DBF94CBE7}" type="doc">
      <dgm:prSet loTypeId="urn:microsoft.com/office/officeart/2005/8/layout/process5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2A780A0-2A87-4280-8D78-BDFA40ECF4D9}">
      <dgm:prSet/>
      <dgm:spPr>
        <a:solidFill>
          <a:schemeClr val="accent3"/>
        </a:solidFill>
      </dgm:spPr>
      <dgm:t>
        <a:bodyPr/>
        <a:lstStyle/>
        <a:p>
          <a:r>
            <a:rPr lang="en-US" dirty="0"/>
            <a:t>Definitions</a:t>
          </a:r>
        </a:p>
      </dgm:t>
    </dgm:pt>
    <dgm:pt modelId="{F2AD13FC-26B9-4983-AC23-AD1C12D35BF6}" type="parTrans" cxnId="{73C6B407-1727-48E5-B80C-B7C060D317F0}">
      <dgm:prSet/>
      <dgm:spPr/>
      <dgm:t>
        <a:bodyPr/>
        <a:lstStyle/>
        <a:p>
          <a:endParaRPr lang="en-US"/>
        </a:p>
      </dgm:t>
    </dgm:pt>
    <dgm:pt modelId="{0A819311-0721-4D34-BD6F-82641A546224}" type="sibTrans" cxnId="{73C6B407-1727-48E5-B80C-B7C060D317F0}">
      <dgm:prSet/>
      <dgm:spPr/>
      <dgm:t>
        <a:bodyPr/>
        <a:lstStyle/>
        <a:p>
          <a:endParaRPr lang="en-US"/>
        </a:p>
      </dgm:t>
    </dgm:pt>
    <dgm:pt modelId="{E613AD1B-AE87-4908-BD1E-8EE8DDBACF15}">
      <dgm:prSet/>
      <dgm:spPr/>
      <dgm:t>
        <a:bodyPr/>
        <a:lstStyle/>
        <a:p>
          <a:r>
            <a:rPr lang="en-US" dirty="0"/>
            <a:t>The faces of oppression</a:t>
          </a:r>
        </a:p>
      </dgm:t>
    </dgm:pt>
    <dgm:pt modelId="{5F3BCC7F-BF33-4ACC-A8AA-FE1D8693763C}" type="parTrans" cxnId="{1C18D6AF-645D-46A4-B575-D2A8E5217A73}">
      <dgm:prSet/>
      <dgm:spPr/>
      <dgm:t>
        <a:bodyPr/>
        <a:lstStyle/>
        <a:p>
          <a:endParaRPr lang="en-US"/>
        </a:p>
      </dgm:t>
    </dgm:pt>
    <dgm:pt modelId="{DFF1A7B0-81AC-4563-A490-74FBD8485F45}" type="sibTrans" cxnId="{1C18D6AF-645D-46A4-B575-D2A8E5217A73}">
      <dgm:prSet/>
      <dgm:spPr/>
      <dgm:t>
        <a:bodyPr/>
        <a:lstStyle/>
        <a:p>
          <a:endParaRPr lang="en-US"/>
        </a:p>
      </dgm:t>
    </dgm:pt>
    <dgm:pt modelId="{A82B26C1-E168-4495-9C66-1097B4D70889}">
      <dgm:prSet/>
      <dgm:spPr/>
      <dgm:t>
        <a:bodyPr/>
        <a:lstStyle/>
        <a:p>
          <a:r>
            <a:rPr lang="en-US" dirty="0"/>
            <a:t>Neoliberalism</a:t>
          </a:r>
        </a:p>
      </dgm:t>
    </dgm:pt>
    <dgm:pt modelId="{E96A6E3E-CAD7-4F4A-9AB6-574D2C45A595}" type="parTrans" cxnId="{98A7BDB6-6FA9-41EA-95DC-68AAADA7AC94}">
      <dgm:prSet/>
      <dgm:spPr/>
      <dgm:t>
        <a:bodyPr/>
        <a:lstStyle/>
        <a:p>
          <a:endParaRPr lang="en-US"/>
        </a:p>
      </dgm:t>
    </dgm:pt>
    <dgm:pt modelId="{38143578-194C-4571-9AF5-67683BDB1E4C}" type="sibTrans" cxnId="{98A7BDB6-6FA9-41EA-95DC-68AAADA7AC94}">
      <dgm:prSet/>
      <dgm:spPr/>
      <dgm:t>
        <a:bodyPr/>
        <a:lstStyle/>
        <a:p>
          <a:endParaRPr lang="en-US"/>
        </a:p>
      </dgm:t>
    </dgm:pt>
    <dgm:pt modelId="{C6D9DB9A-21F8-4829-93C8-A804E30CA15F}">
      <dgm:prSet/>
      <dgm:spPr/>
      <dgm:t>
        <a:bodyPr/>
        <a:lstStyle/>
        <a:p>
          <a:r>
            <a:rPr lang="en-US" dirty="0" err="1"/>
            <a:t>Responsibilisation</a:t>
          </a:r>
          <a:endParaRPr lang="en-US" dirty="0"/>
        </a:p>
      </dgm:t>
    </dgm:pt>
    <dgm:pt modelId="{A96E18DD-B89B-46F4-97FA-C6F62DB22BFA}" type="parTrans" cxnId="{A16FAA54-5E4F-4657-B064-48E52A896AEE}">
      <dgm:prSet/>
      <dgm:spPr/>
      <dgm:t>
        <a:bodyPr/>
        <a:lstStyle/>
        <a:p>
          <a:endParaRPr lang="en-US"/>
        </a:p>
      </dgm:t>
    </dgm:pt>
    <dgm:pt modelId="{8C39D6E6-73DC-4EEF-BEB2-743498B4C15C}" type="sibTrans" cxnId="{A16FAA54-5E4F-4657-B064-48E52A896AEE}">
      <dgm:prSet/>
      <dgm:spPr/>
      <dgm:t>
        <a:bodyPr/>
        <a:lstStyle/>
        <a:p>
          <a:endParaRPr lang="en-US"/>
        </a:p>
      </dgm:t>
    </dgm:pt>
    <dgm:pt modelId="{71848A1C-EDBA-4A75-828B-9D0429913848}">
      <dgm:prSet/>
      <dgm:spPr/>
      <dgm:t>
        <a:bodyPr/>
        <a:lstStyle/>
        <a:p>
          <a:r>
            <a:rPr lang="en-US"/>
            <a:t>Opportunity </a:t>
          </a:r>
          <a:r>
            <a:rPr lang="en-US" dirty="0"/>
            <a:t>structure</a:t>
          </a:r>
        </a:p>
      </dgm:t>
    </dgm:pt>
    <dgm:pt modelId="{752ABE72-86B7-4065-8609-3A6D6E94AABB}" type="parTrans" cxnId="{52DF1921-5AD7-4F0A-AF05-36695E2660B7}">
      <dgm:prSet/>
      <dgm:spPr/>
      <dgm:t>
        <a:bodyPr/>
        <a:lstStyle/>
        <a:p>
          <a:endParaRPr lang="en-GB"/>
        </a:p>
      </dgm:t>
    </dgm:pt>
    <dgm:pt modelId="{79F9846F-7B7B-4E73-955E-A7BCF9B90E38}" type="sibTrans" cxnId="{52DF1921-5AD7-4F0A-AF05-36695E2660B7}">
      <dgm:prSet/>
      <dgm:spPr/>
      <dgm:t>
        <a:bodyPr/>
        <a:lstStyle/>
        <a:p>
          <a:endParaRPr lang="en-GB"/>
        </a:p>
      </dgm:t>
    </dgm:pt>
    <dgm:pt modelId="{55B124A3-D9AC-464F-BB40-6E084D233AA0}">
      <dgm:prSet/>
      <dgm:spPr/>
      <dgm:t>
        <a:bodyPr/>
        <a:lstStyle/>
        <a:p>
          <a:r>
            <a:rPr lang="en-US" dirty="0"/>
            <a:t>The five signposts</a:t>
          </a:r>
        </a:p>
      </dgm:t>
    </dgm:pt>
    <dgm:pt modelId="{87FE6526-EC82-4BA4-9CDD-CC0AFB5D73A5}" type="parTrans" cxnId="{849643AF-8F9D-4BDA-96ED-37151233C299}">
      <dgm:prSet/>
      <dgm:spPr/>
      <dgm:t>
        <a:bodyPr/>
        <a:lstStyle/>
        <a:p>
          <a:endParaRPr lang="en-GB"/>
        </a:p>
      </dgm:t>
    </dgm:pt>
    <dgm:pt modelId="{406D59BB-7161-48B2-8784-8996546BC13B}" type="sibTrans" cxnId="{849643AF-8F9D-4BDA-96ED-37151233C299}">
      <dgm:prSet/>
      <dgm:spPr/>
      <dgm:t>
        <a:bodyPr/>
        <a:lstStyle/>
        <a:p>
          <a:endParaRPr lang="en-GB"/>
        </a:p>
      </dgm:t>
    </dgm:pt>
    <dgm:pt modelId="{2D84FAEF-0441-4FE8-A161-534C2A10D034}" type="pres">
      <dgm:prSet presAssocID="{B633CFA1-B18E-48BC-9ECB-A14DBF94CBE7}" presName="diagram" presStyleCnt="0">
        <dgm:presLayoutVars>
          <dgm:dir/>
          <dgm:resizeHandles val="exact"/>
        </dgm:presLayoutVars>
      </dgm:prSet>
      <dgm:spPr/>
    </dgm:pt>
    <dgm:pt modelId="{9A161E68-4C65-4655-86D1-7342F773E665}" type="pres">
      <dgm:prSet presAssocID="{02A780A0-2A87-4280-8D78-BDFA40ECF4D9}" presName="node" presStyleLbl="node1" presStyleIdx="0" presStyleCnt="6">
        <dgm:presLayoutVars>
          <dgm:bulletEnabled val="1"/>
        </dgm:presLayoutVars>
      </dgm:prSet>
      <dgm:spPr/>
    </dgm:pt>
    <dgm:pt modelId="{B837194F-7F5A-47C1-9741-353F85BFD5D8}" type="pres">
      <dgm:prSet presAssocID="{0A819311-0721-4D34-BD6F-82641A546224}" presName="sibTrans" presStyleLbl="sibTrans2D1" presStyleIdx="0" presStyleCnt="5"/>
      <dgm:spPr/>
    </dgm:pt>
    <dgm:pt modelId="{EA169862-39A6-46EC-BC05-798561103C84}" type="pres">
      <dgm:prSet presAssocID="{0A819311-0721-4D34-BD6F-82641A546224}" presName="connectorText" presStyleLbl="sibTrans2D1" presStyleIdx="0" presStyleCnt="5"/>
      <dgm:spPr/>
    </dgm:pt>
    <dgm:pt modelId="{FEB6E90B-6967-456E-9C33-023A4D9B65A0}" type="pres">
      <dgm:prSet presAssocID="{71848A1C-EDBA-4A75-828B-9D0429913848}" presName="node" presStyleLbl="node1" presStyleIdx="1" presStyleCnt="6">
        <dgm:presLayoutVars>
          <dgm:bulletEnabled val="1"/>
        </dgm:presLayoutVars>
      </dgm:prSet>
      <dgm:spPr/>
    </dgm:pt>
    <dgm:pt modelId="{9C6C1831-B921-4591-96D0-80EC9EAC5385}" type="pres">
      <dgm:prSet presAssocID="{79F9846F-7B7B-4E73-955E-A7BCF9B90E38}" presName="sibTrans" presStyleLbl="sibTrans2D1" presStyleIdx="1" presStyleCnt="5"/>
      <dgm:spPr/>
    </dgm:pt>
    <dgm:pt modelId="{A39D334B-07B2-45B7-BFFD-FBF388B927F7}" type="pres">
      <dgm:prSet presAssocID="{79F9846F-7B7B-4E73-955E-A7BCF9B90E38}" presName="connectorText" presStyleLbl="sibTrans2D1" presStyleIdx="1" presStyleCnt="5"/>
      <dgm:spPr/>
    </dgm:pt>
    <dgm:pt modelId="{885124CC-B1F3-4DF1-B686-EDCE742F219F}" type="pres">
      <dgm:prSet presAssocID="{A82B26C1-E168-4495-9C66-1097B4D70889}" presName="node" presStyleLbl="node1" presStyleIdx="2" presStyleCnt="6">
        <dgm:presLayoutVars>
          <dgm:bulletEnabled val="1"/>
        </dgm:presLayoutVars>
      </dgm:prSet>
      <dgm:spPr/>
    </dgm:pt>
    <dgm:pt modelId="{FC29D964-DE89-4C6B-9C11-63B88216E1F4}" type="pres">
      <dgm:prSet presAssocID="{38143578-194C-4571-9AF5-67683BDB1E4C}" presName="sibTrans" presStyleLbl="sibTrans2D1" presStyleIdx="2" presStyleCnt="5"/>
      <dgm:spPr/>
    </dgm:pt>
    <dgm:pt modelId="{C76A7D76-1DB0-465B-AC05-397B4B8E9A12}" type="pres">
      <dgm:prSet presAssocID="{38143578-194C-4571-9AF5-67683BDB1E4C}" presName="connectorText" presStyleLbl="sibTrans2D1" presStyleIdx="2" presStyleCnt="5"/>
      <dgm:spPr/>
    </dgm:pt>
    <dgm:pt modelId="{2D718C24-E020-420D-AD33-15A64E83AD41}" type="pres">
      <dgm:prSet presAssocID="{C6D9DB9A-21F8-4829-93C8-A804E30CA15F}" presName="node" presStyleLbl="node1" presStyleIdx="3" presStyleCnt="6">
        <dgm:presLayoutVars>
          <dgm:bulletEnabled val="1"/>
        </dgm:presLayoutVars>
      </dgm:prSet>
      <dgm:spPr/>
    </dgm:pt>
    <dgm:pt modelId="{2E87C336-4057-4D61-8AAE-669266794E14}" type="pres">
      <dgm:prSet presAssocID="{8C39D6E6-73DC-4EEF-BEB2-743498B4C15C}" presName="sibTrans" presStyleLbl="sibTrans2D1" presStyleIdx="3" presStyleCnt="5"/>
      <dgm:spPr/>
    </dgm:pt>
    <dgm:pt modelId="{F67E41AF-AC64-4F19-B1E3-4D288CF78DE6}" type="pres">
      <dgm:prSet presAssocID="{8C39D6E6-73DC-4EEF-BEB2-743498B4C15C}" presName="connectorText" presStyleLbl="sibTrans2D1" presStyleIdx="3" presStyleCnt="5"/>
      <dgm:spPr/>
    </dgm:pt>
    <dgm:pt modelId="{5AAC6AE0-2E08-44AB-9C88-A48E1B65EA30}" type="pres">
      <dgm:prSet presAssocID="{E613AD1B-AE87-4908-BD1E-8EE8DDBACF15}" presName="node" presStyleLbl="node1" presStyleIdx="4" presStyleCnt="6">
        <dgm:presLayoutVars>
          <dgm:bulletEnabled val="1"/>
        </dgm:presLayoutVars>
      </dgm:prSet>
      <dgm:spPr/>
    </dgm:pt>
    <dgm:pt modelId="{21DBA2E7-EBAB-4476-9077-01F99F9821B0}" type="pres">
      <dgm:prSet presAssocID="{DFF1A7B0-81AC-4563-A490-74FBD8485F45}" presName="sibTrans" presStyleLbl="sibTrans2D1" presStyleIdx="4" presStyleCnt="5"/>
      <dgm:spPr/>
    </dgm:pt>
    <dgm:pt modelId="{EA0AA3FC-57B9-4133-AD46-1F23794A8433}" type="pres">
      <dgm:prSet presAssocID="{DFF1A7B0-81AC-4563-A490-74FBD8485F45}" presName="connectorText" presStyleLbl="sibTrans2D1" presStyleIdx="4" presStyleCnt="5"/>
      <dgm:spPr/>
    </dgm:pt>
    <dgm:pt modelId="{912065CE-C129-4D6B-A1F6-210AE0B145C6}" type="pres">
      <dgm:prSet presAssocID="{55B124A3-D9AC-464F-BB40-6E084D233AA0}" presName="node" presStyleLbl="node1" presStyleIdx="5" presStyleCnt="6">
        <dgm:presLayoutVars>
          <dgm:bulletEnabled val="1"/>
        </dgm:presLayoutVars>
      </dgm:prSet>
      <dgm:spPr/>
    </dgm:pt>
  </dgm:ptLst>
  <dgm:cxnLst>
    <dgm:cxn modelId="{73C6B407-1727-48E5-B80C-B7C060D317F0}" srcId="{B633CFA1-B18E-48BC-9ECB-A14DBF94CBE7}" destId="{02A780A0-2A87-4280-8D78-BDFA40ECF4D9}" srcOrd="0" destOrd="0" parTransId="{F2AD13FC-26B9-4983-AC23-AD1C12D35BF6}" sibTransId="{0A819311-0721-4D34-BD6F-82641A546224}"/>
    <dgm:cxn modelId="{FF565A17-D1A4-43B7-8C6F-CFBDDCE8BF9B}" type="presOf" srcId="{55B124A3-D9AC-464F-BB40-6E084D233AA0}" destId="{912065CE-C129-4D6B-A1F6-210AE0B145C6}" srcOrd="0" destOrd="0" presId="urn:microsoft.com/office/officeart/2005/8/layout/process5"/>
    <dgm:cxn modelId="{52DF1921-5AD7-4F0A-AF05-36695E2660B7}" srcId="{B633CFA1-B18E-48BC-9ECB-A14DBF94CBE7}" destId="{71848A1C-EDBA-4A75-828B-9D0429913848}" srcOrd="1" destOrd="0" parTransId="{752ABE72-86B7-4065-8609-3A6D6E94AABB}" sibTransId="{79F9846F-7B7B-4E73-955E-A7BCF9B90E38}"/>
    <dgm:cxn modelId="{BA5F0E22-FC92-4DEC-A52B-A259C518CCFC}" type="presOf" srcId="{0A819311-0721-4D34-BD6F-82641A546224}" destId="{EA169862-39A6-46EC-BC05-798561103C84}" srcOrd="1" destOrd="0" presId="urn:microsoft.com/office/officeart/2005/8/layout/process5"/>
    <dgm:cxn modelId="{F5D0CB35-8EA7-4374-8E5E-6F2F977F1DFE}" type="presOf" srcId="{DFF1A7B0-81AC-4563-A490-74FBD8485F45}" destId="{21DBA2E7-EBAB-4476-9077-01F99F9821B0}" srcOrd="0" destOrd="0" presId="urn:microsoft.com/office/officeart/2005/8/layout/process5"/>
    <dgm:cxn modelId="{14987738-BEE9-4312-A4F3-78B737D0D55B}" type="presOf" srcId="{C6D9DB9A-21F8-4829-93C8-A804E30CA15F}" destId="{2D718C24-E020-420D-AD33-15A64E83AD41}" srcOrd="0" destOrd="0" presId="urn:microsoft.com/office/officeart/2005/8/layout/process5"/>
    <dgm:cxn modelId="{FAEE573E-B468-4F8E-8AA8-6982A275F82B}" type="presOf" srcId="{71848A1C-EDBA-4A75-828B-9D0429913848}" destId="{FEB6E90B-6967-456E-9C33-023A4D9B65A0}" srcOrd="0" destOrd="0" presId="urn:microsoft.com/office/officeart/2005/8/layout/process5"/>
    <dgm:cxn modelId="{83F03A4F-8D68-4854-938C-4307EFA909C4}" type="presOf" srcId="{38143578-194C-4571-9AF5-67683BDB1E4C}" destId="{FC29D964-DE89-4C6B-9C11-63B88216E1F4}" srcOrd="0" destOrd="0" presId="urn:microsoft.com/office/officeart/2005/8/layout/process5"/>
    <dgm:cxn modelId="{A16FAA54-5E4F-4657-B064-48E52A896AEE}" srcId="{B633CFA1-B18E-48BC-9ECB-A14DBF94CBE7}" destId="{C6D9DB9A-21F8-4829-93C8-A804E30CA15F}" srcOrd="3" destOrd="0" parTransId="{A96E18DD-B89B-46F4-97FA-C6F62DB22BFA}" sibTransId="{8C39D6E6-73DC-4EEF-BEB2-743498B4C15C}"/>
    <dgm:cxn modelId="{B0CAA4A3-27D3-4610-A074-E5E59156D75D}" type="presOf" srcId="{79F9846F-7B7B-4E73-955E-A7BCF9B90E38}" destId="{A39D334B-07B2-45B7-BFFD-FBF388B927F7}" srcOrd="1" destOrd="0" presId="urn:microsoft.com/office/officeart/2005/8/layout/process5"/>
    <dgm:cxn modelId="{F1BC27AD-2D2E-46BF-96A2-614A0C09B677}" type="presOf" srcId="{02A780A0-2A87-4280-8D78-BDFA40ECF4D9}" destId="{9A161E68-4C65-4655-86D1-7342F773E665}" srcOrd="0" destOrd="0" presId="urn:microsoft.com/office/officeart/2005/8/layout/process5"/>
    <dgm:cxn modelId="{849643AF-8F9D-4BDA-96ED-37151233C299}" srcId="{B633CFA1-B18E-48BC-9ECB-A14DBF94CBE7}" destId="{55B124A3-D9AC-464F-BB40-6E084D233AA0}" srcOrd="5" destOrd="0" parTransId="{87FE6526-EC82-4BA4-9CDD-CC0AFB5D73A5}" sibTransId="{406D59BB-7161-48B2-8784-8996546BC13B}"/>
    <dgm:cxn modelId="{1C18D6AF-645D-46A4-B575-D2A8E5217A73}" srcId="{B633CFA1-B18E-48BC-9ECB-A14DBF94CBE7}" destId="{E613AD1B-AE87-4908-BD1E-8EE8DDBACF15}" srcOrd="4" destOrd="0" parTransId="{5F3BCC7F-BF33-4ACC-A8AA-FE1D8693763C}" sibTransId="{DFF1A7B0-81AC-4563-A490-74FBD8485F45}"/>
    <dgm:cxn modelId="{98A7BDB6-6FA9-41EA-95DC-68AAADA7AC94}" srcId="{B633CFA1-B18E-48BC-9ECB-A14DBF94CBE7}" destId="{A82B26C1-E168-4495-9C66-1097B4D70889}" srcOrd="2" destOrd="0" parTransId="{E96A6E3E-CAD7-4F4A-9AB6-574D2C45A595}" sibTransId="{38143578-194C-4571-9AF5-67683BDB1E4C}"/>
    <dgm:cxn modelId="{F9D454C3-2D30-4023-95C7-64BA14EE6501}" type="presOf" srcId="{79F9846F-7B7B-4E73-955E-A7BCF9B90E38}" destId="{9C6C1831-B921-4591-96D0-80EC9EAC5385}" srcOrd="0" destOrd="0" presId="urn:microsoft.com/office/officeart/2005/8/layout/process5"/>
    <dgm:cxn modelId="{58E3F4C6-15A5-4FD6-8678-62954CB94524}" type="presOf" srcId="{E613AD1B-AE87-4908-BD1E-8EE8DDBACF15}" destId="{5AAC6AE0-2E08-44AB-9C88-A48E1B65EA30}" srcOrd="0" destOrd="0" presId="urn:microsoft.com/office/officeart/2005/8/layout/process5"/>
    <dgm:cxn modelId="{915647D1-F1B5-4DB0-ADAD-ECFCA2708302}" type="presOf" srcId="{38143578-194C-4571-9AF5-67683BDB1E4C}" destId="{C76A7D76-1DB0-465B-AC05-397B4B8E9A12}" srcOrd="1" destOrd="0" presId="urn:microsoft.com/office/officeart/2005/8/layout/process5"/>
    <dgm:cxn modelId="{29556ADC-197A-402E-ABD5-7362C9E28AFA}" type="presOf" srcId="{8C39D6E6-73DC-4EEF-BEB2-743498B4C15C}" destId="{F67E41AF-AC64-4F19-B1E3-4D288CF78DE6}" srcOrd="1" destOrd="0" presId="urn:microsoft.com/office/officeart/2005/8/layout/process5"/>
    <dgm:cxn modelId="{BC103DE3-DA78-4F31-BEFC-9AE468BA766F}" type="presOf" srcId="{A82B26C1-E168-4495-9C66-1097B4D70889}" destId="{885124CC-B1F3-4DF1-B686-EDCE742F219F}" srcOrd="0" destOrd="0" presId="urn:microsoft.com/office/officeart/2005/8/layout/process5"/>
    <dgm:cxn modelId="{69171AE9-E5E6-44AB-8925-A4D23989B337}" type="presOf" srcId="{8C39D6E6-73DC-4EEF-BEB2-743498B4C15C}" destId="{2E87C336-4057-4D61-8AAE-669266794E14}" srcOrd="0" destOrd="0" presId="urn:microsoft.com/office/officeart/2005/8/layout/process5"/>
    <dgm:cxn modelId="{6D3669E9-AA7B-4F2E-9C42-04FDB2AB77C2}" type="presOf" srcId="{B633CFA1-B18E-48BC-9ECB-A14DBF94CBE7}" destId="{2D84FAEF-0441-4FE8-A161-534C2A10D034}" srcOrd="0" destOrd="0" presId="urn:microsoft.com/office/officeart/2005/8/layout/process5"/>
    <dgm:cxn modelId="{1FB546EE-CD20-411B-B8F9-32853297E2D4}" type="presOf" srcId="{0A819311-0721-4D34-BD6F-82641A546224}" destId="{B837194F-7F5A-47C1-9741-353F85BFD5D8}" srcOrd="0" destOrd="0" presId="urn:microsoft.com/office/officeart/2005/8/layout/process5"/>
    <dgm:cxn modelId="{A781CCFA-603D-44B4-932E-13DEA00D06A2}" type="presOf" srcId="{DFF1A7B0-81AC-4563-A490-74FBD8485F45}" destId="{EA0AA3FC-57B9-4133-AD46-1F23794A8433}" srcOrd="1" destOrd="0" presId="urn:microsoft.com/office/officeart/2005/8/layout/process5"/>
    <dgm:cxn modelId="{0CF50453-848F-43C4-8C68-B3A93EB35C58}" type="presParOf" srcId="{2D84FAEF-0441-4FE8-A161-534C2A10D034}" destId="{9A161E68-4C65-4655-86D1-7342F773E665}" srcOrd="0" destOrd="0" presId="urn:microsoft.com/office/officeart/2005/8/layout/process5"/>
    <dgm:cxn modelId="{260A336D-E2BC-46A5-ABA8-DC991DBC2411}" type="presParOf" srcId="{2D84FAEF-0441-4FE8-A161-534C2A10D034}" destId="{B837194F-7F5A-47C1-9741-353F85BFD5D8}" srcOrd="1" destOrd="0" presId="urn:microsoft.com/office/officeart/2005/8/layout/process5"/>
    <dgm:cxn modelId="{2C91195B-E475-4D45-9C8A-95ADC8BBFAF4}" type="presParOf" srcId="{B837194F-7F5A-47C1-9741-353F85BFD5D8}" destId="{EA169862-39A6-46EC-BC05-798561103C84}" srcOrd="0" destOrd="0" presId="urn:microsoft.com/office/officeart/2005/8/layout/process5"/>
    <dgm:cxn modelId="{578702BE-6CA9-421A-9893-AD90A4F65C50}" type="presParOf" srcId="{2D84FAEF-0441-4FE8-A161-534C2A10D034}" destId="{FEB6E90B-6967-456E-9C33-023A4D9B65A0}" srcOrd="2" destOrd="0" presId="urn:microsoft.com/office/officeart/2005/8/layout/process5"/>
    <dgm:cxn modelId="{D3CC448A-9C0E-4BD9-8DDE-9FDE8C303E0B}" type="presParOf" srcId="{2D84FAEF-0441-4FE8-A161-534C2A10D034}" destId="{9C6C1831-B921-4591-96D0-80EC9EAC5385}" srcOrd="3" destOrd="0" presId="urn:microsoft.com/office/officeart/2005/8/layout/process5"/>
    <dgm:cxn modelId="{486AD85C-5DE9-414D-97C3-2BFB8CFA24F8}" type="presParOf" srcId="{9C6C1831-B921-4591-96D0-80EC9EAC5385}" destId="{A39D334B-07B2-45B7-BFFD-FBF388B927F7}" srcOrd="0" destOrd="0" presId="urn:microsoft.com/office/officeart/2005/8/layout/process5"/>
    <dgm:cxn modelId="{47A67107-C1E7-4ACD-AF9E-ABA7DFD8EA1D}" type="presParOf" srcId="{2D84FAEF-0441-4FE8-A161-534C2A10D034}" destId="{885124CC-B1F3-4DF1-B686-EDCE742F219F}" srcOrd="4" destOrd="0" presId="urn:microsoft.com/office/officeart/2005/8/layout/process5"/>
    <dgm:cxn modelId="{8B99A66A-7CDF-478B-B250-B783F994486E}" type="presParOf" srcId="{2D84FAEF-0441-4FE8-A161-534C2A10D034}" destId="{FC29D964-DE89-4C6B-9C11-63B88216E1F4}" srcOrd="5" destOrd="0" presId="urn:microsoft.com/office/officeart/2005/8/layout/process5"/>
    <dgm:cxn modelId="{57918B83-5C0F-46AB-8C60-678F7BEEDEEF}" type="presParOf" srcId="{FC29D964-DE89-4C6B-9C11-63B88216E1F4}" destId="{C76A7D76-1DB0-465B-AC05-397B4B8E9A12}" srcOrd="0" destOrd="0" presId="urn:microsoft.com/office/officeart/2005/8/layout/process5"/>
    <dgm:cxn modelId="{C3447B56-CF18-463B-82AF-62A6CF428FDE}" type="presParOf" srcId="{2D84FAEF-0441-4FE8-A161-534C2A10D034}" destId="{2D718C24-E020-420D-AD33-15A64E83AD41}" srcOrd="6" destOrd="0" presId="urn:microsoft.com/office/officeart/2005/8/layout/process5"/>
    <dgm:cxn modelId="{ACF8D84B-F279-47DD-8DF1-AC0521182DCE}" type="presParOf" srcId="{2D84FAEF-0441-4FE8-A161-534C2A10D034}" destId="{2E87C336-4057-4D61-8AAE-669266794E14}" srcOrd="7" destOrd="0" presId="urn:microsoft.com/office/officeart/2005/8/layout/process5"/>
    <dgm:cxn modelId="{FDCF4109-7FA7-4A0A-9EF7-A067752565D6}" type="presParOf" srcId="{2E87C336-4057-4D61-8AAE-669266794E14}" destId="{F67E41AF-AC64-4F19-B1E3-4D288CF78DE6}" srcOrd="0" destOrd="0" presId="urn:microsoft.com/office/officeart/2005/8/layout/process5"/>
    <dgm:cxn modelId="{F11628EA-B861-4E11-B90D-00C88FBC59E6}" type="presParOf" srcId="{2D84FAEF-0441-4FE8-A161-534C2A10D034}" destId="{5AAC6AE0-2E08-44AB-9C88-A48E1B65EA30}" srcOrd="8" destOrd="0" presId="urn:microsoft.com/office/officeart/2005/8/layout/process5"/>
    <dgm:cxn modelId="{E88E004D-3671-4F67-B134-EDCF6AACBCEA}" type="presParOf" srcId="{2D84FAEF-0441-4FE8-A161-534C2A10D034}" destId="{21DBA2E7-EBAB-4476-9077-01F99F9821B0}" srcOrd="9" destOrd="0" presId="urn:microsoft.com/office/officeart/2005/8/layout/process5"/>
    <dgm:cxn modelId="{74743F7F-D43A-453B-A686-364A81FCC045}" type="presParOf" srcId="{21DBA2E7-EBAB-4476-9077-01F99F9821B0}" destId="{EA0AA3FC-57B9-4133-AD46-1F23794A8433}" srcOrd="0" destOrd="0" presId="urn:microsoft.com/office/officeart/2005/8/layout/process5"/>
    <dgm:cxn modelId="{EF7D1F59-584E-4548-8687-164670037255}" type="presParOf" srcId="{2D84FAEF-0441-4FE8-A161-534C2A10D034}" destId="{912065CE-C129-4D6B-A1F6-210AE0B145C6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633CFA1-B18E-48BC-9ECB-A14DBF94CBE7}" type="doc">
      <dgm:prSet loTypeId="urn:microsoft.com/office/officeart/2005/8/layout/process5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2A780A0-2A87-4280-8D78-BDFA40ECF4D9}">
      <dgm:prSet/>
      <dgm:spPr/>
      <dgm:t>
        <a:bodyPr/>
        <a:lstStyle/>
        <a:p>
          <a:r>
            <a:rPr lang="en-US" dirty="0"/>
            <a:t>Definitions</a:t>
          </a:r>
        </a:p>
      </dgm:t>
    </dgm:pt>
    <dgm:pt modelId="{F2AD13FC-26B9-4983-AC23-AD1C12D35BF6}" type="parTrans" cxnId="{73C6B407-1727-48E5-B80C-B7C060D317F0}">
      <dgm:prSet/>
      <dgm:spPr/>
      <dgm:t>
        <a:bodyPr/>
        <a:lstStyle/>
        <a:p>
          <a:endParaRPr lang="en-US"/>
        </a:p>
      </dgm:t>
    </dgm:pt>
    <dgm:pt modelId="{0A819311-0721-4D34-BD6F-82641A546224}" type="sibTrans" cxnId="{73C6B407-1727-48E5-B80C-B7C060D317F0}">
      <dgm:prSet/>
      <dgm:spPr/>
      <dgm:t>
        <a:bodyPr/>
        <a:lstStyle/>
        <a:p>
          <a:endParaRPr lang="en-US"/>
        </a:p>
      </dgm:t>
    </dgm:pt>
    <dgm:pt modelId="{E613AD1B-AE87-4908-BD1E-8EE8DDBACF15}">
      <dgm:prSet/>
      <dgm:spPr/>
      <dgm:t>
        <a:bodyPr/>
        <a:lstStyle/>
        <a:p>
          <a:r>
            <a:rPr lang="en-US" dirty="0"/>
            <a:t>The faces of oppression</a:t>
          </a:r>
        </a:p>
      </dgm:t>
    </dgm:pt>
    <dgm:pt modelId="{5F3BCC7F-BF33-4ACC-A8AA-FE1D8693763C}" type="parTrans" cxnId="{1C18D6AF-645D-46A4-B575-D2A8E5217A73}">
      <dgm:prSet/>
      <dgm:spPr/>
      <dgm:t>
        <a:bodyPr/>
        <a:lstStyle/>
        <a:p>
          <a:endParaRPr lang="en-US"/>
        </a:p>
      </dgm:t>
    </dgm:pt>
    <dgm:pt modelId="{DFF1A7B0-81AC-4563-A490-74FBD8485F45}" type="sibTrans" cxnId="{1C18D6AF-645D-46A4-B575-D2A8E5217A73}">
      <dgm:prSet/>
      <dgm:spPr/>
      <dgm:t>
        <a:bodyPr/>
        <a:lstStyle/>
        <a:p>
          <a:endParaRPr lang="en-US"/>
        </a:p>
      </dgm:t>
    </dgm:pt>
    <dgm:pt modelId="{A82B26C1-E168-4495-9C66-1097B4D70889}">
      <dgm:prSet/>
      <dgm:spPr/>
      <dgm:t>
        <a:bodyPr/>
        <a:lstStyle/>
        <a:p>
          <a:r>
            <a:rPr lang="en-US" dirty="0"/>
            <a:t>Neoliberalism</a:t>
          </a:r>
        </a:p>
      </dgm:t>
    </dgm:pt>
    <dgm:pt modelId="{E96A6E3E-CAD7-4F4A-9AB6-574D2C45A595}" type="parTrans" cxnId="{98A7BDB6-6FA9-41EA-95DC-68AAADA7AC94}">
      <dgm:prSet/>
      <dgm:spPr/>
      <dgm:t>
        <a:bodyPr/>
        <a:lstStyle/>
        <a:p>
          <a:endParaRPr lang="en-US"/>
        </a:p>
      </dgm:t>
    </dgm:pt>
    <dgm:pt modelId="{38143578-194C-4571-9AF5-67683BDB1E4C}" type="sibTrans" cxnId="{98A7BDB6-6FA9-41EA-95DC-68AAADA7AC94}">
      <dgm:prSet/>
      <dgm:spPr/>
      <dgm:t>
        <a:bodyPr/>
        <a:lstStyle/>
        <a:p>
          <a:endParaRPr lang="en-US"/>
        </a:p>
      </dgm:t>
    </dgm:pt>
    <dgm:pt modelId="{C6D9DB9A-21F8-4829-93C8-A804E30CA15F}">
      <dgm:prSet/>
      <dgm:spPr/>
      <dgm:t>
        <a:bodyPr/>
        <a:lstStyle/>
        <a:p>
          <a:r>
            <a:rPr lang="en-US" dirty="0" err="1"/>
            <a:t>Responsibilisation</a:t>
          </a:r>
          <a:endParaRPr lang="en-US" dirty="0"/>
        </a:p>
      </dgm:t>
    </dgm:pt>
    <dgm:pt modelId="{A96E18DD-B89B-46F4-97FA-C6F62DB22BFA}" type="parTrans" cxnId="{A16FAA54-5E4F-4657-B064-48E52A896AEE}">
      <dgm:prSet/>
      <dgm:spPr/>
      <dgm:t>
        <a:bodyPr/>
        <a:lstStyle/>
        <a:p>
          <a:endParaRPr lang="en-US"/>
        </a:p>
      </dgm:t>
    </dgm:pt>
    <dgm:pt modelId="{8C39D6E6-73DC-4EEF-BEB2-743498B4C15C}" type="sibTrans" cxnId="{A16FAA54-5E4F-4657-B064-48E52A896AEE}">
      <dgm:prSet/>
      <dgm:spPr/>
      <dgm:t>
        <a:bodyPr/>
        <a:lstStyle/>
        <a:p>
          <a:endParaRPr lang="en-US"/>
        </a:p>
      </dgm:t>
    </dgm:pt>
    <dgm:pt modelId="{71848A1C-EDBA-4A75-828B-9D0429913848}">
      <dgm:prSet/>
      <dgm:spPr>
        <a:solidFill>
          <a:schemeClr val="accent3"/>
        </a:solidFill>
      </dgm:spPr>
      <dgm:t>
        <a:bodyPr/>
        <a:lstStyle/>
        <a:p>
          <a:r>
            <a:rPr lang="en-US" dirty="0"/>
            <a:t>Opportunity structure</a:t>
          </a:r>
        </a:p>
      </dgm:t>
    </dgm:pt>
    <dgm:pt modelId="{752ABE72-86B7-4065-8609-3A6D6E94AABB}" type="parTrans" cxnId="{52DF1921-5AD7-4F0A-AF05-36695E2660B7}">
      <dgm:prSet/>
      <dgm:spPr/>
      <dgm:t>
        <a:bodyPr/>
        <a:lstStyle/>
        <a:p>
          <a:endParaRPr lang="en-GB"/>
        </a:p>
      </dgm:t>
    </dgm:pt>
    <dgm:pt modelId="{79F9846F-7B7B-4E73-955E-A7BCF9B90E38}" type="sibTrans" cxnId="{52DF1921-5AD7-4F0A-AF05-36695E2660B7}">
      <dgm:prSet/>
      <dgm:spPr/>
      <dgm:t>
        <a:bodyPr/>
        <a:lstStyle/>
        <a:p>
          <a:endParaRPr lang="en-GB"/>
        </a:p>
      </dgm:t>
    </dgm:pt>
    <dgm:pt modelId="{55B124A3-D9AC-464F-BB40-6E084D233AA0}">
      <dgm:prSet/>
      <dgm:spPr/>
      <dgm:t>
        <a:bodyPr/>
        <a:lstStyle/>
        <a:p>
          <a:r>
            <a:rPr lang="en-US" dirty="0"/>
            <a:t>The five signposts</a:t>
          </a:r>
        </a:p>
      </dgm:t>
    </dgm:pt>
    <dgm:pt modelId="{87FE6526-EC82-4BA4-9CDD-CC0AFB5D73A5}" type="parTrans" cxnId="{849643AF-8F9D-4BDA-96ED-37151233C299}">
      <dgm:prSet/>
      <dgm:spPr/>
      <dgm:t>
        <a:bodyPr/>
        <a:lstStyle/>
        <a:p>
          <a:endParaRPr lang="en-GB"/>
        </a:p>
      </dgm:t>
    </dgm:pt>
    <dgm:pt modelId="{406D59BB-7161-48B2-8784-8996546BC13B}" type="sibTrans" cxnId="{849643AF-8F9D-4BDA-96ED-37151233C299}">
      <dgm:prSet/>
      <dgm:spPr/>
      <dgm:t>
        <a:bodyPr/>
        <a:lstStyle/>
        <a:p>
          <a:endParaRPr lang="en-GB"/>
        </a:p>
      </dgm:t>
    </dgm:pt>
    <dgm:pt modelId="{2D84FAEF-0441-4FE8-A161-534C2A10D034}" type="pres">
      <dgm:prSet presAssocID="{B633CFA1-B18E-48BC-9ECB-A14DBF94CBE7}" presName="diagram" presStyleCnt="0">
        <dgm:presLayoutVars>
          <dgm:dir/>
          <dgm:resizeHandles val="exact"/>
        </dgm:presLayoutVars>
      </dgm:prSet>
      <dgm:spPr/>
    </dgm:pt>
    <dgm:pt modelId="{9A161E68-4C65-4655-86D1-7342F773E665}" type="pres">
      <dgm:prSet presAssocID="{02A780A0-2A87-4280-8D78-BDFA40ECF4D9}" presName="node" presStyleLbl="node1" presStyleIdx="0" presStyleCnt="6">
        <dgm:presLayoutVars>
          <dgm:bulletEnabled val="1"/>
        </dgm:presLayoutVars>
      </dgm:prSet>
      <dgm:spPr/>
    </dgm:pt>
    <dgm:pt modelId="{B837194F-7F5A-47C1-9741-353F85BFD5D8}" type="pres">
      <dgm:prSet presAssocID="{0A819311-0721-4D34-BD6F-82641A546224}" presName="sibTrans" presStyleLbl="sibTrans2D1" presStyleIdx="0" presStyleCnt="5"/>
      <dgm:spPr/>
    </dgm:pt>
    <dgm:pt modelId="{EA169862-39A6-46EC-BC05-798561103C84}" type="pres">
      <dgm:prSet presAssocID="{0A819311-0721-4D34-BD6F-82641A546224}" presName="connectorText" presStyleLbl="sibTrans2D1" presStyleIdx="0" presStyleCnt="5"/>
      <dgm:spPr/>
    </dgm:pt>
    <dgm:pt modelId="{FEB6E90B-6967-456E-9C33-023A4D9B65A0}" type="pres">
      <dgm:prSet presAssocID="{71848A1C-EDBA-4A75-828B-9D0429913848}" presName="node" presStyleLbl="node1" presStyleIdx="1" presStyleCnt="6">
        <dgm:presLayoutVars>
          <dgm:bulletEnabled val="1"/>
        </dgm:presLayoutVars>
      </dgm:prSet>
      <dgm:spPr/>
    </dgm:pt>
    <dgm:pt modelId="{9C6C1831-B921-4591-96D0-80EC9EAC5385}" type="pres">
      <dgm:prSet presAssocID="{79F9846F-7B7B-4E73-955E-A7BCF9B90E38}" presName="sibTrans" presStyleLbl="sibTrans2D1" presStyleIdx="1" presStyleCnt="5"/>
      <dgm:spPr/>
    </dgm:pt>
    <dgm:pt modelId="{A39D334B-07B2-45B7-BFFD-FBF388B927F7}" type="pres">
      <dgm:prSet presAssocID="{79F9846F-7B7B-4E73-955E-A7BCF9B90E38}" presName="connectorText" presStyleLbl="sibTrans2D1" presStyleIdx="1" presStyleCnt="5"/>
      <dgm:spPr/>
    </dgm:pt>
    <dgm:pt modelId="{885124CC-B1F3-4DF1-B686-EDCE742F219F}" type="pres">
      <dgm:prSet presAssocID="{A82B26C1-E168-4495-9C66-1097B4D70889}" presName="node" presStyleLbl="node1" presStyleIdx="2" presStyleCnt="6">
        <dgm:presLayoutVars>
          <dgm:bulletEnabled val="1"/>
        </dgm:presLayoutVars>
      </dgm:prSet>
      <dgm:spPr/>
    </dgm:pt>
    <dgm:pt modelId="{FC29D964-DE89-4C6B-9C11-63B88216E1F4}" type="pres">
      <dgm:prSet presAssocID="{38143578-194C-4571-9AF5-67683BDB1E4C}" presName="sibTrans" presStyleLbl="sibTrans2D1" presStyleIdx="2" presStyleCnt="5"/>
      <dgm:spPr/>
    </dgm:pt>
    <dgm:pt modelId="{C76A7D76-1DB0-465B-AC05-397B4B8E9A12}" type="pres">
      <dgm:prSet presAssocID="{38143578-194C-4571-9AF5-67683BDB1E4C}" presName="connectorText" presStyleLbl="sibTrans2D1" presStyleIdx="2" presStyleCnt="5"/>
      <dgm:spPr/>
    </dgm:pt>
    <dgm:pt modelId="{2D718C24-E020-420D-AD33-15A64E83AD41}" type="pres">
      <dgm:prSet presAssocID="{C6D9DB9A-21F8-4829-93C8-A804E30CA15F}" presName="node" presStyleLbl="node1" presStyleIdx="3" presStyleCnt="6">
        <dgm:presLayoutVars>
          <dgm:bulletEnabled val="1"/>
        </dgm:presLayoutVars>
      </dgm:prSet>
      <dgm:spPr/>
    </dgm:pt>
    <dgm:pt modelId="{2E87C336-4057-4D61-8AAE-669266794E14}" type="pres">
      <dgm:prSet presAssocID="{8C39D6E6-73DC-4EEF-BEB2-743498B4C15C}" presName="sibTrans" presStyleLbl="sibTrans2D1" presStyleIdx="3" presStyleCnt="5"/>
      <dgm:spPr/>
    </dgm:pt>
    <dgm:pt modelId="{F67E41AF-AC64-4F19-B1E3-4D288CF78DE6}" type="pres">
      <dgm:prSet presAssocID="{8C39D6E6-73DC-4EEF-BEB2-743498B4C15C}" presName="connectorText" presStyleLbl="sibTrans2D1" presStyleIdx="3" presStyleCnt="5"/>
      <dgm:spPr/>
    </dgm:pt>
    <dgm:pt modelId="{5AAC6AE0-2E08-44AB-9C88-A48E1B65EA30}" type="pres">
      <dgm:prSet presAssocID="{E613AD1B-AE87-4908-BD1E-8EE8DDBACF15}" presName="node" presStyleLbl="node1" presStyleIdx="4" presStyleCnt="6">
        <dgm:presLayoutVars>
          <dgm:bulletEnabled val="1"/>
        </dgm:presLayoutVars>
      </dgm:prSet>
      <dgm:spPr/>
    </dgm:pt>
    <dgm:pt modelId="{21DBA2E7-EBAB-4476-9077-01F99F9821B0}" type="pres">
      <dgm:prSet presAssocID="{DFF1A7B0-81AC-4563-A490-74FBD8485F45}" presName="sibTrans" presStyleLbl="sibTrans2D1" presStyleIdx="4" presStyleCnt="5"/>
      <dgm:spPr/>
    </dgm:pt>
    <dgm:pt modelId="{EA0AA3FC-57B9-4133-AD46-1F23794A8433}" type="pres">
      <dgm:prSet presAssocID="{DFF1A7B0-81AC-4563-A490-74FBD8485F45}" presName="connectorText" presStyleLbl="sibTrans2D1" presStyleIdx="4" presStyleCnt="5"/>
      <dgm:spPr/>
    </dgm:pt>
    <dgm:pt modelId="{912065CE-C129-4D6B-A1F6-210AE0B145C6}" type="pres">
      <dgm:prSet presAssocID="{55B124A3-D9AC-464F-BB40-6E084D233AA0}" presName="node" presStyleLbl="node1" presStyleIdx="5" presStyleCnt="6">
        <dgm:presLayoutVars>
          <dgm:bulletEnabled val="1"/>
        </dgm:presLayoutVars>
      </dgm:prSet>
      <dgm:spPr/>
    </dgm:pt>
  </dgm:ptLst>
  <dgm:cxnLst>
    <dgm:cxn modelId="{6D55F900-5A35-477C-B3FA-CC7F63ECE346}" type="presOf" srcId="{79F9846F-7B7B-4E73-955E-A7BCF9B90E38}" destId="{A39D334B-07B2-45B7-BFFD-FBF388B927F7}" srcOrd="1" destOrd="0" presId="urn:microsoft.com/office/officeart/2005/8/layout/process5"/>
    <dgm:cxn modelId="{73C6B407-1727-48E5-B80C-B7C060D317F0}" srcId="{B633CFA1-B18E-48BC-9ECB-A14DBF94CBE7}" destId="{02A780A0-2A87-4280-8D78-BDFA40ECF4D9}" srcOrd="0" destOrd="0" parTransId="{F2AD13FC-26B9-4983-AC23-AD1C12D35BF6}" sibTransId="{0A819311-0721-4D34-BD6F-82641A546224}"/>
    <dgm:cxn modelId="{FF565A17-D1A4-43B7-8C6F-CFBDDCE8BF9B}" type="presOf" srcId="{55B124A3-D9AC-464F-BB40-6E084D233AA0}" destId="{912065CE-C129-4D6B-A1F6-210AE0B145C6}" srcOrd="0" destOrd="0" presId="urn:microsoft.com/office/officeart/2005/8/layout/process5"/>
    <dgm:cxn modelId="{52DF1921-5AD7-4F0A-AF05-36695E2660B7}" srcId="{B633CFA1-B18E-48BC-9ECB-A14DBF94CBE7}" destId="{71848A1C-EDBA-4A75-828B-9D0429913848}" srcOrd="1" destOrd="0" parTransId="{752ABE72-86B7-4065-8609-3A6D6E94AABB}" sibTransId="{79F9846F-7B7B-4E73-955E-A7BCF9B90E38}"/>
    <dgm:cxn modelId="{56C7752C-11D7-45E5-90DA-B33CFD169086}" type="presOf" srcId="{38143578-194C-4571-9AF5-67683BDB1E4C}" destId="{C76A7D76-1DB0-465B-AC05-397B4B8E9A12}" srcOrd="1" destOrd="0" presId="urn:microsoft.com/office/officeart/2005/8/layout/process5"/>
    <dgm:cxn modelId="{F5D0CB35-8EA7-4374-8E5E-6F2F977F1DFE}" type="presOf" srcId="{DFF1A7B0-81AC-4563-A490-74FBD8485F45}" destId="{21DBA2E7-EBAB-4476-9077-01F99F9821B0}" srcOrd="0" destOrd="0" presId="urn:microsoft.com/office/officeart/2005/8/layout/process5"/>
    <dgm:cxn modelId="{14987738-BEE9-4312-A4F3-78B737D0D55B}" type="presOf" srcId="{C6D9DB9A-21F8-4829-93C8-A804E30CA15F}" destId="{2D718C24-E020-420D-AD33-15A64E83AD41}" srcOrd="0" destOrd="0" presId="urn:microsoft.com/office/officeart/2005/8/layout/process5"/>
    <dgm:cxn modelId="{FAEE573E-B468-4F8E-8AA8-6982A275F82B}" type="presOf" srcId="{71848A1C-EDBA-4A75-828B-9D0429913848}" destId="{FEB6E90B-6967-456E-9C33-023A4D9B65A0}" srcOrd="0" destOrd="0" presId="urn:microsoft.com/office/officeart/2005/8/layout/process5"/>
    <dgm:cxn modelId="{83F03A4F-8D68-4854-938C-4307EFA909C4}" type="presOf" srcId="{38143578-194C-4571-9AF5-67683BDB1E4C}" destId="{FC29D964-DE89-4C6B-9C11-63B88216E1F4}" srcOrd="0" destOrd="0" presId="urn:microsoft.com/office/officeart/2005/8/layout/process5"/>
    <dgm:cxn modelId="{A16FAA54-5E4F-4657-B064-48E52A896AEE}" srcId="{B633CFA1-B18E-48BC-9ECB-A14DBF94CBE7}" destId="{C6D9DB9A-21F8-4829-93C8-A804E30CA15F}" srcOrd="3" destOrd="0" parTransId="{A96E18DD-B89B-46F4-97FA-C6F62DB22BFA}" sibTransId="{8C39D6E6-73DC-4EEF-BEB2-743498B4C15C}"/>
    <dgm:cxn modelId="{9A838357-0183-470E-A7CB-677B585EBBD9}" type="presOf" srcId="{0A819311-0721-4D34-BD6F-82641A546224}" destId="{EA169862-39A6-46EC-BC05-798561103C84}" srcOrd="1" destOrd="0" presId="urn:microsoft.com/office/officeart/2005/8/layout/process5"/>
    <dgm:cxn modelId="{4E561BA3-C5E7-4D87-BC79-76C348A5F93E}" type="presOf" srcId="{8C39D6E6-73DC-4EEF-BEB2-743498B4C15C}" destId="{F67E41AF-AC64-4F19-B1E3-4D288CF78DE6}" srcOrd="1" destOrd="0" presId="urn:microsoft.com/office/officeart/2005/8/layout/process5"/>
    <dgm:cxn modelId="{F1BC27AD-2D2E-46BF-96A2-614A0C09B677}" type="presOf" srcId="{02A780A0-2A87-4280-8D78-BDFA40ECF4D9}" destId="{9A161E68-4C65-4655-86D1-7342F773E665}" srcOrd="0" destOrd="0" presId="urn:microsoft.com/office/officeart/2005/8/layout/process5"/>
    <dgm:cxn modelId="{849643AF-8F9D-4BDA-96ED-37151233C299}" srcId="{B633CFA1-B18E-48BC-9ECB-A14DBF94CBE7}" destId="{55B124A3-D9AC-464F-BB40-6E084D233AA0}" srcOrd="5" destOrd="0" parTransId="{87FE6526-EC82-4BA4-9CDD-CC0AFB5D73A5}" sibTransId="{406D59BB-7161-48B2-8784-8996546BC13B}"/>
    <dgm:cxn modelId="{1C18D6AF-645D-46A4-B575-D2A8E5217A73}" srcId="{B633CFA1-B18E-48BC-9ECB-A14DBF94CBE7}" destId="{E613AD1B-AE87-4908-BD1E-8EE8DDBACF15}" srcOrd="4" destOrd="0" parTransId="{5F3BCC7F-BF33-4ACC-A8AA-FE1D8693763C}" sibTransId="{DFF1A7B0-81AC-4563-A490-74FBD8485F45}"/>
    <dgm:cxn modelId="{8E48EBB3-CC8F-4270-A7AB-30162878CD87}" type="presOf" srcId="{DFF1A7B0-81AC-4563-A490-74FBD8485F45}" destId="{EA0AA3FC-57B9-4133-AD46-1F23794A8433}" srcOrd="1" destOrd="0" presId="urn:microsoft.com/office/officeart/2005/8/layout/process5"/>
    <dgm:cxn modelId="{98A7BDB6-6FA9-41EA-95DC-68AAADA7AC94}" srcId="{B633CFA1-B18E-48BC-9ECB-A14DBF94CBE7}" destId="{A82B26C1-E168-4495-9C66-1097B4D70889}" srcOrd="2" destOrd="0" parTransId="{E96A6E3E-CAD7-4F4A-9AB6-574D2C45A595}" sibTransId="{38143578-194C-4571-9AF5-67683BDB1E4C}"/>
    <dgm:cxn modelId="{F9D454C3-2D30-4023-95C7-64BA14EE6501}" type="presOf" srcId="{79F9846F-7B7B-4E73-955E-A7BCF9B90E38}" destId="{9C6C1831-B921-4591-96D0-80EC9EAC5385}" srcOrd="0" destOrd="0" presId="urn:microsoft.com/office/officeart/2005/8/layout/process5"/>
    <dgm:cxn modelId="{58E3F4C6-15A5-4FD6-8678-62954CB94524}" type="presOf" srcId="{E613AD1B-AE87-4908-BD1E-8EE8DDBACF15}" destId="{5AAC6AE0-2E08-44AB-9C88-A48E1B65EA30}" srcOrd="0" destOrd="0" presId="urn:microsoft.com/office/officeart/2005/8/layout/process5"/>
    <dgm:cxn modelId="{BC103DE3-DA78-4F31-BEFC-9AE468BA766F}" type="presOf" srcId="{A82B26C1-E168-4495-9C66-1097B4D70889}" destId="{885124CC-B1F3-4DF1-B686-EDCE742F219F}" srcOrd="0" destOrd="0" presId="urn:microsoft.com/office/officeart/2005/8/layout/process5"/>
    <dgm:cxn modelId="{69171AE9-E5E6-44AB-8925-A4D23989B337}" type="presOf" srcId="{8C39D6E6-73DC-4EEF-BEB2-743498B4C15C}" destId="{2E87C336-4057-4D61-8AAE-669266794E14}" srcOrd="0" destOrd="0" presId="urn:microsoft.com/office/officeart/2005/8/layout/process5"/>
    <dgm:cxn modelId="{6D3669E9-AA7B-4F2E-9C42-04FDB2AB77C2}" type="presOf" srcId="{B633CFA1-B18E-48BC-9ECB-A14DBF94CBE7}" destId="{2D84FAEF-0441-4FE8-A161-534C2A10D034}" srcOrd="0" destOrd="0" presId="urn:microsoft.com/office/officeart/2005/8/layout/process5"/>
    <dgm:cxn modelId="{1FB546EE-CD20-411B-B8F9-32853297E2D4}" type="presOf" srcId="{0A819311-0721-4D34-BD6F-82641A546224}" destId="{B837194F-7F5A-47C1-9741-353F85BFD5D8}" srcOrd="0" destOrd="0" presId="urn:microsoft.com/office/officeart/2005/8/layout/process5"/>
    <dgm:cxn modelId="{0CF50453-848F-43C4-8C68-B3A93EB35C58}" type="presParOf" srcId="{2D84FAEF-0441-4FE8-A161-534C2A10D034}" destId="{9A161E68-4C65-4655-86D1-7342F773E665}" srcOrd="0" destOrd="0" presId="urn:microsoft.com/office/officeart/2005/8/layout/process5"/>
    <dgm:cxn modelId="{260A336D-E2BC-46A5-ABA8-DC991DBC2411}" type="presParOf" srcId="{2D84FAEF-0441-4FE8-A161-534C2A10D034}" destId="{B837194F-7F5A-47C1-9741-353F85BFD5D8}" srcOrd="1" destOrd="0" presId="urn:microsoft.com/office/officeart/2005/8/layout/process5"/>
    <dgm:cxn modelId="{1FF1864B-948C-4FB2-ABEE-251070DFD6EE}" type="presParOf" srcId="{B837194F-7F5A-47C1-9741-353F85BFD5D8}" destId="{EA169862-39A6-46EC-BC05-798561103C84}" srcOrd="0" destOrd="0" presId="urn:microsoft.com/office/officeart/2005/8/layout/process5"/>
    <dgm:cxn modelId="{578702BE-6CA9-421A-9893-AD90A4F65C50}" type="presParOf" srcId="{2D84FAEF-0441-4FE8-A161-534C2A10D034}" destId="{FEB6E90B-6967-456E-9C33-023A4D9B65A0}" srcOrd="2" destOrd="0" presId="urn:microsoft.com/office/officeart/2005/8/layout/process5"/>
    <dgm:cxn modelId="{D3CC448A-9C0E-4BD9-8DDE-9FDE8C303E0B}" type="presParOf" srcId="{2D84FAEF-0441-4FE8-A161-534C2A10D034}" destId="{9C6C1831-B921-4591-96D0-80EC9EAC5385}" srcOrd="3" destOrd="0" presId="urn:microsoft.com/office/officeart/2005/8/layout/process5"/>
    <dgm:cxn modelId="{381DAECF-4F45-49D4-9E14-ECD1B9CDB133}" type="presParOf" srcId="{9C6C1831-B921-4591-96D0-80EC9EAC5385}" destId="{A39D334B-07B2-45B7-BFFD-FBF388B927F7}" srcOrd="0" destOrd="0" presId="urn:microsoft.com/office/officeart/2005/8/layout/process5"/>
    <dgm:cxn modelId="{47A67107-C1E7-4ACD-AF9E-ABA7DFD8EA1D}" type="presParOf" srcId="{2D84FAEF-0441-4FE8-A161-534C2A10D034}" destId="{885124CC-B1F3-4DF1-B686-EDCE742F219F}" srcOrd="4" destOrd="0" presId="urn:microsoft.com/office/officeart/2005/8/layout/process5"/>
    <dgm:cxn modelId="{8B99A66A-7CDF-478B-B250-B783F994486E}" type="presParOf" srcId="{2D84FAEF-0441-4FE8-A161-534C2A10D034}" destId="{FC29D964-DE89-4C6B-9C11-63B88216E1F4}" srcOrd="5" destOrd="0" presId="urn:microsoft.com/office/officeart/2005/8/layout/process5"/>
    <dgm:cxn modelId="{1D2469A2-7E10-479B-BE21-1B1BAD32BBFA}" type="presParOf" srcId="{FC29D964-DE89-4C6B-9C11-63B88216E1F4}" destId="{C76A7D76-1DB0-465B-AC05-397B4B8E9A12}" srcOrd="0" destOrd="0" presId="urn:microsoft.com/office/officeart/2005/8/layout/process5"/>
    <dgm:cxn modelId="{C3447B56-CF18-463B-82AF-62A6CF428FDE}" type="presParOf" srcId="{2D84FAEF-0441-4FE8-A161-534C2A10D034}" destId="{2D718C24-E020-420D-AD33-15A64E83AD41}" srcOrd="6" destOrd="0" presId="urn:microsoft.com/office/officeart/2005/8/layout/process5"/>
    <dgm:cxn modelId="{ACF8D84B-F279-47DD-8DF1-AC0521182DCE}" type="presParOf" srcId="{2D84FAEF-0441-4FE8-A161-534C2A10D034}" destId="{2E87C336-4057-4D61-8AAE-669266794E14}" srcOrd="7" destOrd="0" presId="urn:microsoft.com/office/officeart/2005/8/layout/process5"/>
    <dgm:cxn modelId="{24E34C8B-1229-4812-98C4-6A21BED479E2}" type="presParOf" srcId="{2E87C336-4057-4D61-8AAE-669266794E14}" destId="{F67E41AF-AC64-4F19-B1E3-4D288CF78DE6}" srcOrd="0" destOrd="0" presId="urn:microsoft.com/office/officeart/2005/8/layout/process5"/>
    <dgm:cxn modelId="{F11628EA-B861-4E11-B90D-00C88FBC59E6}" type="presParOf" srcId="{2D84FAEF-0441-4FE8-A161-534C2A10D034}" destId="{5AAC6AE0-2E08-44AB-9C88-A48E1B65EA30}" srcOrd="8" destOrd="0" presId="urn:microsoft.com/office/officeart/2005/8/layout/process5"/>
    <dgm:cxn modelId="{E88E004D-3671-4F67-B134-EDCF6AACBCEA}" type="presParOf" srcId="{2D84FAEF-0441-4FE8-A161-534C2A10D034}" destId="{21DBA2E7-EBAB-4476-9077-01F99F9821B0}" srcOrd="9" destOrd="0" presId="urn:microsoft.com/office/officeart/2005/8/layout/process5"/>
    <dgm:cxn modelId="{A2CD1554-D259-4A4D-951E-4EA79F7D9A5F}" type="presParOf" srcId="{21DBA2E7-EBAB-4476-9077-01F99F9821B0}" destId="{EA0AA3FC-57B9-4133-AD46-1F23794A8433}" srcOrd="0" destOrd="0" presId="urn:microsoft.com/office/officeart/2005/8/layout/process5"/>
    <dgm:cxn modelId="{EF7D1F59-584E-4548-8687-164670037255}" type="presParOf" srcId="{2D84FAEF-0441-4FE8-A161-534C2A10D034}" destId="{912065CE-C129-4D6B-A1F6-210AE0B145C6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633CFA1-B18E-48BC-9ECB-A14DBF94CBE7}" type="doc">
      <dgm:prSet loTypeId="urn:microsoft.com/office/officeart/2005/8/layout/process5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2A780A0-2A87-4280-8D78-BDFA40ECF4D9}">
      <dgm:prSet/>
      <dgm:spPr/>
      <dgm:t>
        <a:bodyPr/>
        <a:lstStyle/>
        <a:p>
          <a:r>
            <a:rPr lang="en-US" dirty="0"/>
            <a:t>Definitions</a:t>
          </a:r>
        </a:p>
      </dgm:t>
    </dgm:pt>
    <dgm:pt modelId="{F2AD13FC-26B9-4983-AC23-AD1C12D35BF6}" type="parTrans" cxnId="{73C6B407-1727-48E5-B80C-B7C060D317F0}">
      <dgm:prSet/>
      <dgm:spPr/>
      <dgm:t>
        <a:bodyPr/>
        <a:lstStyle/>
        <a:p>
          <a:endParaRPr lang="en-US"/>
        </a:p>
      </dgm:t>
    </dgm:pt>
    <dgm:pt modelId="{0A819311-0721-4D34-BD6F-82641A546224}" type="sibTrans" cxnId="{73C6B407-1727-48E5-B80C-B7C060D317F0}">
      <dgm:prSet/>
      <dgm:spPr/>
      <dgm:t>
        <a:bodyPr/>
        <a:lstStyle/>
        <a:p>
          <a:endParaRPr lang="en-US"/>
        </a:p>
      </dgm:t>
    </dgm:pt>
    <dgm:pt modelId="{E613AD1B-AE87-4908-BD1E-8EE8DDBACF15}">
      <dgm:prSet/>
      <dgm:spPr/>
      <dgm:t>
        <a:bodyPr/>
        <a:lstStyle/>
        <a:p>
          <a:r>
            <a:rPr lang="en-US" dirty="0"/>
            <a:t>The faces of oppression</a:t>
          </a:r>
        </a:p>
      </dgm:t>
    </dgm:pt>
    <dgm:pt modelId="{5F3BCC7F-BF33-4ACC-A8AA-FE1D8693763C}" type="parTrans" cxnId="{1C18D6AF-645D-46A4-B575-D2A8E5217A73}">
      <dgm:prSet/>
      <dgm:spPr/>
      <dgm:t>
        <a:bodyPr/>
        <a:lstStyle/>
        <a:p>
          <a:endParaRPr lang="en-US"/>
        </a:p>
      </dgm:t>
    </dgm:pt>
    <dgm:pt modelId="{DFF1A7B0-81AC-4563-A490-74FBD8485F45}" type="sibTrans" cxnId="{1C18D6AF-645D-46A4-B575-D2A8E5217A73}">
      <dgm:prSet/>
      <dgm:spPr/>
      <dgm:t>
        <a:bodyPr/>
        <a:lstStyle/>
        <a:p>
          <a:endParaRPr lang="en-US"/>
        </a:p>
      </dgm:t>
    </dgm:pt>
    <dgm:pt modelId="{A82B26C1-E168-4495-9C66-1097B4D70889}">
      <dgm:prSet/>
      <dgm:spPr>
        <a:solidFill>
          <a:schemeClr val="accent3"/>
        </a:solidFill>
      </dgm:spPr>
      <dgm:t>
        <a:bodyPr/>
        <a:lstStyle/>
        <a:p>
          <a:r>
            <a:rPr lang="en-US" dirty="0"/>
            <a:t>Neoliberalism</a:t>
          </a:r>
        </a:p>
      </dgm:t>
    </dgm:pt>
    <dgm:pt modelId="{E96A6E3E-CAD7-4F4A-9AB6-574D2C45A595}" type="parTrans" cxnId="{98A7BDB6-6FA9-41EA-95DC-68AAADA7AC94}">
      <dgm:prSet/>
      <dgm:spPr/>
      <dgm:t>
        <a:bodyPr/>
        <a:lstStyle/>
        <a:p>
          <a:endParaRPr lang="en-US"/>
        </a:p>
      </dgm:t>
    </dgm:pt>
    <dgm:pt modelId="{38143578-194C-4571-9AF5-67683BDB1E4C}" type="sibTrans" cxnId="{98A7BDB6-6FA9-41EA-95DC-68AAADA7AC94}">
      <dgm:prSet/>
      <dgm:spPr/>
      <dgm:t>
        <a:bodyPr/>
        <a:lstStyle/>
        <a:p>
          <a:endParaRPr lang="en-US"/>
        </a:p>
      </dgm:t>
    </dgm:pt>
    <dgm:pt modelId="{C6D9DB9A-21F8-4829-93C8-A804E30CA15F}">
      <dgm:prSet/>
      <dgm:spPr/>
      <dgm:t>
        <a:bodyPr/>
        <a:lstStyle/>
        <a:p>
          <a:r>
            <a:rPr lang="en-US" dirty="0" err="1"/>
            <a:t>Responsibilisation</a:t>
          </a:r>
          <a:endParaRPr lang="en-US" dirty="0"/>
        </a:p>
      </dgm:t>
    </dgm:pt>
    <dgm:pt modelId="{A96E18DD-B89B-46F4-97FA-C6F62DB22BFA}" type="parTrans" cxnId="{A16FAA54-5E4F-4657-B064-48E52A896AEE}">
      <dgm:prSet/>
      <dgm:spPr/>
      <dgm:t>
        <a:bodyPr/>
        <a:lstStyle/>
        <a:p>
          <a:endParaRPr lang="en-US"/>
        </a:p>
      </dgm:t>
    </dgm:pt>
    <dgm:pt modelId="{8C39D6E6-73DC-4EEF-BEB2-743498B4C15C}" type="sibTrans" cxnId="{A16FAA54-5E4F-4657-B064-48E52A896AEE}">
      <dgm:prSet/>
      <dgm:spPr/>
      <dgm:t>
        <a:bodyPr/>
        <a:lstStyle/>
        <a:p>
          <a:endParaRPr lang="en-US"/>
        </a:p>
      </dgm:t>
    </dgm:pt>
    <dgm:pt modelId="{71848A1C-EDBA-4A75-828B-9D0429913848}">
      <dgm:prSet/>
      <dgm:spPr/>
      <dgm:t>
        <a:bodyPr/>
        <a:lstStyle/>
        <a:p>
          <a:r>
            <a:rPr lang="en-US"/>
            <a:t>Opportunity </a:t>
          </a:r>
          <a:r>
            <a:rPr lang="en-US" dirty="0"/>
            <a:t>structure</a:t>
          </a:r>
        </a:p>
      </dgm:t>
    </dgm:pt>
    <dgm:pt modelId="{752ABE72-86B7-4065-8609-3A6D6E94AABB}" type="parTrans" cxnId="{52DF1921-5AD7-4F0A-AF05-36695E2660B7}">
      <dgm:prSet/>
      <dgm:spPr/>
      <dgm:t>
        <a:bodyPr/>
        <a:lstStyle/>
        <a:p>
          <a:endParaRPr lang="en-GB"/>
        </a:p>
      </dgm:t>
    </dgm:pt>
    <dgm:pt modelId="{79F9846F-7B7B-4E73-955E-A7BCF9B90E38}" type="sibTrans" cxnId="{52DF1921-5AD7-4F0A-AF05-36695E2660B7}">
      <dgm:prSet/>
      <dgm:spPr/>
      <dgm:t>
        <a:bodyPr/>
        <a:lstStyle/>
        <a:p>
          <a:endParaRPr lang="en-GB"/>
        </a:p>
      </dgm:t>
    </dgm:pt>
    <dgm:pt modelId="{55B124A3-D9AC-464F-BB40-6E084D233AA0}">
      <dgm:prSet/>
      <dgm:spPr/>
      <dgm:t>
        <a:bodyPr/>
        <a:lstStyle/>
        <a:p>
          <a:r>
            <a:rPr lang="en-US" dirty="0"/>
            <a:t>The five signposts</a:t>
          </a:r>
        </a:p>
      </dgm:t>
    </dgm:pt>
    <dgm:pt modelId="{87FE6526-EC82-4BA4-9CDD-CC0AFB5D73A5}" type="parTrans" cxnId="{849643AF-8F9D-4BDA-96ED-37151233C299}">
      <dgm:prSet/>
      <dgm:spPr/>
      <dgm:t>
        <a:bodyPr/>
        <a:lstStyle/>
        <a:p>
          <a:endParaRPr lang="en-GB"/>
        </a:p>
      </dgm:t>
    </dgm:pt>
    <dgm:pt modelId="{406D59BB-7161-48B2-8784-8996546BC13B}" type="sibTrans" cxnId="{849643AF-8F9D-4BDA-96ED-37151233C299}">
      <dgm:prSet/>
      <dgm:spPr/>
      <dgm:t>
        <a:bodyPr/>
        <a:lstStyle/>
        <a:p>
          <a:endParaRPr lang="en-GB"/>
        </a:p>
      </dgm:t>
    </dgm:pt>
    <dgm:pt modelId="{2D84FAEF-0441-4FE8-A161-534C2A10D034}" type="pres">
      <dgm:prSet presAssocID="{B633CFA1-B18E-48BC-9ECB-A14DBF94CBE7}" presName="diagram" presStyleCnt="0">
        <dgm:presLayoutVars>
          <dgm:dir/>
          <dgm:resizeHandles val="exact"/>
        </dgm:presLayoutVars>
      </dgm:prSet>
      <dgm:spPr/>
    </dgm:pt>
    <dgm:pt modelId="{9A161E68-4C65-4655-86D1-7342F773E665}" type="pres">
      <dgm:prSet presAssocID="{02A780A0-2A87-4280-8D78-BDFA40ECF4D9}" presName="node" presStyleLbl="node1" presStyleIdx="0" presStyleCnt="6">
        <dgm:presLayoutVars>
          <dgm:bulletEnabled val="1"/>
        </dgm:presLayoutVars>
      </dgm:prSet>
      <dgm:spPr/>
    </dgm:pt>
    <dgm:pt modelId="{B837194F-7F5A-47C1-9741-353F85BFD5D8}" type="pres">
      <dgm:prSet presAssocID="{0A819311-0721-4D34-BD6F-82641A546224}" presName="sibTrans" presStyleLbl="sibTrans2D1" presStyleIdx="0" presStyleCnt="5"/>
      <dgm:spPr/>
    </dgm:pt>
    <dgm:pt modelId="{EA169862-39A6-46EC-BC05-798561103C84}" type="pres">
      <dgm:prSet presAssocID="{0A819311-0721-4D34-BD6F-82641A546224}" presName="connectorText" presStyleLbl="sibTrans2D1" presStyleIdx="0" presStyleCnt="5"/>
      <dgm:spPr/>
    </dgm:pt>
    <dgm:pt modelId="{FEB6E90B-6967-456E-9C33-023A4D9B65A0}" type="pres">
      <dgm:prSet presAssocID="{71848A1C-EDBA-4A75-828B-9D0429913848}" presName="node" presStyleLbl="node1" presStyleIdx="1" presStyleCnt="6">
        <dgm:presLayoutVars>
          <dgm:bulletEnabled val="1"/>
        </dgm:presLayoutVars>
      </dgm:prSet>
      <dgm:spPr/>
    </dgm:pt>
    <dgm:pt modelId="{9C6C1831-B921-4591-96D0-80EC9EAC5385}" type="pres">
      <dgm:prSet presAssocID="{79F9846F-7B7B-4E73-955E-A7BCF9B90E38}" presName="sibTrans" presStyleLbl="sibTrans2D1" presStyleIdx="1" presStyleCnt="5"/>
      <dgm:spPr/>
    </dgm:pt>
    <dgm:pt modelId="{A39D334B-07B2-45B7-BFFD-FBF388B927F7}" type="pres">
      <dgm:prSet presAssocID="{79F9846F-7B7B-4E73-955E-A7BCF9B90E38}" presName="connectorText" presStyleLbl="sibTrans2D1" presStyleIdx="1" presStyleCnt="5"/>
      <dgm:spPr/>
    </dgm:pt>
    <dgm:pt modelId="{885124CC-B1F3-4DF1-B686-EDCE742F219F}" type="pres">
      <dgm:prSet presAssocID="{A82B26C1-E168-4495-9C66-1097B4D70889}" presName="node" presStyleLbl="node1" presStyleIdx="2" presStyleCnt="6">
        <dgm:presLayoutVars>
          <dgm:bulletEnabled val="1"/>
        </dgm:presLayoutVars>
      </dgm:prSet>
      <dgm:spPr/>
    </dgm:pt>
    <dgm:pt modelId="{FC29D964-DE89-4C6B-9C11-63B88216E1F4}" type="pres">
      <dgm:prSet presAssocID="{38143578-194C-4571-9AF5-67683BDB1E4C}" presName="sibTrans" presStyleLbl="sibTrans2D1" presStyleIdx="2" presStyleCnt="5"/>
      <dgm:spPr/>
    </dgm:pt>
    <dgm:pt modelId="{C76A7D76-1DB0-465B-AC05-397B4B8E9A12}" type="pres">
      <dgm:prSet presAssocID="{38143578-194C-4571-9AF5-67683BDB1E4C}" presName="connectorText" presStyleLbl="sibTrans2D1" presStyleIdx="2" presStyleCnt="5"/>
      <dgm:spPr/>
    </dgm:pt>
    <dgm:pt modelId="{2D718C24-E020-420D-AD33-15A64E83AD41}" type="pres">
      <dgm:prSet presAssocID="{C6D9DB9A-21F8-4829-93C8-A804E30CA15F}" presName="node" presStyleLbl="node1" presStyleIdx="3" presStyleCnt="6">
        <dgm:presLayoutVars>
          <dgm:bulletEnabled val="1"/>
        </dgm:presLayoutVars>
      </dgm:prSet>
      <dgm:spPr/>
    </dgm:pt>
    <dgm:pt modelId="{2E87C336-4057-4D61-8AAE-669266794E14}" type="pres">
      <dgm:prSet presAssocID="{8C39D6E6-73DC-4EEF-BEB2-743498B4C15C}" presName="sibTrans" presStyleLbl="sibTrans2D1" presStyleIdx="3" presStyleCnt="5"/>
      <dgm:spPr/>
    </dgm:pt>
    <dgm:pt modelId="{F67E41AF-AC64-4F19-B1E3-4D288CF78DE6}" type="pres">
      <dgm:prSet presAssocID="{8C39D6E6-73DC-4EEF-BEB2-743498B4C15C}" presName="connectorText" presStyleLbl="sibTrans2D1" presStyleIdx="3" presStyleCnt="5"/>
      <dgm:spPr/>
    </dgm:pt>
    <dgm:pt modelId="{5AAC6AE0-2E08-44AB-9C88-A48E1B65EA30}" type="pres">
      <dgm:prSet presAssocID="{E613AD1B-AE87-4908-BD1E-8EE8DDBACF15}" presName="node" presStyleLbl="node1" presStyleIdx="4" presStyleCnt="6">
        <dgm:presLayoutVars>
          <dgm:bulletEnabled val="1"/>
        </dgm:presLayoutVars>
      </dgm:prSet>
      <dgm:spPr/>
    </dgm:pt>
    <dgm:pt modelId="{21DBA2E7-EBAB-4476-9077-01F99F9821B0}" type="pres">
      <dgm:prSet presAssocID="{DFF1A7B0-81AC-4563-A490-74FBD8485F45}" presName="sibTrans" presStyleLbl="sibTrans2D1" presStyleIdx="4" presStyleCnt="5"/>
      <dgm:spPr/>
    </dgm:pt>
    <dgm:pt modelId="{EA0AA3FC-57B9-4133-AD46-1F23794A8433}" type="pres">
      <dgm:prSet presAssocID="{DFF1A7B0-81AC-4563-A490-74FBD8485F45}" presName="connectorText" presStyleLbl="sibTrans2D1" presStyleIdx="4" presStyleCnt="5"/>
      <dgm:spPr/>
    </dgm:pt>
    <dgm:pt modelId="{912065CE-C129-4D6B-A1F6-210AE0B145C6}" type="pres">
      <dgm:prSet presAssocID="{55B124A3-D9AC-464F-BB40-6E084D233AA0}" presName="node" presStyleLbl="node1" presStyleIdx="5" presStyleCnt="6">
        <dgm:presLayoutVars>
          <dgm:bulletEnabled val="1"/>
        </dgm:presLayoutVars>
      </dgm:prSet>
      <dgm:spPr/>
    </dgm:pt>
  </dgm:ptLst>
  <dgm:cxnLst>
    <dgm:cxn modelId="{73C6B407-1727-48E5-B80C-B7C060D317F0}" srcId="{B633CFA1-B18E-48BC-9ECB-A14DBF94CBE7}" destId="{02A780A0-2A87-4280-8D78-BDFA40ECF4D9}" srcOrd="0" destOrd="0" parTransId="{F2AD13FC-26B9-4983-AC23-AD1C12D35BF6}" sibTransId="{0A819311-0721-4D34-BD6F-82641A546224}"/>
    <dgm:cxn modelId="{BA56E10F-B418-46B6-960B-4839C66E77EE}" type="presOf" srcId="{79F9846F-7B7B-4E73-955E-A7BCF9B90E38}" destId="{A39D334B-07B2-45B7-BFFD-FBF388B927F7}" srcOrd="1" destOrd="0" presId="urn:microsoft.com/office/officeart/2005/8/layout/process5"/>
    <dgm:cxn modelId="{FF565A17-D1A4-43B7-8C6F-CFBDDCE8BF9B}" type="presOf" srcId="{55B124A3-D9AC-464F-BB40-6E084D233AA0}" destId="{912065CE-C129-4D6B-A1F6-210AE0B145C6}" srcOrd="0" destOrd="0" presId="urn:microsoft.com/office/officeart/2005/8/layout/process5"/>
    <dgm:cxn modelId="{CCF1061C-CE97-4646-8555-60D075E1EE3A}" type="presOf" srcId="{0A819311-0721-4D34-BD6F-82641A546224}" destId="{EA169862-39A6-46EC-BC05-798561103C84}" srcOrd="1" destOrd="0" presId="urn:microsoft.com/office/officeart/2005/8/layout/process5"/>
    <dgm:cxn modelId="{52DF1921-5AD7-4F0A-AF05-36695E2660B7}" srcId="{B633CFA1-B18E-48BC-9ECB-A14DBF94CBE7}" destId="{71848A1C-EDBA-4A75-828B-9D0429913848}" srcOrd="1" destOrd="0" parTransId="{752ABE72-86B7-4065-8609-3A6D6E94AABB}" sibTransId="{79F9846F-7B7B-4E73-955E-A7BCF9B90E38}"/>
    <dgm:cxn modelId="{F5D0CB35-8EA7-4374-8E5E-6F2F977F1DFE}" type="presOf" srcId="{DFF1A7B0-81AC-4563-A490-74FBD8485F45}" destId="{21DBA2E7-EBAB-4476-9077-01F99F9821B0}" srcOrd="0" destOrd="0" presId="urn:microsoft.com/office/officeart/2005/8/layout/process5"/>
    <dgm:cxn modelId="{14987738-BEE9-4312-A4F3-78B737D0D55B}" type="presOf" srcId="{C6D9DB9A-21F8-4829-93C8-A804E30CA15F}" destId="{2D718C24-E020-420D-AD33-15A64E83AD41}" srcOrd="0" destOrd="0" presId="urn:microsoft.com/office/officeart/2005/8/layout/process5"/>
    <dgm:cxn modelId="{FAEE573E-B468-4F8E-8AA8-6982A275F82B}" type="presOf" srcId="{71848A1C-EDBA-4A75-828B-9D0429913848}" destId="{FEB6E90B-6967-456E-9C33-023A4D9B65A0}" srcOrd="0" destOrd="0" presId="urn:microsoft.com/office/officeart/2005/8/layout/process5"/>
    <dgm:cxn modelId="{83F03A4F-8D68-4854-938C-4307EFA909C4}" type="presOf" srcId="{38143578-194C-4571-9AF5-67683BDB1E4C}" destId="{FC29D964-DE89-4C6B-9C11-63B88216E1F4}" srcOrd="0" destOrd="0" presId="urn:microsoft.com/office/officeart/2005/8/layout/process5"/>
    <dgm:cxn modelId="{A16FAA54-5E4F-4657-B064-48E52A896AEE}" srcId="{B633CFA1-B18E-48BC-9ECB-A14DBF94CBE7}" destId="{C6D9DB9A-21F8-4829-93C8-A804E30CA15F}" srcOrd="3" destOrd="0" parTransId="{A96E18DD-B89B-46F4-97FA-C6F62DB22BFA}" sibTransId="{8C39D6E6-73DC-4EEF-BEB2-743498B4C15C}"/>
    <dgm:cxn modelId="{31008F7D-2A7D-4F6D-ACE2-8AD18BE37F30}" type="presOf" srcId="{8C39D6E6-73DC-4EEF-BEB2-743498B4C15C}" destId="{F67E41AF-AC64-4F19-B1E3-4D288CF78DE6}" srcOrd="1" destOrd="0" presId="urn:microsoft.com/office/officeart/2005/8/layout/process5"/>
    <dgm:cxn modelId="{F1BC27AD-2D2E-46BF-96A2-614A0C09B677}" type="presOf" srcId="{02A780A0-2A87-4280-8D78-BDFA40ECF4D9}" destId="{9A161E68-4C65-4655-86D1-7342F773E665}" srcOrd="0" destOrd="0" presId="urn:microsoft.com/office/officeart/2005/8/layout/process5"/>
    <dgm:cxn modelId="{849643AF-8F9D-4BDA-96ED-37151233C299}" srcId="{B633CFA1-B18E-48BC-9ECB-A14DBF94CBE7}" destId="{55B124A3-D9AC-464F-BB40-6E084D233AA0}" srcOrd="5" destOrd="0" parTransId="{87FE6526-EC82-4BA4-9CDD-CC0AFB5D73A5}" sibTransId="{406D59BB-7161-48B2-8784-8996546BC13B}"/>
    <dgm:cxn modelId="{1C18D6AF-645D-46A4-B575-D2A8E5217A73}" srcId="{B633CFA1-B18E-48BC-9ECB-A14DBF94CBE7}" destId="{E613AD1B-AE87-4908-BD1E-8EE8DDBACF15}" srcOrd="4" destOrd="0" parTransId="{5F3BCC7F-BF33-4ACC-A8AA-FE1D8693763C}" sibTransId="{DFF1A7B0-81AC-4563-A490-74FBD8485F45}"/>
    <dgm:cxn modelId="{98A7BDB6-6FA9-41EA-95DC-68AAADA7AC94}" srcId="{B633CFA1-B18E-48BC-9ECB-A14DBF94CBE7}" destId="{A82B26C1-E168-4495-9C66-1097B4D70889}" srcOrd="2" destOrd="0" parTransId="{E96A6E3E-CAD7-4F4A-9AB6-574D2C45A595}" sibTransId="{38143578-194C-4571-9AF5-67683BDB1E4C}"/>
    <dgm:cxn modelId="{F9D454C3-2D30-4023-95C7-64BA14EE6501}" type="presOf" srcId="{79F9846F-7B7B-4E73-955E-A7BCF9B90E38}" destId="{9C6C1831-B921-4591-96D0-80EC9EAC5385}" srcOrd="0" destOrd="0" presId="urn:microsoft.com/office/officeart/2005/8/layout/process5"/>
    <dgm:cxn modelId="{58E3F4C6-15A5-4FD6-8678-62954CB94524}" type="presOf" srcId="{E613AD1B-AE87-4908-BD1E-8EE8DDBACF15}" destId="{5AAC6AE0-2E08-44AB-9C88-A48E1B65EA30}" srcOrd="0" destOrd="0" presId="urn:microsoft.com/office/officeart/2005/8/layout/process5"/>
    <dgm:cxn modelId="{C356CCCF-3DB7-400C-9D02-4921F10C1E3E}" type="presOf" srcId="{DFF1A7B0-81AC-4563-A490-74FBD8485F45}" destId="{EA0AA3FC-57B9-4133-AD46-1F23794A8433}" srcOrd="1" destOrd="0" presId="urn:microsoft.com/office/officeart/2005/8/layout/process5"/>
    <dgm:cxn modelId="{508049D8-5BF5-4953-BE71-B1ACA154185C}" type="presOf" srcId="{38143578-194C-4571-9AF5-67683BDB1E4C}" destId="{C76A7D76-1DB0-465B-AC05-397B4B8E9A12}" srcOrd="1" destOrd="0" presId="urn:microsoft.com/office/officeart/2005/8/layout/process5"/>
    <dgm:cxn modelId="{BC103DE3-DA78-4F31-BEFC-9AE468BA766F}" type="presOf" srcId="{A82B26C1-E168-4495-9C66-1097B4D70889}" destId="{885124CC-B1F3-4DF1-B686-EDCE742F219F}" srcOrd="0" destOrd="0" presId="urn:microsoft.com/office/officeart/2005/8/layout/process5"/>
    <dgm:cxn modelId="{69171AE9-E5E6-44AB-8925-A4D23989B337}" type="presOf" srcId="{8C39D6E6-73DC-4EEF-BEB2-743498B4C15C}" destId="{2E87C336-4057-4D61-8AAE-669266794E14}" srcOrd="0" destOrd="0" presId="urn:microsoft.com/office/officeart/2005/8/layout/process5"/>
    <dgm:cxn modelId="{6D3669E9-AA7B-4F2E-9C42-04FDB2AB77C2}" type="presOf" srcId="{B633CFA1-B18E-48BC-9ECB-A14DBF94CBE7}" destId="{2D84FAEF-0441-4FE8-A161-534C2A10D034}" srcOrd="0" destOrd="0" presId="urn:microsoft.com/office/officeart/2005/8/layout/process5"/>
    <dgm:cxn modelId="{1FB546EE-CD20-411B-B8F9-32853297E2D4}" type="presOf" srcId="{0A819311-0721-4D34-BD6F-82641A546224}" destId="{B837194F-7F5A-47C1-9741-353F85BFD5D8}" srcOrd="0" destOrd="0" presId="urn:microsoft.com/office/officeart/2005/8/layout/process5"/>
    <dgm:cxn modelId="{0CF50453-848F-43C4-8C68-B3A93EB35C58}" type="presParOf" srcId="{2D84FAEF-0441-4FE8-A161-534C2A10D034}" destId="{9A161E68-4C65-4655-86D1-7342F773E665}" srcOrd="0" destOrd="0" presId="urn:microsoft.com/office/officeart/2005/8/layout/process5"/>
    <dgm:cxn modelId="{260A336D-E2BC-46A5-ABA8-DC991DBC2411}" type="presParOf" srcId="{2D84FAEF-0441-4FE8-A161-534C2A10D034}" destId="{B837194F-7F5A-47C1-9741-353F85BFD5D8}" srcOrd="1" destOrd="0" presId="urn:microsoft.com/office/officeart/2005/8/layout/process5"/>
    <dgm:cxn modelId="{B902C998-E2F0-46C7-B5BA-B1D67133D9EA}" type="presParOf" srcId="{B837194F-7F5A-47C1-9741-353F85BFD5D8}" destId="{EA169862-39A6-46EC-BC05-798561103C84}" srcOrd="0" destOrd="0" presId="urn:microsoft.com/office/officeart/2005/8/layout/process5"/>
    <dgm:cxn modelId="{578702BE-6CA9-421A-9893-AD90A4F65C50}" type="presParOf" srcId="{2D84FAEF-0441-4FE8-A161-534C2A10D034}" destId="{FEB6E90B-6967-456E-9C33-023A4D9B65A0}" srcOrd="2" destOrd="0" presId="urn:microsoft.com/office/officeart/2005/8/layout/process5"/>
    <dgm:cxn modelId="{D3CC448A-9C0E-4BD9-8DDE-9FDE8C303E0B}" type="presParOf" srcId="{2D84FAEF-0441-4FE8-A161-534C2A10D034}" destId="{9C6C1831-B921-4591-96D0-80EC9EAC5385}" srcOrd="3" destOrd="0" presId="urn:microsoft.com/office/officeart/2005/8/layout/process5"/>
    <dgm:cxn modelId="{4A1604DD-EE02-46A6-84C5-9A34EAAE7EF8}" type="presParOf" srcId="{9C6C1831-B921-4591-96D0-80EC9EAC5385}" destId="{A39D334B-07B2-45B7-BFFD-FBF388B927F7}" srcOrd="0" destOrd="0" presId="urn:microsoft.com/office/officeart/2005/8/layout/process5"/>
    <dgm:cxn modelId="{47A67107-C1E7-4ACD-AF9E-ABA7DFD8EA1D}" type="presParOf" srcId="{2D84FAEF-0441-4FE8-A161-534C2A10D034}" destId="{885124CC-B1F3-4DF1-B686-EDCE742F219F}" srcOrd="4" destOrd="0" presId="urn:microsoft.com/office/officeart/2005/8/layout/process5"/>
    <dgm:cxn modelId="{8B99A66A-7CDF-478B-B250-B783F994486E}" type="presParOf" srcId="{2D84FAEF-0441-4FE8-A161-534C2A10D034}" destId="{FC29D964-DE89-4C6B-9C11-63B88216E1F4}" srcOrd="5" destOrd="0" presId="urn:microsoft.com/office/officeart/2005/8/layout/process5"/>
    <dgm:cxn modelId="{4AD25BDA-E457-430D-98E8-5164AFFEB36B}" type="presParOf" srcId="{FC29D964-DE89-4C6B-9C11-63B88216E1F4}" destId="{C76A7D76-1DB0-465B-AC05-397B4B8E9A12}" srcOrd="0" destOrd="0" presId="urn:microsoft.com/office/officeart/2005/8/layout/process5"/>
    <dgm:cxn modelId="{C3447B56-CF18-463B-82AF-62A6CF428FDE}" type="presParOf" srcId="{2D84FAEF-0441-4FE8-A161-534C2A10D034}" destId="{2D718C24-E020-420D-AD33-15A64E83AD41}" srcOrd="6" destOrd="0" presId="urn:microsoft.com/office/officeart/2005/8/layout/process5"/>
    <dgm:cxn modelId="{ACF8D84B-F279-47DD-8DF1-AC0521182DCE}" type="presParOf" srcId="{2D84FAEF-0441-4FE8-A161-534C2A10D034}" destId="{2E87C336-4057-4D61-8AAE-669266794E14}" srcOrd="7" destOrd="0" presId="urn:microsoft.com/office/officeart/2005/8/layout/process5"/>
    <dgm:cxn modelId="{FF7D0E1C-2172-420E-AECA-1FD1B3BE29EF}" type="presParOf" srcId="{2E87C336-4057-4D61-8AAE-669266794E14}" destId="{F67E41AF-AC64-4F19-B1E3-4D288CF78DE6}" srcOrd="0" destOrd="0" presId="urn:microsoft.com/office/officeart/2005/8/layout/process5"/>
    <dgm:cxn modelId="{F11628EA-B861-4E11-B90D-00C88FBC59E6}" type="presParOf" srcId="{2D84FAEF-0441-4FE8-A161-534C2A10D034}" destId="{5AAC6AE0-2E08-44AB-9C88-A48E1B65EA30}" srcOrd="8" destOrd="0" presId="urn:microsoft.com/office/officeart/2005/8/layout/process5"/>
    <dgm:cxn modelId="{E88E004D-3671-4F67-B134-EDCF6AACBCEA}" type="presParOf" srcId="{2D84FAEF-0441-4FE8-A161-534C2A10D034}" destId="{21DBA2E7-EBAB-4476-9077-01F99F9821B0}" srcOrd="9" destOrd="0" presId="urn:microsoft.com/office/officeart/2005/8/layout/process5"/>
    <dgm:cxn modelId="{263F888B-C549-4E03-8E4D-CA15BA82575C}" type="presParOf" srcId="{21DBA2E7-EBAB-4476-9077-01F99F9821B0}" destId="{EA0AA3FC-57B9-4133-AD46-1F23794A8433}" srcOrd="0" destOrd="0" presId="urn:microsoft.com/office/officeart/2005/8/layout/process5"/>
    <dgm:cxn modelId="{EF7D1F59-584E-4548-8687-164670037255}" type="presParOf" srcId="{2D84FAEF-0441-4FE8-A161-534C2A10D034}" destId="{912065CE-C129-4D6B-A1F6-210AE0B145C6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E42880C-41A5-4FF2-A1A7-7D0C8072BB65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08453E0-37CB-4514-842E-EDD40877508A}">
      <dgm:prSet/>
      <dgm:spPr/>
      <dgm:t>
        <a:bodyPr/>
        <a:lstStyle/>
        <a:p>
          <a:r>
            <a:rPr lang="en-GB" dirty="0"/>
            <a:t>The ‘competition state’  - career guidance will support people in maximising their potential and develop flexibility towards the need for labour. </a:t>
          </a:r>
          <a:endParaRPr lang="en-US" dirty="0"/>
        </a:p>
      </dgm:t>
    </dgm:pt>
    <dgm:pt modelId="{7D65CDF0-D280-44EC-8B08-D8105BB98FB2}" type="parTrans" cxnId="{47A4B964-A75C-40FB-AF74-26B4809D350D}">
      <dgm:prSet/>
      <dgm:spPr/>
      <dgm:t>
        <a:bodyPr/>
        <a:lstStyle/>
        <a:p>
          <a:endParaRPr lang="en-US"/>
        </a:p>
      </dgm:t>
    </dgm:pt>
    <dgm:pt modelId="{F7535ADA-61B0-4826-ABB9-91D9881D1B26}" type="sibTrans" cxnId="{47A4B964-A75C-40FB-AF74-26B4809D350D}">
      <dgm:prSet/>
      <dgm:spPr/>
      <dgm:t>
        <a:bodyPr/>
        <a:lstStyle/>
        <a:p>
          <a:endParaRPr lang="en-US"/>
        </a:p>
      </dgm:t>
    </dgm:pt>
    <dgm:pt modelId="{7196BE31-68DD-4391-A924-00EE5AD93548}">
      <dgm:prSet/>
      <dgm:spPr/>
      <dgm:t>
        <a:bodyPr/>
        <a:lstStyle/>
        <a:p>
          <a:r>
            <a:rPr lang="en-GB" dirty="0"/>
            <a:t>Globalisation – career guidance will support the mobility of labour nationally and internationally</a:t>
          </a:r>
          <a:endParaRPr lang="en-US" dirty="0"/>
        </a:p>
      </dgm:t>
    </dgm:pt>
    <dgm:pt modelId="{5478AF61-784A-4854-9CC2-6B4DCF96D785}" type="parTrans" cxnId="{B8A55747-8A57-4DF5-A413-DE7C0AEBE7FD}">
      <dgm:prSet/>
      <dgm:spPr/>
      <dgm:t>
        <a:bodyPr/>
        <a:lstStyle/>
        <a:p>
          <a:endParaRPr lang="en-US"/>
        </a:p>
      </dgm:t>
    </dgm:pt>
    <dgm:pt modelId="{D5F89FD4-FFD5-446F-A7FD-2BD178A575D4}" type="sibTrans" cxnId="{B8A55747-8A57-4DF5-A413-DE7C0AEBE7FD}">
      <dgm:prSet/>
      <dgm:spPr/>
      <dgm:t>
        <a:bodyPr/>
        <a:lstStyle/>
        <a:p>
          <a:endParaRPr lang="en-US"/>
        </a:p>
      </dgm:t>
    </dgm:pt>
    <dgm:pt modelId="{B34190B4-6F46-4D27-9033-EDB0C89E4C8F}">
      <dgm:prSet/>
      <dgm:spPr/>
      <dgm:t>
        <a:bodyPr/>
        <a:lstStyle/>
        <a:p>
          <a:r>
            <a:rPr lang="en-GB" dirty="0"/>
            <a:t>The current state of welfare is unsustainable – reforms of the education system are needed -  career guidance can increase individual responsibility, and guide individuals to make wise investments in the development of their individual human capital. </a:t>
          </a:r>
          <a:endParaRPr lang="en-US" dirty="0"/>
        </a:p>
      </dgm:t>
    </dgm:pt>
    <dgm:pt modelId="{0BE5B14E-C307-42CF-8E2C-F2719DC82F83}" type="parTrans" cxnId="{391ED3DF-D551-4D9F-9EC1-00992FFE41FB}">
      <dgm:prSet/>
      <dgm:spPr/>
      <dgm:t>
        <a:bodyPr/>
        <a:lstStyle/>
        <a:p>
          <a:endParaRPr lang="en-US"/>
        </a:p>
      </dgm:t>
    </dgm:pt>
    <dgm:pt modelId="{954DCCF6-E6CD-4180-8811-71A383D0DBEE}" type="sibTrans" cxnId="{391ED3DF-D551-4D9F-9EC1-00992FFE41FB}">
      <dgm:prSet/>
      <dgm:spPr/>
      <dgm:t>
        <a:bodyPr/>
        <a:lstStyle/>
        <a:p>
          <a:endParaRPr lang="en-US"/>
        </a:p>
      </dgm:t>
    </dgm:pt>
    <dgm:pt modelId="{0D9DBD01-0092-4AFF-B5AD-95A0CCF1EA13}" type="pres">
      <dgm:prSet presAssocID="{0E42880C-41A5-4FF2-A1A7-7D0C8072BB65}" presName="vert0" presStyleCnt="0">
        <dgm:presLayoutVars>
          <dgm:dir/>
          <dgm:animOne val="branch"/>
          <dgm:animLvl val="lvl"/>
        </dgm:presLayoutVars>
      </dgm:prSet>
      <dgm:spPr/>
    </dgm:pt>
    <dgm:pt modelId="{0B339749-36FF-4F6A-98C6-660990910F70}" type="pres">
      <dgm:prSet presAssocID="{708453E0-37CB-4514-842E-EDD40877508A}" presName="thickLine" presStyleLbl="alignNode1" presStyleIdx="0" presStyleCnt="3"/>
      <dgm:spPr/>
    </dgm:pt>
    <dgm:pt modelId="{48E6B4AC-736B-4DFC-B530-EAA4168CCB1E}" type="pres">
      <dgm:prSet presAssocID="{708453E0-37CB-4514-842E-EDD40877508A}" presName="horz1" presStyleCnt="0"/>
      <dgm:spPr/>
    </dgm:pt>
    <dgm:pt modelId="{A778FCE3-7876-473A-B9C6-4D7F0EE7B76F}" type="pres">
      <dgm:prSet presAssocID="{708453E0-37CB-4514-842E-EDD40877508A}" presName="tx1" presStyleLbl="revTx" presStyleIdx="0" presStyleCnt="3"/>
      <dgm:spPr/>
    </dgm:pt>
    <dgm:pt modelId="{F12A253A-86CB-4EDE-A23F-33FE961148FE}" type="pres">
      <dgm:prSet presAssocID="{708453E0-37CB-4514-842E-EDD40877508A}" presName="vert1" presStyleCnt="0"/>
      <dgm:spPr/>
    </dgm:pt>
    <dgm:pt modelId="{15CED0FF-3F64-475C-893E-D5B4A33AACA2}" type="pres">
      <dgm:prSet presAssocID="{7196BE31-68DD-4391-A924-00EE5AD93548}" presName="thickLine" presStyleLbl="alignNode1" presStyleIdx="1" presStyleCnt="3"/>
      <dgm:spPr/>
    </dgm:pt>
    <dgm:pt modelId="{78AF5D50-C3FF-4719-9856-8AF1BE65B255}" type="pres">
      <dgm:prSet presAssocID="{7196BE31-68DD-4391-A924-00EE5AD93548}" presName="horz1" presStyleCnt="0"/>
      <dgm:spPr/>
    </dgm:pt>
    <dgm:pt modelId="{5DC8FE5E-A1BB-46C4-A834-E3053A717E22}" type="pres">
      <dgm:prSet presAssocID="{7196BE31-68DD-4391-A924-00EE5AD93548}" presName="tx1" presStyleLbl="revTx" presStyleIdx="1" presStyleCnt="3"/>
      <dgm:spPr/>
    </dgm:pt>
    <dgm:pt modelId="{FFBDCD52-289B-49A9-B88D-71122D6EC99A}" type="pres">
      <dgm:prSet presAssocID="{7196BE31-68DD-4391-A924-00EE5AD93548}" presName="vert1" presStyleCnt="0"/>
      <dgm:spPr/>
    </dgm:pt>
    <dgm:pt modelId="{84600739-F89C-45E0-B1E3-077490259A8B}" type="pres">
      <dgm:prSet presAssocID="{B34190B4-6F46-4D27-9033-EDB0C89E4C8F}" presName="thickLine" presStyleLbl="alignNode1" presStyleIdx="2" presStyleCnt="3"/>
      <dgm:spPr/>
    </dgm:pt>
    <dgm:pt modelId="{DB5C87E0-7F76-49BE-8C6B-D661CE264D8F}" type="pres">
      <dgm:prSet presAssocID="{B34190B4-6F46-4D27-9033-EDB0C89E4C8F}" presName="horz1" presStyleCnt="0"/>
      <dgm:spPr/>
    </dgm:pt>
    <dgm:pt modelId="{0642876C-BE78-4DF3-98A3-324DE5C8CDE5}" type="pres">
      <dgm:prSet presAssocID="{B34190B4-6F46-4D27-9033-EDB0C89E4C8F}" presName="tx1" presStyleLbl="revTx" presStyleIdx="2" presStyleCnt="3"/>
      <dgm:spPr/>
    </dgm:pt>
    <dgm:pt modelId="{A548E73C-E2FE-4510-9DF3-A93F40696971}" type="pres">
      <dgm:prSet presAssocID="{B34190B4-6F46-4D27-9033-EDB0C89E4C8F}" presName="vert1" presStyleCnt="0"/>
      <dgm:spPr/>
    </dgm:pt>
  </dgm:ptLst>
  <dgm:cxnLst>
    <dgm:cxn modelId="{F0DB3300-3D28-4723-B0DD-35A1AC373829}" type="presOf" srcId="{7196BE31-68DD-4391-A924-00EE5AD93548}" destId="{5DC8FE5E-A1BB-46C4-A834-E3053A717E22}" srcOrd="0" destOrd="0" presId="urn:microsoft.com/office/officeart/2008/layout/LinedList"/>
    <dgm:cxn modelId="{CF4AE825-85A0-47B3-9BE8-9EE0F624B62C}" type="presOf" srcId="{0E42880C-41A5-4FF2-A1A7-7D0C8072BB65}" destId="{0D9DBD01-0092-4AFF-B5AD-95A0CCF1EA13}" srcOrd="0" destOrd="0" presId="urn:microsoft.com/office/officeart/2008/layout/LinedList"/>
    <dgm:cxn modelId="{47A4B964-A75C-40FB-AF74-26B4809D350D}" srcId="{0E42880C-41A5-4FF2-A1A7-7D0C8072BB65}" destId="{708453E0-37CB-4514-842E-EDD40877508A}" srcOrd="0" destOrd="0" parTransId="{7D65CDF0-D280-44EC-8B08-D8105BB98FB2}" sibTransId="{F7535ADA-61B0-4826-ABB9-91D9881D1B26}"/>
    <dgm:cxn modelId="{B8A55747-8A57-4DF5-A413-DE7C0AEBE7FD}" srcId="{0E42880C-41A5-4FF2-A1A7-7D0C8072BB65}" destId="{7196BE31-68DD-4391-A924-00EE5AD93548}" srcOrd="1" destOrd="0" parTransId="{5478AF61-784A-4854-9CC2-6B4DCF96D785}" sibTransId="{D5F89FD4-FFD5-446F-A7FD-2BD178A575D4}"/>
    <dgm:cxn modelId="{1C182468-EC25-4324-8464-077535E2C1D1}" type="presOf" srcId="{B34190B4-6F46-4D27-9033-EDB0C89E4C8F}" destId="{0642876C-BE78-4DF3-98A3-324DE5C8CDE5}" srcOrd="0" destOrd="0" presId="urn:microsoft.com/office/officeart/2008/layout/LinedList"/>
    <dgm:cxn modelId="{231FB2B3-EE10-47B5-9C9E-861A62385C6F}" type="presOf" srcId="{708453E0-37CB-4514-842E-EDD40877508A}" destId="{A778FCE3-7876-473A-B9C6-4D7F0EE7B76F}" srcOrd="0" destOrd="0" presId="urn:microsoft.com/office/officeart/2008/layout/LinedList"/>
    <dgm:cxn modelId="{391ED3DF-D551-4D9F-9EC1-00992FFE41FB}" srcId="{0E42880C-41A5-4FF2-A1A7-7D0C8072BB65}" destId="{B34190B4-6F46-4D27-9033-EDB0C89E4C8F}" srcOrd="2" destOrd="0" parTransId="{0BE5B14E-C307-42CF-8E2C-F2719DC82F83}" sibTransId="{954DCCF6-E6CD-4180-8811-71A383D0DBEE}"/>
    <dgm:cxn modelId="{E678EE36-EE24-4A34-BE64-28CB2203D6E8}" type="presParOf" srcId="{0D9DBD01-0092-4AFF-B5AD-95A0CCF1EA13}" destId="{0B339749-36FF-4F6A-98C6-660990910F70}" srcOrd="0" destOrd="0" presId="urn:microsoft.com/office/officeart/2008/layout/LinedList"/>
    <dgm:cxn modelId="{E1A5D60D-DC0E-4EE5-BCB2-DBB8ED85E7EE}" type="presParOf" srcId="{0D9DBD01-0092-4AFF-B5AD-95A0CCF1EA13}" destId="{48E6B4AC-736B-4DFC-B530-EAA4168CCB1E}" srcOrd="1" destOrd="0" presId="urn:microsoft.com/office/officeart/2008/layout/LinedList"/>
    <dgm:cxn modelId="{FDF35307-400A-4A01-A35C-6C1F71C7867A}" type="presParOf" srcId="{48E6B4AC-736B-4DFC-B530-EAA4168CCB1E}" destId="{A778FCE3-7876-473A-B9C6-4D7F0EE7B76F}" srcOrd="0" destOrd="0" presId="urn:microsoft.com/office/officeart/2008/layout/LinedList"/>
    <dgm:cxn modelId="{85DF2AC1-D921-4BB1-8026-616D62F60CC7}" type="presParOf" srcId="{48E6B4AC-736B-4DFC-B530-EAA4168CCB1E}" destId="{F12A253A-86CB-4EDE-A23F-33FE961148FE}" srcOrd="1" destOrd="0" presId="urn:microsoft.com/office/officeart/2008/layout/LinedList"/>
    <dgm:cxn modelId="{372A0497-31C5-4B3D-B27D-BFC55C239451}" type="presParOf" srcId="{0D9DBD01-0092-4AFF-B5AD-95A0CCF1EA13}" destId="{15CED0FF-3F64-475C-893E-D5B4A33AACA2}" srcOrd="2" destOrd="0" presId="urn:microsoft.com/office/officeart/2008/layout/LinedList"/>
    <dgm:cxn modelId="{2A3B0014-7E47-4546-9A7D-B55A02252A8F}" type="presParOf" srcId="{0D9DBD01-0092-4AFF-B5AD-95A0CCF1EA13}" destId="{78AF5D50-C3FF-4719-9856-8AF1BE65B255}" srcOrd="3" destOrd="0" presId="urn:microsoft.com/office/officeart/2008/layout/LinedList"/>
    <dgm:cxn modelId="{53E08F4C-D42D-42F5-A28C-C26BA203D1BF}" type="presParOf" srcId="{78AF5D50-C3FF-4719-9856-8AF1BE65B255}" destId="{5DC8FE5E-A1BB-46C4-A834-E3053A717E22}" srcOrd="0" destOrd="0" presId="urn:microsoft.com/office/officeart/2008/layout/LinedList"/>
    <dgm:cxn modelId="{0BE193ED-AE17-4907-9351-651C6280CEB6}" type="presParOf" srcId="{78AF5D50-C3FF-4719-9856-8AF1BE65B255}" destId="{FFBDCD52-289B-49A9-B88D-71122D6EC99A}" srcOrd="1" destOrd="0" presId="urn:microsoft.com/office/officeart/2008/layout/LinedList"/>
    <dgm:cxn modelId="{7D2DF843-6747-4893-BEBA-4772953E03F1}" type="presParOf" srcId="{0D9DBD01-0092-4AFF-B5AD-95A0CCF1EA13}" destId="{84600739-F89C-45E0-B1E3-077490259A8B}" srcOrd="4" destOrd="0" presId="urn:microsoft.com/office/officeart/2008/layout/LinedList"/>
    <dgm:cxn modelId="{50D14F91-7306-4534-82C9-4D7DC0510FC8}" type="presParOf" srcId="{0D9DBD01-0092-4AFF-B5AD-95A0CCF1EA13}" destId="{DB5C87E0-7F76-49BE-8C6B-D661CE264D8F}" srcOrd="5" destOrd="0" presId="urn:microsoft.com/office/officeart/2008/layout/LinedList"/>
    <dgm:cxn modelId="{50390B20-CCDF-4106-AF9C-05588026EDD9}" type="presParOf" srcId="{DB5C87E0-7F76-49BE-8C6B-D661CE264D8F}" destId="{0642876C-BE78-4DF3-98A3-324DE5C8CDE5}" srcOrd="0" destOrd="0" presId="urn:microsoft.com/office/officeart/2008/layout/LinedList"/>
    <dgm:cxn modelId="{75E173E0-2BDF-4898-B38C-E0C04BC0EF36}" type="presParOf" srcId="{DB5C87E0-7F76-49BE-8C6B-D661CE264D8F}" destId="{A548E73C-E2FE-4510-9DF3-A93F4069697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633CFA1-B18E-48BC-9ECB-A14DBF94CBE7}" type="doc">
      <dgm:prSet loTypeId="urn:microsoft.com/office/officeart/2005/8/layout/process5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2A780A0-2A87-4280-8D78-BDFA40ECF4D9}">
      <dgm:prSet/>
      <dgm:spPr/>
      <dgm:t>
        <a:bodyPr/>
        <a:lstStyle/>
        <a:p>
          <a:r>
            <a:rPr lang="en-US" dirty="0"/>
            <a:t>Definitions</a:t>
          </a:r>
        </a:p>
      </dgm:t>
    </dgm:pt>
    <dgm:pt modelId="{F2AD13FC-26B9-4983-AC23-AD1C12D35BF6}" type="parTrans" cxnId="{73C6B407-1727-48E5-B80C-B7C060D317F0}">
      <dgm:prSet/>
      <dgm:spPr/>
      <dgm:t>
        <a:bodyPr/>
        <a:lstStyle/>
        <a:p>
          <a:endParaRPr lang="en-US"/>
        </a:p>
      </dgm:t>
    </dgm:pt>
    <dgm:pt modelId="{0A819311-0721-4D34-BD6F-82641A546224}" type="sibTrans" cxnId="{73C6B407-1727-48E5-B80C-B7C060D317F0}">
      <dgm:prSet/>
      <dgm:spPr/>
      <dgm:t>
        <a:bodyPr/>
        <a:lstStyle/>
        <a:p>
          <a:endParaRPr lang="en-US"/>
        </a:p>
      </dgm:t>
    </dgm:pt>
    <dgm:pt modelId="{E613AD1B-AE87-4908-BD1E-8EE8DDBACF15}">
      <dgm:prSet/>
      <dgm:spPr/>
      <dgm:t>
        <a:bodyPr/>
        <a:lstStyle/>
        <a:p>
          <a:r>
            <a:rPr lang="en-US" dirty="0"/>
            <a:t>The faces of oppression</a:t>
          </a:r>
        </a:p>
      </dgm:t>
    </dgm:pt>
    <dgm:pt modelId="{5F3BCC7F-BF33-4ACC-A8AA-FE1D8693763C}" type="parTrans" cxnId="{1C18D6AF-645D-46A4-B575-D2A8E5217A73}">
      <dgm:prSet/>
      <dgm:spPr/>
      <dgm:t>
        <a:bodyPr/>
        <a:lstStyle/>
        <a:p>
          <a:endParaRPr lang="en-US"/>
        </a:p>
      </dgm:t>
    </dgm:pt>
    <dgm:pt modelId="{DFF1A7B0-81AC-4563-A490-74FBD8485F45}" type="sibTrans" cxnId="{1C18D6AF-645D-46A4-B575-D2A8E5217A73}">
      <dgm:prSet/>
      <dgm:spPr/>
      <dgm:t>
        <a:bodyPr/>
        <a:lstStyle/>
        <a:p>
          <a:endParaRPr lang="en-US"/>
        </a:p>
      </dgm:t>
    </dgm:pt>
    <dgm:pt modelId="{A82B26C1-E168-4495-9C66-1097B4D70889}">
      <dgm:prSet/>
      <dgm:spPr/>
      <dgm:t>
        <a:bodyPr/>
        <a:lstStyle/>
        <a:p>
          <a:r>
            <a:rPr lang="en-US" dirty="0"/>
            <a:t>Neoliberalism</a:t>
          </a:r>
        </a:p>
      </dgm:t>
    </dgm:pt>
    <dgm:pt modelId="{E96A6E3E-CAD7-4F4A-9AB6-574D2C45A595}" type="parTrans" cxnId="{98A7BDB6-6FA9-41EA-95DC-68AAADA7AC94}">
      <dgm:prSet/>
      <dgm:spPr/>
      <dgm:t>
        <a:bodyPr/>
        <a:lstStyle/>
        <a:p>
          <a:endParaRPr lang="en-US"/>
        </a:p>
      </dgm:t>
    </dgm:pt>
    <dgm:pt modelId="{38143578-194C-4571-9AF5-67683BDB1E4C}" type="sibTrans" cxnId="{98A7BDB6-6FA9-41EA-95DC-68AAADA7AC94}">
      <dgm:prSet/>
      <dgm:spPr/>
      <dgm:t>
        <a:bodyPr/>
        <a:lstStyle/>
        <a:p>
          <a:endParaRPr lang="en-US"/>
        </a:p>
      </dgm:t>
    </dgm:pt>
    <dgm:pt modelId="{C6D9DB9A-21F8-4829-93C8-A804E30CA15F}">
      <dgm:prSet/>
      <dgm:spPr>
        <a:solidFill>
          <a:schemeClr val="accent3"/>
        </a:solidFill>
      </dgm:spPr>
      <dgm:t>
        <a:bodyPr/>
        <a:lstStyle/>
        <a:p>
          <a:r>
            <a:rPr lang="en-US" dirty="0" err="1"/>
            <a:t>Responsibilisation</a:t>
          </a:r>
          <a:endParaRPr lang="en-US" dirty="0"/>
        </a:p>
      </dgm:t>
    </dgm:pt>
    <dgm:pt modelId="{A96E18DD-B89B-46F4-97FA-C6F62DB22BFA}" type="parTrans" cxnId="{A16FAA54-5E4F-4657-B064-48E52A896AEE}">
      <dgm:prSet/>
      <dgm:spPr/>
      <dgm:t>
        <a:bodyPr/>
        <a:lstStyle/>
        <a:p>
          <a:endParaRPr lang="en-US"/>
        </a:p>
      </dgm:t>
    </dgm:pt>
    <dgm:pt modelId="{8C39D6E6-73DC-4EEF-BEB2-743498B4C15C}" type="sibTrans" cxnId="{A16FAA54-5E4F-4657-B064-48E52A896AEE}">
      <dgm:prSet/>
      <dgm:spPr/>
      <dgm:t>
        <a:bodyPr/>
        <a:lstStyle/>
        <a:p>
          <a:endParaRPr lang="en-US"/>
        </a:p>
      </dgm:t>
    </dgm:pt>
    <dgm:pt modelId="{71848A1C-EDBA-4A75-828B-9D0429913848}">
      <dgm:prSet/>
      <dgm:spPr/>
      <dgm:t>
        <a:bodyPr/>
        <a:lstStyle/>
        <a:p>
          <a:r>
            <a:rPr lang="en-US"/>
            <a:t>Opportunity </a:t>
          </a:r>
          <a:r>
            <a:rPr lang="en-US" dirty="0"/>
            <a:t>structure</a:t>
          </a:r>
        </a:p>
      </dgm:t>
    </dgm:pt>
    <dgm:pt modelId="{752ABE72-86B7-4065-8609-3A6D6E94AABB}" type="parTrans" cxnId="{52DF1921-5AD7-4F0A-AF05-36695E2660B7}">
      <dgm:prSet/>
      <dgm:spPr/>
      <dgm:t>
        <a:bodyPr/>
        <a:lstStyle/>
        <a:p>
          <a:endParaRPr lang="en-GB"/>
        </a:p>
      </dgm:t>
    </dgm:pt>
    <dgm:pt modelId="{79F9846F-7B7B-4E73-955E-A7BCF9B90E38}" type="sibTrans" cxnId="{52DF1921-5AD7-4F0A-AF05-36695E2660B7}">
      <dgm:prSet/>
      <dgm:spPr/>
      <dgm:t>
        <a:bodyPr/>
        <a:lstStyle/>
        <a:p>
          <a:endParaRPr lang="en-GB"/>
        </a:p>
      </dgm:t>
    </dgm:pt>
    <dgm:pt modelId="{55B124A3-D9AC-464F-BB40-6E084D233AA0}">
      <dgm:prSet/>
      <dgm:spPr/>
      <dgm:t>
        <a:bodyPr/>
        <a:lstStyle/>
        <a:p>
          <a:r>
            <a:rPr lang="en-US" dirty="0"/>
            <a:t>The five signposts</a:t>
          </a:r>
        </a:p>
      </dgm:t>
    </dgm:pt>
    <dgm:pt modelId="{87FE6526-EC82-4BA4-9CDD-CC0AFB5D73A5}" type="parTrans" cxnId="{849643AF-8F9D-4BDA-96ED-37151233C299}">
      <dgm:prSet/>
      <dgm:spPr/>
      <dgm:t>
        <a:bodyPr/>
        <a:lstStyle/>
        <a:p>
          <a:endParaRPr lang="en-GB"/>
        </a:p>
      </dgm:t>
    </dgm:pt>
    <dgm:pt modelId="{406D59BB-7161-48B2-8784-8996546BC13B}" type="sibTrans" cxnId="{849643AF-8F9D-4BDA-96ED-37151233C299}">
      <dgm:prSet/>
      <dgm:spPr/>
      <dgm:t>
        <a:bodyPr/>
        <a:lstStyle/>
        <a:p>
          <a:endParaRPr lang="en-GB"/>
        </a:p>
      </dgm:t>
    </dgm:pt>
    <dgm:pt modelId="{2D84FAEF-0441-4FE8-A161-534C2A10D034}" type="pres">
      <dgm:prSet presAssocID="{B633CFA1-B18E-48BC-9ECB-A14DBF94CBE7}" presName="diagram" presStyleCnt="0">
        <dgm:presLayoutVars>
          <dgm:dir/>
          <dgm:resizeHandles val="exact"/>
        </dgm:presLayoutVars>
      </dgm:prSet>
      <dgm:spPr/>
    </dgm:pt>
    <dgm:pt modelId="{9A161E68-4C65-4655-86D1-7342F773E665}" type="pres">
      <dgm:prSet presAssocID="{02A780A0-2A87-4280-8D78-BDFA40ECF4D9}" presName="node" presStyleLbl="node1" presStyleIdx="0" presStyleCnt="6">
        <dgm:presLayoutVars>
          <dgm:bulletEnabled val="1"/>
        </dgm:presLayoutVars>
      </dgm:prSet>
      <dgm:spPr/>
    </dgm:pt>
    <dgm:pt modelId="{B837194F-7F5A-47C1-9741-353F85BFD5D8}" type="pres">
      <dgm:prSet presAssocID="{0A819311-0721-4D34-BD6F-82641A546224}" presName="sibTrans" presStyleLbl="sibTrans2D1" presStyleIdx="0" presStyleCnt="5"/>
      <dgm:spPr/>
    </dgm:pt>
    <dgm:pt modelId="{EA169862-39A6-46EC-BC05-798561103C84}" type="pres">
      <dgm:prSet presAssocID="{0A819311-0721-4D34-BD6F-82641A546224}" presName="connectorText" presStyleLbl="sibTrans2D1" presStyleIdx="0" presStyleCnt="5"/>
      <dgm:spPr/>
    </dgm:pt>
    <dgm:pt modelId="{FEB6E90B-6967-456E-9C33-023A4D9B65A0}" type="pres">
      <dgm:prSet presAssocID="{71848A1C-EDBA-4A75-828B-9D0429913848}" presName="node" presStyleLbl="node1" presStyleIdx="1" presStyleCnt="6">
        <dgm:presLayoutVars>
          <dgm:bulletEnabled val="1"/>
        </dgm:presLayoutVars>
      </dgm:prSet>
      <dgm:spPr/>
    </dgm:pt>
    <dgm:pt modelId="{9C6C1831-B921-4591-96D0-80EC9EAC5385}" type="pres">
      <dgm:prSet presAssocID="{79F9846F-7B7B-4E73-955E-A7BCF9B90E38}" presName="sibTrans" presStyleLbl="sibTrans2D1" presStyleIdx="1" presStyleCnt="5"/>
      <dgm:spPr/>
    </dgm:pt>
    <dgm:pt modelId="{A39D334B-07B2-45B7-BFFD-FBF388B927F7}" type="pres">
      <dgm:prSet presAssocID="{79F9846F-7B7B-4E73-955E-A7BCF9B90E38}" presName="connectorText" presStyleLbl="sibTrans2D1" presStyleIdx="1" presStyleCnt="5"/>
      <dgm:spPr/>
    </dgm:pt>
    <dgm:pt modelId="{885124CC-B1F3-4DF1-B686-EDCE742F219F}" type="pres">
      <dgm:prSet presAssocID="{A82B26C1-E168-4495-9C66-1097B4D70889}" presName="node" presStyleLbl="node1" presStyleIdx="2" presStyleCnt="6">
        <dgm:presLayoutVars>
          <dgm:bulletEnabled val="1"/>
        </dgm:presLayoutVars>
      </dgm:prSet>
      <dgm:spPr/>
    </dgm:pt>
    <dgm:pt modelId="{FC29D964-DE89-4C6B-9C11-63B88216E1F4}" type="pres">
      <dgm:prSet presAssocID="{38143578-194C-4571-9AF5-67683BDB1E4C}" presName="sibTrans" presStyleLbl="sibTrans2D1" presStyleIdx="2" presStyleCnt="5"/>
      <dgm:spPr/>
    </dgm:pt>
    <dgm:pt modelId="{C76A7D76-1DB0-465B-AC05-397B4B8E9A12}" type="pres">
      <dgm:prSet presAssocID="{38143578-194C-4571-9AF5-67683BDB1E4C}" presName="connectorText" presStyleLbl="sibTrans2D1" presStyleIdx="2" presStyleCnt="5"/>
      <dgm:spPr/>
    </dgm:pt>
    <dgm:pt modelId="{2D718C24-E020-420D-AD33-15A64E83AD41}" type="pres">
      <dgm:prSet presAssocID="{C6D9DB9A-21F8-4829-93C8-A804E30CA15F}" presName="node" presStyleLbl="node1" presStyleIdx="3" presStyleCnt="6">
        <dgm:presLayoutVars>
          <dgm:bulletEnabled val="1"/>
        </dgm:presLayoutVars>
      </dgm:prSet>
      <dgm:spPr/>
    </dgm:pt>
    <dgm:pt modelId="{2E87C336-4057-4D61-8AAE-669266794E14}" type="pres">
      <dgm:prSet presAssocID="{8C39D6E6-73DC-4EEF-BEB2-743498B4C15C}" presName="sibTrans" presStyleLbl="sibTrans2D1" presStyleIdx="3" presStyleCnt="5"/>
      <dgm:spPr/>
    </dgm:pt>
    <dgm:pt modelId="{F67E41AF-AC64-4F19-B1E3-4D288CF78DE6}" type="pres">
      <dgm:prSet presAssocID="{8C39D6E6-73DC-4EEF-BEB2-743498B4C15C}" presName="connectorText" presStyleLbl="sibTrans2D1" presStyleIdx="3" presStyleCnt="5"/>
      <dgm:spPr/>
    </dgm:pt>
    <dgm:pt modelId="{5AAC6AE0-2E08-44AB-9C88-A48E1B65EA30}" type="pres">
      <dgm:prSet presAssocID="{E613AD1B-AE87-4908-BD1E-8EE8DDBACF15}" presName="node" presStyleLbl="node1" presStyleIdx="4" presStyleCnt="6">
        <dgm:presLayoutVars>
          <dgm:bulletEnabled val="1"/>
        </dgm:presLayoutVars>
      </dgm:prSet>
      <dgm:spPr/>
    </dgm:pt>
    <dgm:pt modelId="{21DBA2E7-EBAB-4476-9077-01F99F9821B0}" type="pres">
      <dgm:prSet presAssocID="{DFF1A7B0-81AC-4563-A490-74FBD8485F45}" presName="sibTrans" presStyleLbl="sibTrans2D1" presStyleIdx="4" presStyleCnt="5"/>
      <dgm:spPr/>
    </dgm:pt>
    <dgm:pt modelId="{EA0AA3FC-57B9-4133-AD46-1F23794A8433}" type="pres">
      <dgm:prSet presAssocID="{DFF1A7B0-81AC-4563-A490-74FBD8485F45}" presName="connectorText" presStyleLbl="sibTrans2D1" presStyleIdx="4" presStyleCnt="5"/>
      <dgm:spPr/>
    </dgm:pt>
    <dgm:pt modelId="{912065CE-C129-4D6B-A1F6-210AE0B145C6}" type="pres">
      <dgm:prSet presAssocID="{55B124A3-D9AC-464F-BB40-6E084D233AA0}" presName="node" presStyleLbl="node1" presStyleIdx="5" presStyleCnt="6">
        <dgm:presLayoutVars>
          <dgm:bulletEnabled val="1"/>
        </dgm:presLayoutVars>
      </dgm:prSet>
      <dgm:spPr/>
    </dgm:pt>
  </dgm:ptLst>
  <dgm:cxnLst>
    <dgm:cxn modelId="{FEEB3D07-1C06-4A93-9F97-6A857FF23EE1}" type="presOf" srcId="{0A819311-0721-4D34-BD6F-82641A546224}" destId="{EA169862-39A6-46EC-BC05-798561103C84}" srcOrd="1" destOrd="0" presId="urn:microsoft.com/office/officeart/2005/8/layout/process5"/>
    <dgm:cxn modelId="{73C6B407-1727-48E5-B80C-B7C060D317F0}" srcId="{B633CFA1-B18E-48BC-9ECB-A14DBF94CBE7}" destId="{02A780A0-2A87-4280-8D78-BDFA40ECF4D9}" srcOrd="0" destOrd="0" parTransId="{F2AD13FC-26B9-4983-AC23-AD1C12D35BF6}" sibTransId="{0A819311-0721-4D34-BD6F-82641A546224}"/>
    <dgm:cxn modelId="{FF565A17-D1A4-43B7-8C6F-CFBDDCE8BF9B}" type="presOf" srcId="{55B124A3-D9AC-464F-BB40-6E084D233AA0}" destId="{912065CE-C129-4D6B-A1F6-210AE0B145C6}" srcOrd="0" destOrd="0" presId="urn:microsoft.com/office/officeart/2005/8/layout/process5"/>
    <dgm:cxn modelId="{52DF1921-5AD7-4F0A-AF05-36695E2660B7}" srcId="{B633CFA1-B18E-48BC-9ECB-A14DBF94CBE7}" destId="{71848A1C-EDBA-4A75-828B-9D0429913848}" srcOrd="1" destOrd="0" parTransId="{752ABE72-86B7-4065-8609-3A6D6E94AABB}" sibTransId="{79F9846F-7B7B-4E73-955E-A7BCF9B90E38}"/>
    <dgm:cxn modelId="{F5D0CB35-8EA7-4374-8E5E-6F2F977F1DFE}" type="presOf" srcId="{DFF1A7B0-81AC-4563-A490-74FBD8485F45}" destId="{21DBA2E7-EBAB-4476-9077-01F99F9821B0}" srcOrd="0" destOrd="0" presId="urn:microsoft.com/office/officeart/2005/8/layout/process5"/>
    <dgm:cxn modelId="{14987738-BEE9-4312-A4F3-78B737D0D55B}" type="presOf" srcId="{C6D9DB9A-21F8-4829-93C8-A804E30CA15F}" destId="{2D718C24-E020-420D-AD33-15A64E83AD41}" srcOrd="0" destOrd="0" presId="urn:microsoft.com/office/officeart/2005/8/layout/process5"/>
    <dgm:cxn modelId="{FAEE573E-B468-4F8E-8AA8-6982A275F82B}" type="presOf" srcId="{71848A1C-EDBA-4A75-828B-9D0429913848}" destId="{FEB6E90B-6967-456E-9C33-023A4D9B65A0}" srcOrd="0" destOrd="0" presId="urn:microsoft.com/office/officeart/2005/8/layout/process5"/>
    <dgm:cxn modelId="{B6B3E15C-857A-402C-9DD8-0FC7697A39E8}" type="presOf" srcId="{8C39D6E6-73DC-4EEF-BEB2-743498B4C15C}" destId="{F67E41AF-AC64-4F19-B1E3-4D288CF78DE6}" srcOrd="1" destOrd="0" presId="urn:microsoft.com/office/officeart/2005/8/layout/process5"/>
    <dgm:cxn modelId="{83F03A4F-8D68-4854-938C-4307EFA909C4}" type="presOf" srcId="{38143578-194C-4571-9AF5-67683BDB1E4C}" destId="{FC29D964-DE89-4C6B-9C11-63B88216E1F4}" srcOrd="0" destOrd="0" presId="urn:microsoft.com/office/officeart/2005/8/layout/process5"/>
    <dgm:cxn modelId="{A16FAA54-5E4F-4657-B064-48E52A896AEE}" srcId="{B633CFA1-B18E-48BC-9ECB-A14DBF94CBE7}" destId="{C6D9DB9A-21F8-4829-93C8-A804E30CA15F}" srcOrd="3" destOrd="0" parTransId="{A96E18DD-B89B-46F4-97FA-C6F62DB22BFA}" sibTransId="{8C39D6E6-73DC-4EEF-BEB2-743498B4C15C}"/>
    <dgm:cxn modelId="{456F3280-D5A6-4F3C-BF5D-A2A986C92D5C}" type="presOf" srcId="{DFF1A7B0-81AC-4563-A490-74FBD8485F45}" destId="{EA0AA3FC-57B9-4133-AD46-1F23794A8433}" srcOrd="1" destOrd="0" presId="urn:microsoft.com/office/officeart/2005/8/layout/process5"/>
    <dgm:cxn modelId="{F1BC27AD-2D2E-46BF-96A2-614A0C09B677}" type="presOf" srcId="{02A780A0-2A87-4280-8D78-BDFA40ECF4D9}" destId="{9A161E68-4C65-4655-86D1-7342F773E665}" srcOrd="0" destOrd="0" presId="urn:microsoft.com/office/officeart/2005/8/layout/process5"/>
    <dgm:cxn modelId="{849643AF-8F9D-4BDA-96ED-37151233C299}" srcId="{B633CFA1-B18E-48BC-9ECB-A14DBF94CBE7}" destId="{55B124A3-D9AC-464F-BB40-6E084D233AA0}" srcOrd="5" destOrd="0" parTransId="{87FE6526-EC82-4BA4-9CDD-CC0AFB5D73A5}" sibTransId="{406D59BB-7161-48B2-8784-8996546BC13B}"/>
    <dgm:cxn modelId="{1C18D6AF-645D-46A4-B575-D2A8E5217A73}" srcId="{B633CFA1-B18E-48BC-9ECB-A14DBF94CBE7}" destId="{E613AD1B-AE87-4908-BD1E-8EE8DDBACF15}" srcOrd="4" destOrd="0" parTransId="{5F3BCC7F-BF33-4ACC-A8AA-FE1D8693763C}" sibTransId="{DFF1A7B0-81AC-4563-A490-74FBD8485F45}"/>
    <dgm:cxn modelId="{98A7BDB6-6FA9-41EA-95DC-68AAADA7AC94}" srcId="{B633CFA1-B18E-48BC-9ECB-A14DBF94CBE7}" destId="{A82B26C1-E168-4495-9C66-1097B4D70889}" srcOrd="2" destOrd="0" parTransId="{E96A6E3E-CAD7-4F4A-9AB6-574D2C45A595}" sibTransId="{38143578-194C-4571-9AF5-67683BDB1E4C}"/>
    <dgm:cxn modelId="{3C8951BF-89BF-405A-A970-E238166323C9}" type="presOf" srcId="{38143578-194C-4571-9AF5-67683BDB1E4C}" destId="{C76A7D76-1DB0-465B-AC05-397B4B8E9A12}" srcOrd="1" destOrd="0" presId="urn:microsoft.com/office/officeart/2005/8/layout/process5"/>
    <dgm:cxn modelId="{F9D454C3-2D30-4023-95C7-64BA14EE6501}" type="presOf" srcId="{79F9846F-7B7B-4E73-955E-A7BCF9B90E38}" destId="{9C6C1831-B921-4591-96D0-80EC9EAC5385}" srcOrd="0" destOrd="0" presId="urn:microsoft.com/office/officeart/2005/8/layout/process5"/>
    <dgm:cxn modelId="{58E3F4C6-15A5-4FD6-8678-62954CB94524}" type="presOf" srcId="{E613AD1B-AE87-4908-BD1E-8EE8DDBACF15}" destId="{5AAC6AE0-2E08-44AB-9C88-A48E1B65EA30}" srcOrd="0" destOrd="0" presId="urn:microsoft.com/office/officeart/2005/8/layout/process5"/>
    <dgm:cxn modelId="{83A596E0-3FB7-4473-82A8-BA4B2F15E7DA}" type="presOf" srcId="{79F9846F-7B7B-4E73-955E-A7BCF9B90E38}" destId="{A39D334B-07B2-45B7-BFFD-FBF388B927F7}" srcOrd="1" destOrd="0" presId="urn:microsoft.com/office/officeart/2005/8/layout/process5"/>
    <dgm:cxn modelId="{BC103DE3-DA78-4F31-BEFC-9AE468BA766F}" type="presOf" srcId="{A82B26C1-E168-4495-9C66-1097B4D70889}" destId="{885124CC-B1F3-4DF1-B686-EDCE742F219F}" srcOrd="0" destOrd="0" presId="urn:microsoft.com/office/officeart/2005/8/layout/process5"/>
    <dgm:cxn modelId="{69171AE9-E5E6-44AB-8925-A4D23989B337}" type="presOf" srcId="{8C39D6E6-73DC-4EEF-BEB2-743498B4C15C}" destId="{2E87C336-4057-4D61-8AAE-669266794E14}" srcOrd="0" destOrd="0" presId="urn:microsoft.com/office/officeart/2005/8/layout/process5"/>
    <dgm:cxn modelId="{6D3669E9-AA7B-4F2E-9C42-04FDB2AB77C2}" type="presOf" srcId="{B633CFA1-B18E-48BC-9ECB-A14DBF94CBE7}" destId="{2D84FAEF-0441-4FE8-A161-534C2A10D034}" srcOrd="0" destOrd="0" presId="urn:microsoft.com/office/officeart/2005/8/layout/process5"/>
    <dgm:cxn modelId="{1FB546EE-CD20-411B-B8F9-32853297E2D4}" type="presOf" srcId="{0A819311-0721-4D34-BD6F-82641A546224}" destId="{B837194F-7F5A-47C1-9741-353F85BFD5D8}" srcOrd="0" destOrd="0" presId="urn:microsoft.com/office/officeart/2005/8/layout/process5"/>
    <dgm:cxn modelId="{0CF50453-848F-43C4-8C68-B3A93EB35C58}" type="presParOf" srcId="{2D84FAEF-0441-4FE8-A161-534C2A10D034}" destId="{9A161E68-4C65-4655-86D1-7342F773E665}" srcOrd="0" destOrd="0" presId="urn:microsoft.com/office/officeart/2005/8/layout/process5"/>
    <dgm:cxn modelId="{260A336D-E2BC-46A5-ABA8-DC991DBC2411}" type="presParOf" srcId="{2D84FAEF-0441-4FE8-A161-534C2A10D034}" destId="{B837194F-7F5A-47C1-9741-353F85BFD5D8}" srcOrd="1" destOrd="0" presId="urn:microsoft.com/office/officeart/2005/8/layout/process5"/>
    <dgm:cxn modelId="{4762535A-210E-480E-BE7C-0888936BC5D5}" type="presParOf" srcId="{B837194F-7F5A-47C1-9741-353F85BFD5D8}" destId="{EA169862-39A6-46EC-BC05-798561103C84}" srcOrd="0" destOrd="0" presId="urn:microsoft.com/office/officeart/2005/8/layout/process5"/>
    <dgm:cxn modelId="{578702BE-6CA9-421A-9893-AD90A4F65C50}" type="presParOf" srcId="{2D84FAEF-0441-4FE8-A161-534C2A10D034}" destId="{FEB6E90B-6967-456E-9C33-023A4D9B65A0}" srcOrd="2" destOrd="0" presId="urn:microsoft.com/office/officeart/2005/8/layout/process5"/>
    <dgm:cxn modelId="{D3CC448A-9C0E-4BD9-8DDE-9FDE8C303E0B}" type="presParOf" srcId="{2D84FAEF-0441-4FE8-A161-534C2A10D034}" destId="{9C6C1831-B921-4591-96D0-80EC9EAC5385}" srcOrd="3" destOrd="0" presId="urn:microsoft.com/office/officeart/2005/8/layout/process5"/>
    <dgm:cxn modelId="{30D9B465-4B55-4FB8-9F4E-9CA12415DCC5}" type="presParOf" srcId="{9C6C1831-B921-4591-96D0-80EC9EAC5385}" destId="{A39D334B-07B2-45B7-BFFD-FBF388B927F7}" srcOrd="0" destOrd="0" presId="urn:microsoft.com/office/officeart/2005/8/layout/process5"/>
    <dgm:cxn modelId="{47A67107-C1E7-4ACD-AF9E-ABA7DFD8EA1D}" type="presParOf" srcId="{2D84FAEF-0441-4FE8-A161-534C2A10D034}" destId="{885124CC-B1F3-4DF1-B686-EDCE742F219F}" srcOrd="4" destOrd="0" presId="urn:microsoft.com/office/officeart/2005/8/layout/process5"/>
    <dgm:cxn modelId="{8B99A66A-7CDF-478B-B250-B783F994486E}" type="presParOf" srcId="{2D84FAEF-0441-4FE8-A161-534C2A10D034}" destId="{FC29D964-DE89-4C6B-9C11-63B88216E1F4}" srcOrd="5" destOrd="0" presId="urn:microsoft.com/office/officeart/2005/8/layout/process5"/>
    <dgm:cxn modelId="{01053504-1DE6-4A80-8741-848F85A32D6A}" type="presParOf" srcId="{FC29D964-DE89-4C6B-9C11-63B88216E1F4}" destId="{C76A7D76-1DB0-465B-AC05-397B4B8E9A12}" srcOrd="0" destOrd="0" presId="urn:microsoft.com/office/officeart/2005/8/layout/process5"/>
    <dgm:cxn modelId="{C3447B56-CF18-463B-82AF-62A6CF428FDE}" type="presParOf" srcId="{2D84FAEF-0441-4FE8-A161-534C2A10D034}" destId="{2D718C24-E020-420D-AD33-15A64E83AD41}" srcOrd="6" destOrd="0" presId="urn:microsoft.com/office/officeart/2005/8/layout/process5"/>
    <dgm:cxn modelId="{ACF8D84B-F279-47DD-8DF1-AC0521182DCE}" type="presParOf" srcId="{2D84FAEF-0441-4FE8-A161-534C2A10D034}" destId="{2E87C336-4057-4D61-8AAE-669266794E14}" srcOrd="7" destOrd="0" presId="urn:microsoft.com/office/officeart/2005/8/layout/process5"/>
    <dgm:cxn modelId="{D144230E-094F-4690-B09B-BF58251D5ACE}" type="presParOf" srcId="{2E87C336-4057-4D61-8AAE-669266794E14}" destId="{F67E41AF-AC64-4F19-B1E3-4D288CF78DE6}" srcOrd="0" destOrd="0" presId="urn:microsoft.com/office/officeart/2005/8/layout/process5"/>
    <dgm:cxn modelId="{F11628EA-B861-4E11-B90D-00C88FBC59E6}" type="presParOf" srcId="{2D84FAEF-0441-4FE8-A161-534C2A10D034}" destId="{5AAC6AE0-2E08-44AB-9C88-A48E1B65EA30}" srcOrd="8" destOrd="0" presId="urn:microsoft.com/office/officeart/2005/8/layout/process5"/>
    <dgm:cxn modelId="{E88E004D-3671-4F67-B134-EDCF6AACBCEA}" type="presParOf" srcId="{2D84FAEF-0441-4FE8-A161-534C2A10D034}" destId="{21DBA2E7-EBAB-4476-9077-01F99F9821B0}" srcOrd="9" destOrd="0" presId="urn:microsoft.com/office/officeart/2005/8/layout/process5"/>
    <dgm:cxn modelId="{08B2C712-15F6-4E44-A4E9-57171F30DF2F}" type="presParOf" srcId="{21DBA2E7-EBAB-4476-9077-01F99F9821B0}" destId="{EA0AA3FC-57B9-4133-AD46-1F23794A8433}" srcOrd="0" destOrd="0" presId="urn:microsoft.com/office/officeart/2005/8/layout/process5"/>
    <dgm:cxn modelId="{EF7D1F59-584E-4548-8687-164670037255}" type="presParOf" srcId="{2D84FAEF-0441-4FE8-A161-534C2A10D034}" destId="{912065CE-C129-4D6B-A1F6-210AE0B145C6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633CFA1-B18E-48BC-9ECB-A14DBF94CBE7}" type="doc">
      <dgm:prSet loTypeId="urn:microsoft.com/office/officeart/2005/8/layout/process5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2A780A0-2A87-4280-8D78-BDFA40ECF4D9}">
      <dgm:prSet/>
      <dgm:spPr/>
      <dgm:t>
        <a:bodyPr/>
        <a:lstStyle/>
        <a:p>
          <a:r>
            <a:rPr lang="en-US" dirty="0"/>
            <a:t>Definitions</a:t>
          </a:r>
        </a:p>
      </dgm:t>
    </dgm:pt>
    <dgm:pt modelId="{F2AD13FC-26B9-4983-AC23-AD1C12D35BF6}" type="parTrans" cxnId="{73C6B407-1727-48E5-B80C-B7C060D317F0}">
      <dgm:prSet/>
      <dgm:spPr/>
      <dgm:t>
        <a:bodyPr/>
        <a:lstStyle/>
        <a:p>
          <a:endParaRPr lang="en-US"/>
        </a:p>
      </dgm:t>
    </dgm:pt>
    <dgm:pt modelId="{0A819311-0721-4D34-BD6F-82641A546224}" type="sibTrans" cxnId="{73C6B407-1727-48E5-B80C-B7C060D317F0}">
      <dgm:prSet/>
      <dgm:spPr/>
      <dgm:t>
        <a:bodyPr/>
        <a:lstStyle/>
        <a:p>
          <a:endParaRPr lang="en-US"/>
        </a:p>
      </dgm:t>
    </dgm:pt>
    <dgm:pt modelId="{E613AD1B-AE87-4908-BD1E-8EE8DDBACF15}">
      <dgm:prSet/>
      <dgm:spPr>
        <a:solidFill>
          <a:schemeClr val="accent3"/>
        </a:solidFill>
      </dgm:spPr>
      <dgm:t>
        <a:bodyPr/>
        <a:lstStyle/>
        <a:p>
          <a:r>
            <a:rPr lang="en-US" dirty="0"/>
            <a:t>The faces of oppression</a:t>
          </a:r>
        </a:p>
      </dgm:t>
    </dgm:pt>
    <dgm:pt modelId="{5F3BCC7F-BF33-4ACC-A8AA-FE1D8693763C}" type="parTrans" cxnId="{1C18D6AF-645D-46A4-B575-D2A8E5217A73}">
      <dgm:prSet/>
      <dgm:spPr/>
      <dgm:t>
        <a:bodyPr/>
        <a:lstStyle/>
        <a:p>
          <a:endParaRPr lang="en-US"/>
        </a:p>
      </dgm:t>
    </dgm:pt>
    <dgm:pt modelId="{DFF1A7B0-81AC-4563-A490-74FBD8485F45}" type="sibTrans" cxnId="{1C18D6AF-645D-46A4-B575-D2A8E5217A73}">
      <dgm:prSet/>
      <dgm:spPr/>
      <dgm:t>
        <a:bodyPr/>
        <a:lstStyle/>
        <a:p>
          <a:endParaRPr lang="en-US"/>
        </a:p>
      </dgm:t>
    </dgm:pt>
    <dgm:pt modelId="{A82B26C1-E168-4495-9C66-1097B4D70889}">
      <dgm:prSet/>
      <dgm:spPr/>
      <dgm:t>
        <a:bodyPr/>
        <a:lstStyle/>
        <a:p>
          <a:r>
            <a:rPr lang="en-US" dirty="0"/>
            <a:t>Neoliberalism</a:t>
          </a:r>
        </a:p>
      </dgm:t>
    </dgm:pt>
    <dgm:pt modelId="{E96A6E3E-CAD7-4F4A-9AB6-574D2C45A595}" type="parTrans" cxnId="{98A7BDB6-6FA9-41EA-95DC-68AAADA7AC94}">
      <dgm:prSet/>
      <dgm:spPr/>
      <dgm:t>
        <a:bodyPr/>
        <a:lstStyle/>
        <a:p>
          <a:endParaRPr lang="en-US"/>
        </a:p>
      </dgm:t>
    </dgm:pt>
    <dgm:pt modelId="{38143578-194C-4571-9AF5-67683BDB1E4C}" type="sibTrans" cxnId="{98A7BDB6-6FA9-41EA-95DC-68AAADA7AC94}">
      <dgm:prSet/>
      <dgm:spPr/>
      <dgm:t>
        <a:bodyPr/>
        <a:lstStyle/>
        <a:p>
          <a:endParaRPr lang="en-US"/>
        </a:p>
      </dgm:t>
    </dgm:pt>
    <dgm:pt modelId="{C6D9DB9A-21F8-4829-93C8-A804E30CA15F}">
      <dgm:prSet/>
      <dgm:spPr/>
      <dgm:t>
        <a:bodyPr/>
        <a:lstStyle/>
        <a:p>
          <a:r>
            <a:rPr lang="en-US" dirty="0" err="1"/>
            <a:t>Responsibilisation</a:t>
          </a:r>
          <a:endParaRPr lang="en-US" dirty="0"/>
        </a:p>
      </dgm:t>
    </dgm:pt>
    <dgm:pt modelId="{A96E18DD-B89B-46F4-97FA-C6F62DB22BFA}" type="parTrans" cxnId="{A16FAA54-5E4F-4657-B064-48E52A896AEE}">
      <dgm:prSet/>
      <dgm:spPr/>
      <dgm:t>
        <a:bodyPr/>
        <a:lstStyle/>
        <a:p>
          <a:endParaRPr lang="en-US"/>
        </a:p>
      </dgm:t>
    </dgm:pt>
    <dgm:pt modelId="{8C39D6E6-73DC-4EEF-BEB2-743498B4C15C}" type="sibTrans" cxnId="{A16FAA54-5E4F-4657-B064-48E52A896AEE}">
      <dgm:prSet/>
      <dgm:spPr/>
      <dgm:t>
        <a:bodyPr/>
        <a:lstStyle/>
        <a:p>
          <a:endParaRPr lang="en-US"/>
        </a:p>
      </dgm:t>
    </dgm:pt>
    <dgm:pt modelId="{71848A1C-EDBA-4A75-828B-9D0429913848}">
      <dgm:prSet/>
      <dgm:spPr/>
      <dgm:t>
        <a:bodyPr/>
        <a:lstStyle/>
        <a:p>
          <a:r>
            <a:rPr lang="en-US"/>
            <a:t>Opportunity </a:t>
          </a:r>
          <a:r>
            <a:rPr lang="en-US" dirty="0"/>
            <a:t>structure</a:t>
          </a:r>
        </a:p>
      </dgm:t>
    </dgm:pt>
    <dgm:pt modelId="{752ABE72-86B7-4065-8609-3A6D6E94AABB}" type="parTrans" cxnId="{52DF1921-5AD7-4F0A-AF05-36695E2660B7}">
      <dgm:prSet/>
      <dgm:spPr/>
      <dgm:t>
        <a:bodyPr/>
        <a:lstStyle/>
        <a:p>
          <a:endParaRPr lang="en-GB"/>
        </a:p>
      </dgm:t>
    </dgm:pt>
    <dgm:pt modelId="{79F9846F-7B7B-4E73-955E-A7BCF9B90E38}" type="sibTrans" cxnId="{52DF1921-5AD7-4F0A-AF05-36695E2660B7}">
      <dgm:prSet/>
      <dgm:spPr/>
      <dgm:t>
        <a:bodyPr/>
        <a:lstStyle/>
        <a:p>
          <a:endParaRPr lang="en-GB"/>
        </a:p>
      </dgm:t>
    </dgm:pt>
    <dgm:pt modelId="{55B124A3-D9AC-464F-BB40-6E084D233AA0}">
      <dgm:prSet/>
      <dgm:spPr/>
      <dgm:t>
        <a:bodyPr/>
        <a:lstStyle/>
        <a:p>
          <a:r>
            <a:rPr lang="en-US" dirty="0"/>
            <a:t>The five signposts</a:t>
          </a:r>
        </a:p>
      </dgm:t>
    </dgm:pt>
    <dgm:pt modelId="{87FE6526-EC82-4BA4-9CDD-CC0AFB5D73A5}" type="parTrans" cxnId="{849643AF-8F9D-4BDA-96ED-37151233C299}">
      <dgm:prSet/>
      <dgm:spPr/>
      <dgm:t>
        <a:bodyPr/>
        <a:lstStyle/>
        <a:p>
          <a:endParaRPr lang="en-GB"/>
        </a:p>
      </dgm:t>
    </dgm:pt>
    <dgm:pt modelId="{406D59BB-7161-48B2-8784-8996546BC13B}" type="sibTrans" cxnId="{849643AF-8F9D-4BDA-96ED-37151233C299}">
      <dgm:prSet/>
      <dgm:spPr/>
      <dgm:t>
        <a:bodyPr/>
        <a:lstStyle/>
        <a:p>
          <a:endParaRPr lang="en-GB"/>
        </a:p>
      </dgm:t>
    </dgm:pt>
    <dgm:pt modelId="{2D84FAEF-0441-4FE8-A161-534C2A10D034}" type="pres">
      <dgm:prSet presAssocID="{B633CFA1-B18E-48BC-9ECB-A14DBF94CBE7}" presName="diagram" presStyleCnt="0">
        <dgm:presLayoutVars>
          <dgm:dir/>
          <dgm:resizeHandles val="exact"/>
        </dgm:presLayoutVars>
      </dgm:prSet>
      <dgm:spPr/>
    </dgm:pt>
    <dgm:pt modelId="{9A161E68-4C65-4655-86D1-7342F773E665}" type="pres">
      <dgm:prSet presAssocID="{02A780A0-2A87-4280-8D78-BDFA40ECF4D9}" presName="node" presStyleLbl="node1" presStyleIdx="0" presStyleCnt="6">
        <dgm:presLayoutVars>
          <dgm:bulletEnabled val="1"/>
        </dgm:presLayoutVars>
      </dgm:prSet>
      <dgm:spPr/>
    </dgm:pt>
    <dgm:pt modelId="{B837194F-7F5A-47C1-9741-353F85BFD5D8}" type="pres">
      <dgm:prSet presAssocID="{0A819311-0721-4D34-BD6F-82641A546224}" presName="sibTrans" presStyleLbl="sibTrans2D1" presStyleIdx="0" presStyleCnt="5"/>
      <dgm:spPr/>
    </dgm:pt>
    <dgm:pt modelId="{EA169862-39A6-46EC-BC05-798561103C84}" type="pres">
      <dgm:prSet presAssocID="{0A819311-0721-4D34-BD6F-82641A546224}" presName="connectorText" presStyleLbl="sibTrans2D1" presStyleIdx="0" presStyleCnt="5"/>
      <dgm:spPr/>
    </dgm:pt>
    <dgm:pt modelId="{FEB6E90B-6967-456E-9C33-023A4D9B65A0}" type="pres">
      <dgm:prSet presAssocID="{71848A1C-EDBA-4A75-828B-9D0429913848}" presName="node" presStyleLbl="node1" presStyleIdx="1" presStyleCnt="6">
        <dgm:presLayoutVars>
          <dgm:bulletEnabled val="1"/>
        </dgm:presLayoutVars>
      </dgm:prSet>
      <dgm:spPr/>
    </dgm:pt>
    <dgm:pt modelId="{9C6C1831-B921-4591-96D0-80EC9EAC5385}" type="pres">
      <dgm:prSet presAssocID="{79F9846F-7B7B-4E73-955E-A7BCF9B90E38}" presName="sibTrans" presStyleLbl="sibTrans2D1" presStyleIdx="1" presStyleCnt="5"/>
      <dgm:spPr/>
    </dgm:pt>
    <dgm:pt modelId="{A39D334B-07B2-45B7-BFFD-FBF388B927F7}" type="pres">
      <dgm:prSet presAssocID="{79F9846F-7B7B-4E73-955E-A7BCF9B90E38}" presName="connectorText" presStyleLbl="sibTrans2D1" presStyleIdx="1" presStyleCnt="5"/>
      <dgm:spPr/>
    </dgm:pt>
    <dgm:pt modelId="{885124CC-B1F3-4DF1-B686-EDCE742F219F}" type="pres">
      <dgm:prSet presAssocID="{A82B26C1-E168-4495-9C66-1097B4D70889}" presName="node" presStyleLbl="node1" presStyleIdx="2" presStyleCnt="6">
        <dgm:presLayoutVars>
          <dgm:bulletEnabled val="1"/>
        </dgm:presLayoutVars>
      </dgm:prSet>
      <dgm:spPr/>
    </dgm:pt>
    <dgm:pt modelId="{FC29D964-DE89-4C6B-9C11-63B88216E1F4}" type="pres">
      <dgm:prSet presAssocID="{38143578-194C-4571-9AF5-67683BDB1E4C}" presName="sibTrans" presStyleLbl="sibTrans2D1" presStyleIdx="2" presStyleCnt="5"/>
      <dgm:spPr/>
    </dgm:pt>
    <dgm:pt modelId="{C76A7D76-1DB0-465B-AC05-397B4B8E9A12}" type="pres">
      <dgm:prSet presAssocID="{38143578-194C-4571-9AF5-67683BDB1E4C}" presName="connectorText" presStyleLbl="sibTrans2D1" presStyleIdx="2" presStyleCnt="5"/>
      <dgm:spPr/>
    </dgm:pt>
    <dgm:pt modelId="{2D718C24-E020-420D-AD33-15A64E83AD41}" type="pres">
      <dgm:prSet presAssocID="{C6D9DB9A-21F8-4829-93C8-A804E30CA15F}" presName="node" presStyleLbl="node1" presStyleIdx="3" presStyleCnt="6">
        <dgm:presLayoutVars>
          <dgm:bulletEnabled val="1"/>
        </dgm:presLayoutVars>
      </dgm:prSet>
      <dgm:spPr/>
    </dgm:pt>
    <dgm:pt modelId="{2E87C336-4057-4D61-8AAE-669266794E14}" type="pres">
      <dgm:prSet presAssocID="{8C39D6E6-73DC-4EEF-BEB2-743498B4C15C}" presName="sibTrans" presStyleLbl="sibTrans2D1" presStyleIdx="3" presStyleCnt="5"/>
      <dgm:spPr/>
    </dgm:pt>
    <dgm:pt modelId="{F67E41AF-AC64-4F19-B1E3-4D288CF78DE6}" type="pres">
      <dgm:prSet presAssocID="{8C39D6E6-73DC-4EEF-BEB2-743498B4C15C}" presName="connectorText" presStyleLbl="sibTrans2D1" presStyleIdx="3" presStyleCnt="5"/>
      <dgm:spPr/>
    </dgm:pt>
    <dgm:pt modelId="{5AAC6AE0-2E08-44AB-9C88-A48E1B65EA30}" type="pres">
      <dgm:prSet presAssocID="{E613AD1B-AE87-4908-BD1E-8EE8DDBACF15}" presName="node" presStyleLbl="node1" presStyleIdx="4" presStyleCnt="6">
        <dgm:presLayoutVars>
          <dgm:bulletEnabled val="1"/>
        </dgm:presLayoutVars>
      </dgm:prSet>
      <dgm:spPr/>
    </dgm:pt>
    <dgm:pt modelId="{21DBA2E7-EBAB-4476-9077-01F99F9821B0}" type="pres">
      <dgm:prSet presAssocID="{DFF1A7B0-81AC-4563-A490-74FBD8485F45}" presName="sibTrans" presStyleLbl="sibTrans2D1" presStyleIdx="4" presStyleCnt="5"/>
      <dgm:spPr/>
    </dgm:pt>
    <dgm:pt modelId="{EA0AA3FC-57B9-4133-AD46-1F23794A8433}" type="pres">
      <dgm:prSet presAssocID="{DFF1A7B0-81AC-4563-A490-74FBD8485F45}" presName="connectorText" presStyleLbl="sibTrans2D1" presStyleIdx="4" presStyleCnt="5"/>
      <dgm:spPr/>
    </dgm:pt>
    <dgm:pt modelId="{912065CE-C129-4D6B-A1F6-210AE0B145C6}" type="pres">
      <dgm:prSet presAssocID="{55B124A3-D9AC-464F-BB40-6E084D233AA0}" presName="node" presStyleLbl="node1" presStyleIdx="5" presStyleCnt="6">
        <dgm:presLayoutVars>
          <dgm:bulletEnabled val="1"/>
        </dgm:presLayoutVars>
      </dgm:prSet>
      <dgm:spPr/>
    </dgm:pt>
  </dgm:ptLst>
  <dgm:cxnLst>
    <dgm:cxn modelId="{73C6B407-1727-48E5-B80C-B7C060D317F0}" srcId="{B633CFA1-B18E-48BC-9ECB-A14DBF94CBE7}" destId="{02A780A0-2A87-4280-8D78-BDFA40ECF4D9}" srcOrd="0" destOrd="0" parTransId="{F2AD13FC-26B9-4983-AC23-AD1C12D35BF6}" sibTransId="{0A819311-0721-4D34-BD6F-82641A546224}"/>
    <dgm:cxn modelId="{A5CF6E14-01BE-4133-8C85-4F2E18BBB75A}" type="presOf" srcId="{79F9846F-7B7B-4E73-955E-A7BCF9B90E38}" destId="{A39D334B-07B2-45B7-BFFD-FBF388B927F7}" srcOrd="1" destOrd="0" presId="urn:microsoft.com/office/officeart/2005/8/layout/process5"/>
    <dgm:cxn modelId="{FF565A17-D1A4-43B7-8C6F-CFBDDCE8BF9B}" type="presOf" srcId="{55B124A3-D9AC-464F-BB40-6E084D233AA0}" destId="{912065CE-C129-4D6B-A1F6-210AE0B145C6}" srcOrd="0" destOrd="0" presId="urn:microsoft.com/office/officeart/2005/8/layout/process5"/>
    <dgm:cxn modelId="{52DF1921-5AD7-4F0A-AF05-36695E2660B7}" srcId="{B633CFA1-B18E-48BC-9ECB-A14DBF94CBE7}" destId="{71848A1C-EDBA-4A75-828B-9D0429913848}" srcOrd="1" destOrd="0" parTransId="{752ABE72-86B7-4065-8609-3A6D6E94AABB}" sibTransId="{79F9846F-7B7B-4E73-955E-A7BCF9B90E38}"/>
    <dgm:cxn modelId="{F5D0CB35-8EA7-4374-8E5E-6F2F977F1DFE}" type="presOf" srcId="{DFF1A7B0-81AC-4563-A490-74FBD8485F45}" destId="{21DBA2E7-EBAB-4476-9077-01F99F9821B0}" srcOrd="0" destOrd="0" presId="urn:microsoft.com/office/officeart/2005/8/layout/process5"/>
    <dgm:cxn modelId="{14987738-BEE9-4312-A4F3-78B737D0D55B}" type="presOf" srcId="{C6D9DB9A-21F8-4829-93C8-A804E30CA15F}" destId="{2D718C24-E020-420D-AD33-15A64E83AD41}" srcOrd="0" destOrd="0" presId="urn:microsoft.com/office/officeart/2005/8/layout/process5"/>
    <dgm:cxn modelId="{FAEE573E-B468-4F8E-8AA8-6982A275F82B}" type="presOf" srcId="{71848A1C-EDBA-4A75-828B-9D0429913848}" destId="{FEB6E90B-6967-456E-9C33-023A4D9B65A0}" srcOrd="0" destOrd="0" presId="urn:microsoft.com/office/officeart/2005/8/layout/process5"/>
    <dgm:cxn modelId="{EF8C5B62-02CC-4365-A0AB-5171F8AE4900}" type="presOf" srcId="{38143578-194C-4571-9AF5-67683BDB1E4C}" destId="{C76A7D76-1DB0-465B-AC05-397B4B8E9A12}" srcOrd="1" destOrd="0" presId="urn:microsoft.com/office/officeart/2005/8/layout/process5"/>
    <dgm:cxn modelId="{3A03C94A-2663-4F94-B79A-968E85B8FC43}" type="presOf" srcId="{8C39D6E6-73DC-4EEF-BEB2-743498B4C15C}" destId="{F67E41AF-AC64-4F19-B1E3-4D288CF78DE6}" srcOrd="1" destOrd="0" presId="urn:microsoft.com/office/officeart/2005/8/layout/process5"/>
    <dgm:cxn modelId="{83F03A4F-8D68-4854-938C-4307EFA909C4}" type="presOf" srcId="{38143578-194C-4571-9AF5-67683BDB1E4C}" destId="{FC29D964-DE89-4C6B-9C11-63B88216E1F4}" srcOrd="0" destOrd="0" presId="urn:microsoft.com/office/officeart/2005/8/layout/process5"/>
    <dgm:cxn modelId="{A16FAA54-5E4F-4657-B064-48E52A896AEE}" srcId="{B633CFA1-B18E-48BC-9ECB-A14DBF94CBE7}" destId="{C6D9DB9A-21F8-4829-93C8-A804E30CA15F}" srcOrd="3" destOrd="0" parTransId="{A96E18DD-B89B-46F4-97FA-C6F62DB22BFA}" sibTransId="{8C39D6E6-73DC-4EEF-BEB2-743498B4C15C}"/>
    <dgm:cxn modelId="{1FBB6297-0BAE-4822-BB0C-55F438CE7811}" type="presOf" srcId="{0A819311-0721-4D34-BD6F-82641A546224}" destId="{EA169862-39A6-46EC-BC05-798561103C84}" srcOrd="1" destOrd="0" presId="urn:microsoft.com/office/officeart/2005/8/layout/process5"/>
    <dgm:cxn modelId="{F1BC27AD-2D2E-46BF-96A2-614A0C09B677}" type="presOf" srcId="{02A780A0-2A87-4280-8D78-BDFA40ECF4D9}" destId="{9A161E68-4C65-4655-86D1-7342F773E665}" srcOrd="0" destOrd="0" presId="urn:microsoft.com/office/officeart/2005/8/layout/process5"/>
    <dgm:cxn modelId="{4FAB7AAD-67D7-477D-9D3A-4D595E689E6E}" type="presOf" srcId="{DFF1A7B0-81AC-4563-A490-74FBD8485F45}" destId="{EA0AA3FC-57B9-4133-AD46-1F23794A8433}" srcOrd="1" destOrd="0" presId="urn:microsoft.com/office/officeart/2005/8/layout/process5"/>
    <dgm:cxn modelId="{849643AF-8F9D-4BDA-96ED-37151233C299}" srcId="{B633CFA1-B18E-48BC-9ECB-A14DBF94CBE7}" destId="{55B124A3-D9AC-464F-BB40-6E084D233AA0}" srcOrd="5" destOrd="0" parTransId="{87FE6526-EC82-4BA4-9CDD-CC0AFB5D73A5}" sibTransId="{406D59BB-7161-48B2-8784-8996546BC13B}"/>
    <dgm:cxn modelId="{1C18D6AF-645D-46A4-B575-D2A8E5217A73}" srcId="{B633CFA1-B18E-48BC-9ECB-A14DBF94CBE7}" destId="{E613AD1B-AE87-4908-BD1E-8EE8DDBACF15}" srcOrd="4" destOrd="0" parTransId="{5F3BCC7F-BF33-4ACC-A8AA-FE1D8693763C}" sibTransId="{DFF1A7B0-81AC-4563-A490-74FBD8485F45}"/>
    <dgm:cxn modelId="{98A7BDB6-6FA9-41EA-95DC-68AAADA7AC94}" srcId="{B633CFA1-B18E-48BC-9ECB-A14DBF94CBE7}" destId="{A82B26C1-E168-4495-9C66-1097B4D70889}" srcOrd="2" destOrd="0" parTransId="{E96A6E3E-CAD7-4F4A-9AB6-574D2C45A595}" sibTransId="{38143578-194C-4571-9AF5-67683BDB1E4C}"/>
    <dgm:cxn modelId="{F9D454C3-2D30-4023-95C7-64BA14EE6501}" type="presOf" srcId="{79F9846F-7B7B-4E73-955E-A7BCF9B90E38}" destId="{9C6C1831-B921-4591-96D0-80EC9EAC5385}" srcOrd="0" destOrd="0" presId="urn:microsoft.com/office/officeart/2005/8/layout/process5"/>
    <dgm:cxn modelId="{58E3F4C6-15A5-4FD6-8678-62954CB94524}" type="presOf" srcId="{E613AD1B-AE87-4908-BD1E-8EE8DDBACF15}" destId="{5AAC6AE0-2E08-44AB-9C88-A48E1B65EA30}" srcOrd="0" destOrd="0" presId="urn:microsoft.com/office/officeart/2005/8/layout/process5"/>
    <dgm:cxn modelId="{BC103DE3-DA78-4F31-BEFC-9AE468BA766F}" type="presOf" srcId="{A82B26C1-E168-4495-9C66-1097B4D70889}" destId="{885124CC-B1F3-4DF1-B686-EDCE742F219F}" srcOrd="0" destOrd="0" presId="urn:microsoft.com/office/officeart/2005/8/layout/process5"/>
    <dgm:cxn modelId="{69171AE9-E5E6-44AB-8925-A4D23989B337}" type="presOf" srcId="{8C39D6E6-73DC-4EEF-BEB2-743498B4C15C}" destId="{2E87C336-4057-4D61-8AAE-669266794E14}" srcOrd="0" destOrd="0" presId="urn:microsoft.com/office/officeart/2005/8/layout/process5"/>
    <dgm:cxn modelId="{6D3669E9-AA7B-4F2E-9C42-04FDB2AB77C2}" type="presOf" srcId="{B633CFA1-B18E-48BC-9ECB-A14DBF94CBE7}" destId="{2D84FAEF-0441-4FE8-A161-534C2A10D034}" srcOrd="0" destOrd="0" presId="urn:microsoft.com/office/officeart/2005/8/layout/process5"/>
    <dgm:cxn modelId="{1FB546EE-CD20-411B-B8F9-32853297E2D4}" type="presOf" srcId="{0A819311-0721-4D34-BD6F-82641A546224}" destId="{B837194F-7F5A-47C1-9741-353F85BFD5D8}" srcOrd="0" destOrd="0" presId="urn:microsoft.com/office/officeart/2005/8/layout/process5"/>
    <dgm:cxn modelId="{0CF50453-848F-43C4-8C68-B3A93EB35C58}" type="presParOf" srcId="{2D84FAEF-0441-4FE8-A161-534C2A10D034}" destId="{9A161E68-4C65-4655-86D1-7342F773E665}" srcOrd="0" destOrd="0" presId="urn:microsoft.com/office/officeart/2005/8/layout/process5"/>
    <dgm:cxn modelId="{260A336D-E2BC-46A5-ABA8-DC991DBC2411}" type="presParOf" srcId="{2D84FAEF-0441-4FE8-A161-534C2A10D034}" destId="{B837194F-7F5A-47C1-9741-353F85BFD5D8}" srcOrd="1" destOrd="0" presId="urn:microsoft.com/office/officeart/2005/8/layout/process5"/>
    <dgm:cxn modelId="{3F70E939-E2B0-4954-9992-89748A5C097E}" type="presParOf" srcId="{B837194F-7F5A-47C1-9741-353F85BFD5D8}" destId="{EA169862-39A6-46EC-BC05-798561103C84}" srcOrd="0" destOrd="0" presId="urn:microsoft.com/office/officeart/2005/8/layout/process5"/>
    <dgm:cxn modelId="{578702BE-6CA9-421A-9893-AD90A4F65C50}" type="presParOf" srcId="{2D84FAEF-0441-4FE8-A161-534C2A10D034}" destId="{FEB6E90B-6967-456E-9C33-023A4D9B65A0}" srcOrd="2" destOrd="0" presId="urn:microsoft.com/office/officeart/2005/8/layout/process5"/>
    <dgm:cxn modelId="{D3CC448A-9C0E-4BD9-8DDE-9FDE8C303E0B}" type="presParOf" srcId="{2D84FAEF-0441-4FE8-A161-534C2A10D034}" destId="{9C6C1831-B921-4591-96D0-80EC9EAC5385}" srcOrd="3" destOrd="0" presId="urn:microsoft.com/office/officeart/2005/8/layout/process5"/>
    <dgm:cxn modelId="{221350DA-8ECD-451B-B80D-14EE7EBEF45F}" type="presParOf" srcId="{9C6C1831-B921-4591-96D0-80EC9EAC5385}" destId="{A39D334B-07B2-45B7-BFFD-FBF388B927F7}" srcOrd="0" destOrd="0" presId="urn:microsoft.com/office/officeart/2005/8/layout/process5"/>
    <dgm:cxn modelId="{47A67107-C1E7-4ACD-AF9E-ABA7DFD8EA1D}" type="presParOf" srcId="{2D84FAEF-0441-4FE8-A161-534C2A10D034}" destId="{885124CC-B1F3-4DF1-B686-EDCE742F219F}" srcOrd="4" destOrd="0" presId="urn:microsoft.com/office/officeart/2005/8/layout/process5"/>
    <dgm:cxn modelId="{8B99A66A-7CDF-478B-B250-B783F994486E}" type="presParOf" srcId="{2D84FAEF-0441-4FE8-A161-534C2A10D034}" destId="{FC29D964-DE89-4C6B-9C11-63B88216E1F4}" srcOrd="5" destOrd="0" presId="urn:microsoft.com/office/officeart/2005/8/layout/process5"/>
    <dgm:cxn modelId="{975CCEF8-2121-420A-8996-4235466551D2}" type="presParOf" srcId="{FC29D964-DE89-4C6B-9C11-63B88216E1F4}" destId="{C76A7D76-1DB0-465B-AC05-397B4B8E9A12}" srcOrd="0" destOrd="0" presId="urn:microsoft.com/office/officeart/2005/8/layout/process5"/>
    <dgm:cxn modelId="{C3447B56-CF18-463B-82AF-62A6CF428FDE}" type="presParOf" srcId="{2D84FAEF-0441-4FE8-A161-534C2A10D034}" destId="{2D718C24-E020-420D-AD33-15A64E83AD41}" srcOrd="6" destOrd="0" presId="urn:microsoft.com/office/officeart/2005/8/layout/process5"/>
    <dgm:cxn modelId="{ACF8D84B-F279-47DD-8DF1-AC0521182DCE}" type="presParOf" srcId="{2D84FAEF-0441-4FE8-A161-534C2A10D034}" destId="{2E87C336-4057-4D61-8AAE-669266794E14}" srcOrd="7" destOrd="0" presId="urn:microsoft.com/office/officeart/2005/8/layout/process5"/>
    <dgm:cxn modelId="{76CD4708-FEA3-4576-9990-52FB2CE9058B}" type="presParOf" srcId="{2E87C336-4057-4D61-8AAE-669266794E14}" destId="{F67E41AF-AC64-4F19-B1E3-4D288CF78DE6}" srcOrd="0" destOrd="0" presId="urn:microsoft.com/office/officeart/2005/8/layout/process5"/>
    <dgm:cxn modelId="{F11628EA-B861-4E11-B90D-00C88FBC59E6}" type="presParOf" srcId="{2D84FAEF-0441-4FE8-A161-534C2A10D034}" destId="{5AAC6AE0-2E08-44AB-9C88-A48E1B65EA30}" srcOrd="8" destOrd="0" presId="urn:microsoft.com/office/officeart/2005/8/layout/process5"/>
    <dgm:cxn modelId="{E88E004D-3671-4F67-B134-EDCF6AACBCEA}" type="presParOf" srcId="{2D84FAEF-0441-4FE8-A161-534C2A10D034}" destId="{21DBA2E7-EBAB-4476-9077-01F99F9821B0}" srcOrd="9" destOrd="0" presId="urn:microsoft.com/office/officeart/2005/8/layout/process5"/>
    <dgm:cxn modelId="{100C3FF8-DD7E-40D4-BE60-81B33C9F288B}" type="presParOf" srcId="{21DBA2E7-EBAB-4476-9077-01F99F9821B0}" destId="{EA0AA3FC-57B9-4133-AD46-1F23794A8433}" srcOrd="0" destOrd="0" presId="urn:microsoft.com/office/officeart/2005/8/layout/process5"/>
    <dgm:cxn modelId="{EF7D1F59-584E-4548-8687-164670037255}" type="presParOf" srcId="{2D84FAEF-0441-4FE8-A161-534C2A10D034}" destId="{912065CE-C129-4D6B-A1F6-210AE0B145C6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9FE3DC5-2C60-406C-BE8B-41287ABE6929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34507AC-62DB-438A-8102-F8F9BAAB120E}">
      <dgm:prSet phldrT="[Text]"/>
      <dgm:spPr/>
      <dgm:t>
        <a:bodyPr/>
        <a:lstStyle/>
        <a:p>
          <a:r>
            <a:rPr lang="en-GB" dirty="0"/>
            <a:t>Exploitation</a:t>
          </a:r>
        </a:p>
      </dgm:t>
    </dgm:pt>
    <dgm:pt modelId="{9908EE04-24CC-4F88-8E0E-5DF5860E12D2}" type="parTrans" cxnId="{71D64B7A-7BB6-4F7E-A7A6-7D09659FA1ED}">
      <dgm:prSet/>
      <dgm:spPr/>
      <dgm:t>
        <a:bodyPr/>
        <a:lstStyle/>
        <a:p>
          <a:endParaRPr lang="en-GB"/>
        </a:p>
      </dgm:t>
    </dgm:pt>
    <dgm:pt modelId="{0F041D69-11EE-4972-98E6-029F214577F8}" type="sibTrans" cxnId="{71D64B7A-7BB6-4F7E-A7A6-7D09659FA1ED}">
      <dgm:prSet/>
      <dgm:spPr/>
      <dgm:t>
        <a:bodyPr/>
        <a:lstStyle/>
        <a:p>
          <a:endParaRPr lang="en-GB"/>
        </a:p>
      </dgm:t>
    </dgm:pt>
    <dgm:pt modelId="{440C6D49-F6FE-44DB-B045-FC32ED396BAE}">
      <dgm:prSet phldrT="[Text]"/>
      <dgm:spPr/>
      <dgm:t>
        <a:bodyPr/>
        <a:lstStyle/>
        <a:p>
          <a:r>
            <a:rPr lang="en-GB" dirty="0"/>
            <a:t>Marginalisation</a:t>
          </a:r>
        </a:p>
      </dgm:t>
    </dgm:pt>
    <dgm:pt modelId="{BB8A2A73-6AF3-4B19-B735-FEEAAA37411B}" type="parTrans" cxnId="{5547FA6A-23CE-4194-BFA0-7530D1679D8C}">
      <dgm:prSet/>
      <dgm:spPr/>
      <dgm:t>
        <a:bodyPr/>
        <a:lstStyle/>
        <a:p>
          <a:endParaRPr lang="en-GB"/>
        </a:p>
      </dgm:t>
    </dgm:pt>
    <dgm:pt modelId="{F00EC2CF-88E8-4CC8-A691-10E1A7F2B059}" type="sibTrans" cxnId="{5547FA6A-23CE-4194-BFA0-7530D1679D8C}">
      <dgm:prSet/>
      <dgm:spPr/>
      <dgm:t>
        <a:bodyPr/>
        <a:lstStyle/>
        <a:p>
          <a:endParaRPr lang="en-GB"/>
        </a:p>
      </dgm:t>
    </dgm:pt>
    <dgm:pt modelId="{5A8BEE70-8869-4488-9F33-38D131384328}">
      <dgm:prSet phldrT="[Text]"/>
      <dgm:spPr/>
      <dgm:t>
        <a:bodyPr/>
        <a:lstStyle/>
        <a:p>
          <a:r>
            <a:rPr lang="en-GB" dirty="0"/>
            <a:t>Powerlessness</a:t>
          </a:r>
        </a:p>
      </dgm:t>
    </dgm:pt>
    <dgm:pt modelId="{422EEB86-58DF-48D2-AFB0-CD3C668CB421}" type="parTrans" cxnId="{22BE646E-A9EA-486C-8F41-D4FCC8977948}">
      <dgm:prSet/>
      <dgm:spPr/>
      <dgm:t>
        <a:bodyPr/>
        <a:lstStyle/>
        <a:p>
          <a:endParaRPr lang="en-GB"/>
        </a:p>
      </dgm:t>
    </dgm:pt>
    <dgm:pt modelId="{07A43E05-31A6-44F7-A2F5-F47327FE7B99}" type="sibTrans" cxnId="{22BE646E-A9EA-486C-8F41-D4FCC8977948}">
      <dgm:prSet/>
      <dgm:spPr/>
      <dgm:t>
        <a:bodyPr/>
        <a:lstStyle/>
        <a:p>
          <a:endParaRPr lang="en-GB"/>
        </a:p>
      </dgm:t>
    </dgm:pt>
    <dgm:pt modelId="{23B5538C-C480-4122-B38C-ABB0EC148219}">
      <dgm:prSet phldrT="[Text]"/>
      <dgm:spPr/>
      <dgm:t>
        <a:bodyPr/>
        <a:lstStyle/>
        <a:p>
          <a:r>
            <a:rPr lang="en-GB" dirty="0"/>
            <a:t>Cultural imperialism</a:t>
          </a:r>
        </a:p>
      </dgm:t>
    </dgm:pt>
    <dgm:pt modelId="{034AA976-023F-47D7-A838-C0DEFB77CFB7}" type="parTrans" cxnId="{6DCFC231-65C8-4B29-85B1-5FF8EE935CD9}">
      <dgm:prSet/>
      <dgm:spPr/>
      <dgm:t>
        <a:bodyPr/>
        <a:lstStyle/>
        <a:p>
          <a:endParaRPr lang="en-GB"/>
        </a:p>
      </dgm:t>
    </dgm:pt>
    <dgm:pt modelId="{24D49429-0D21-42B0-ABCA-4ECE731C5D31}" type="sibTrans" cxnId="{6DCFC231-65C8-4B29-85B1-5FF8EE935CD9}">
      <dgm:prSet/>
      <dgm:spPr/>
      <dgm:t>
        <a:bodyPr/>
        <a:lstStyle/>
        <a:p>
          <a:endParaRPr lang="en-GB"/>
        </a:p>
      </dgm:t>
    </dgm:pt>
    <dgm:pt modelId="{993C19B4-14EC-4545-B428-E7E2BF60CE28}">
      <dgm:prSet phldrT="[Text]"/>
      <dgm:spPr/>
      <dgm:t>
        <a:bodyPr/>
        <a:lstStyle/>
        <a:p>
          <a:r>
            <a:rPr lang="en-GB" dirty="0"/>
            <a:t>Violence</a:t>
          </a:r>
        </a:p>
      </dgm:t>
    </dgm:pt>
    <dgm:pt modelId="{6E50AF86-6F96-4EF4-85E6-E71E998A2A6F}" type="parTrans" cxnId="{8C63B7E6-12F0-4CF8-BB15-2A3F7B1BDE80}">
      <dgm:prSet/>
      <dgm:spPr/>
      <dgm:t>
        <a:bodyPr/>
        <a:lstStyle/>
        <a:p>
          <a:endParaRPr lang="en-GB"/>
        </a:p>
      </dgm:t>
    </dgm:pt>
    <dgm:pt modelId="{67EA495A-9644-4A25-9804-03E87FAEB510}" type="sibTrans" cxnId="{8C63B7E6-12F0-4CF8-BB15-2A3F7B1BDE80}">
      <dgm:prSet/>
      <dgm:spPr/>
      <dgm:t>
        <a:bodyPr/>
        <a:lstStyle/>
        <a:p>
          <a:endParaRPr lang="en-GB"/>
        </a:p>
      </dgm:t>
    </dgm:pt>
    <dgm:pt modelId="{E140392B-8738-41A4-BEAE-858AF94DF4F6}">
      <dgm:prSet phldrT="[Text]"/>
      <dgm:spPr/>
      <dgm:t>
        <a:bodyPr/>
        <a:lstStyle/>
        <a:p>
          <a:r>
            <a:rPr lang="en-GB" dirty="0"/>
            <a:t>Unfair compensation and coercion</a:t>
          </a:r>
        </a:p>
      </dgm:t>
    </dgm:pt>
    <dgm:pt modelId="{408E1F81-6239-415A-ADA6-2C136245145B}" type="parTrans" cxnId="{B42B186B-AAA0-462D-88CA-8ABF71DB7FE8}">
      <dgm:prSet/>
      <dgm:spPr/>
      <dgm:t>
        <a:bodyPr/>
        <a:lstStyle/>
        <a:p>
          <a:endParaRPr lang="en-GB"/>
        </a:p>
      </dgm:t>
    </dgm:pt>
    <dgm:pt modelId="{C7395856-5538-4C6A-9CAD-F6EEB1C858AA}" type="sibTrans" cxnId="{B42B186B-AAA0-462D-88CA-8ABF71DB7FE8}">
      <dgm:prSet/>
      <dgm:spPr/>
      <dgm:t>
        <a:bodyPr/>
        <a:lstStyle/>
        <a:p>
          <a:endParaRPr lang="en-GB"/>
        </a:p>
      </dgm:t>
    </dgm:pt>
    <dgm:pt modelId="{BCEF3B14-7BCF-4052-A237-D6DEB4A80B6F}">
      <dgm:prSet phldrT="[Text]"/>
      <dgm:spPr/>
      <dgm:t>
        <a:bodyPr/>
        <a:lstStyle/>
        <a:p>
          <a:r>
            <a:rPr lang="en-GB" dirty="0"/>
            <a:t>Loss of work, power and respect</a:t>
          </a:r>
        </a:p>
      </dgm:t>
    </dgm:pt>
    <dgm:pt modelId="{7A5FB841-226D-4F41-BFAA-AC3A02D30C2A}" type="parTrans" cxnId="{76339A95-3D6A-4AC2-BAE8-3968FB8A15FC}">
      <dgm:prSet/>
      <dgm:spPr/>
      <dgm:t>
        <a:bodyPr/>
        <a:lstStyle/>
        <a:p>
          <a:endParaRPr lang="en-GB"/>
        </a:p>
      </dgm:t>
    </dgm:pt>
    <dgm:pt modelId="{B7FB2026-4DE5-41DB-812F-D7AA36D639FB}" type="sibTrans" cxnId="{76339A95-3D6A-4AC2-BAE8-3968FB8A15FC}">
      <dgm:prSet/>
      <dgm:spPr/>
      <dgm:t>
        <a:bodyPr/>
        <a:lstStyle/>
        <a:p>
          <a:endParaRPr lang="en-GB"/>
        </a:p>
      </dgm:t>
    </dgm:pt>
    <dgm:pt modelId="{D04466E0-3B7B-4A5E-B87F-E3B0904F5AE3}">
      <dgm:prSet phldrT="[Text]"/>
      <dgm:spPr/>
      <dgm:t>
        <a:bodyPr/>
        <a:lstStyle/>
        <a:p>
          <a:r>
            <a:rPr lang="en-GB" dirty="0"/>
            <a:t>Always being on the receiving end of orders</a:t>
          </a:r>
        </a:p>
      </dgm:t>
    </dgm:pt>
    <dgm:pt modelId="{E91882AE-E90F-49AD-A430-18C72F9D3655}" type="parTrans" cxnId="{A12E0364-616D-4BD8-98B0-326D1FF69EAE}">
      <dgm:prSet/>
      <dgm:spPr/>
      <dgm:t>
        <a:bodyPr/>
        <a:lstStyle/>
        <a:p>
          <a:endParaRPr lang="en-GB"/>
        </a:p>
      </dgm:t>
    </dgm:pt>
    <dgm:pt modelId="{6B128137-EA6B-4E30-9552-199648324B6B}" type="sibTrans" cxnId="{A12E0364-616D-4BD8-98B0-326D1FF69EAE}">
      <dgm:prSet/>
      <dgm:spPr/>
      <dgm:t>
        <a:bodyPr/>
        <a:lstStyle/>
        <a:p>
          <a:endParaRPr lang="en-GB"/>
        </a:p>
      </dgm:t>
    </dgm:pt>
    <dgm:pt modelId="{99D09BF2-C0A3-4FD1-978B-525C8B3A04FB}">
      <dgm:prSet phldrT="[Text]"/>
      <dgm:spPr/>
      <dgm:t>
        <a:bodyPr/>
        <a:lstStyle/>
        <a:p>
          <a:r>
            <a:rPr lang="en-GB" dirty="0"/>
            <a:t>Imposing ‘norms’ on people</a:t>
          </a:r>
        </a:p>
      </dgm:t>
    </dgm:pt>
    <dgm:pt modelId="{41B1F680-C23D-4E79-9918-C77E24B77F30}" type="parTrans" cxnId="{87DDD5D9-BA99-40CA-81B7-A4B5E5864933}">
      <dgm:prSet/>
      <dgm:spPr/>
      <dgm:t>
        <a:bodyPr/>
        <a:lstStyle/>
        <a:p>
          <a:endParaRPr lang="en-GB"/>
        </a:p>
      </dgm:t>
    </dgm:pt>
    <dgm:pt modelId="{6EF8C994-C830-41B6-B2E0-DC655CCFE0E8}" type="sibTrans" cxnId="{87DDD5D9-BA99-40CA-81B7-A4B5E5864933}">
      <dgm:prSet/>
      <dgm:spPr/>
      <dgm:t>
        <a:bodyPr/>
        <a:lstStyle/>
        <a:p>
          <a:endParaRPr lang="en-GB"/>
        </a:p>
      </dgm:t>
    </dgm:pt>
    <dgm:pt modelId="{C5E7662A-B508-4574-A4FE-39B2D2ADCBB5}">
      <dgm:prSet phldrT="[Text]"/>
      <dgm:spPr/>
      <dgm:t>
        <a:bodyPr/>
        <a:lstStyle/>
        <a:p>
          <a:r>
            <a:rPr lang="en-GB" dirty="0"/>
            <a:t>Random, unprovoked attacks</a:t>
          </a:r>
        </a:p>
      </dgm:t>
    </dgm:pt>
    <dgm:pt modelId="{C1D13DCD-813E-40BB-A6CD-88503E2681E0}" type="parTrans" cxnId="{3337B42D-71C2-453F-A557-B59B522435AC}">
      <dgm:prSet/>
      <dgm:spPr/>
      <dgm:t>
        <a:bodyPr/>
        <a:lstStyle/>
        <a:p>
          <a:endParaRPr lang="en-GB"/>
        </a:p>
      </dgm:t>
    </dgm:pt>
    <dgm:pt modelId="{CE000ACC-53C8-4286-AB18-BD663F62EAA7}" type="sibTrans" cxnId="{3337B42D-71C2-453F-A557-B59B522435AC}">
      <dgm:prSet/>
      <dgm:spPr/>
      <dgm:t>
        <a:bodyPr/>
        <a:lstStyle/>
        <a:p>
          <a:endParaRPr lang="en-GB"/>
        </a:p>
      </dgm:t>
    </dgm:pt>
    <dgm:pt modelId="{12B62E41-522D-4FA1-A8E9-B60D63AF3A19}" type="pres">
      <dgm:prSet presAssocID="{29FE3DC5-2C60-406C-BE8B-41287ABE6929}" presName="Name0" presStyleCnt="0">
        <dgm:presLayoutVars>
          <dgm:dir/>
          <dgm:animLvl val="lvl"/>
          <dgm:resizeHandles val="exact"/>
        </dgm:presLayoutVars>
      </dgm:prSet>
      <dgm:spPr/>
    </dgm:pt>
    <dgm:pt modelId="{84CA6542-9CA8-4471-8BC0-D3E6D6446B1F}" type="pres">
      <dgm:prSet presAssocID="{A34507AC-62DB-438A-8102-F8F9BAAB120E}" presName="linNode" presStyleCnt="0"/>
      <dgm:spPr/>
    </dgm:pt>
    <dgm:pt modelId="{13F83C4E-E16E-4357-AA88-33EEEFDBCAA4}" type="pres">
      <dgm:prSet presAssocID="{A34507AC-62DB-438A-8102-F8F9BAAB120E}" presName="parTx" presStyleLbl="revTx" presStyleIdx="0" presStyleCnt="5">
        <dgm:presLayoutVars>
          <dgm:chMax val="1"/>
          <dgm:bulletEnabled val="1"/>
        </dgm:presLayoutVars>
      </dgm:prSet>
      <dgm:spPr/>
    </dgm:pt>
    <dgm:pt modelId="{FACC7485-CF21-423D-B201-6C1E666393B0}" type="pres">
      <dgm:prSet presAssocID="{A34507AC-62DB-438A-8102-F8F9BAAB120E}" presName="bracket" presStyleLbl="parChTrans1D1" presStyleIdx="0" presStyleCnt="5"/>
      <dgm:spPr/>
    </dgm:pt>
    <dgm:pt modelId="{3E4BF4DE-8872-493F-869D-05DBE24BC27A}" type="pres">
      <dgm:prSet presAssocID="{A34507AC-62DB-438A-8102-F8F9BAAB120E}" presName="spH" presStyleCnt="0"/>
      <dgm:spPr/>
    </dgm:pt>
    <dgm:pt modelId="{7FCE0B63-37CF-496E-9C08-B89DD309DD53}" type="pres">
      <dgm:prSet presAssocID="{A34507AC-62DB-438A-8102-F8F9BAAB120E}" presName="desTx" presStyleLbl="node1" presStyleIdx="0" presStyleCnt="5">
        <dgm:presLayoutVars>
          <dgm:bulletEnabled val="1"/>
        </dgm:presLayoutVars>
      </dgm:prSet>
      <dgm:spPr/>
    </dgm:pt>
    <dgm:pt modelId="{A6D67485-4960-4487-A572-01C92F53D555}" type="pres">
      <dgm:prSet presAssocID="{0F041D69-11EE-4972-98E6-029F214577F8}" presName="spV" presStyleCnt="0"/>
      <dgm:spPr/>
    </dgm:pt>
    <dgm:pt modelId="{90AD99DF-4AA1-4FBA-8337-CEF97B29617C}" type="pres">
      <dgm:prSet presAssocID="{440C6D49-F6FE-44DB-B045-FC32ED396BAE}" presName="linNode" presStyleCnt="0"/>
      <dgm:spPr/>
    </dgm:pt>
    <dgm:pt modelId="{1527CD39-59CB-4EA5-BF77-AFCF93F4A28B}" type="pres">
      <dgm:prSet presAssocID="{440C6D49-F6FE-44DB-B045-FC32ED396BAE}" presName="parTx" presStyleLbl="revTx" presStyleIdx="1" presStyleCnt="5">
        <dgm:presLayoutVars>
          <dgm:chMax val="1"/>
          <dgm:bulletEnabled val="1"/>
        </dgm:presLayoutVars>
      </dgm:prSet>
      <dgm:spPr/>
    </dgm:pt>
    <dgm:pt modelId="{5EADE76A-0C51-4EDA-B810-A915C4D7ED7F}" type="pres">
      <dgm:prSet presAssocID="{440C6D49-F6FE-44DB-B045-FC32ED396BAE}" presName="bracket" presStyleLbl="parChTrans1D1" presStyleIdx="1" presStyleCnt="5"/>
      <dgm:spPr/>
    </dgm:pt>
    <dgm:pt modelId="{34326B86-96A5-4B89-8B3D-8AC57C03A8BA}" type="pres">
      <dgm:prSet presAssocID="{440C6D49-F6FE-44DB-B045-FC32ED396BAE}" presName="spH" presStyleCnt="0"/>
      <dgm:spPr/>
    </dgm:pt>
    <dgm:pt modelId="{B3708F42-6D8A-45FA-9DCC-9C8AD78FCEB9}" type="pres">
      <dgm:prSet presAssocID="{440C6D49-F6FE-44DB-B045-FC32ED396BAE}" presName="desTx" presStyleLbl="node1" presStyleIdx="1" presStyleCnt="5">
        <dgm:presLayoutVars>
          <dgm:bulletEnabled val="1"/>
        </dgm:presLayoutVars>
      </dgm:prSet>
      <dgm:spPr/>
    </dgm:pt>
    <dgm:pt modelId="{7D2C5CDE-0D73-4DE4-83C8-8DEF101320E9}" type="pres">
      <dgm:prSet presAssocID="{F00EC2CF-88E8-4CC8-A691-10E1A7F2B059}" presName="spV" presStyleCnt="0"/>
      <dgm:spPr/>
    </dgm:pt>
    <dgm:pt modelId="{77296EB7-0026-48F3-8455-B21F0FF8FC62}" type="pres">
      <dgm:prSet presAssocID="{5A8BEE70-8869-4488-9F33-38D131384328}" presName="linNode" presStyleCnt="0"/>
      <dgm:spPr/>
    </dgm:pt>
    <dgm:pt modelId="{5AA1508C-5566-4F66-8C5B-5B425EFC3A1E}" type="pres">
      <dgm:prSet presAssocID="{5A8BEE70-8869-4488-9F33-38D131384328}" presName="parTx" presStyleLbl="revTx" presStyleIdx="2" presStyleCnt="5">
        <dgm:presLayoutVars>
          <dgm:chMax val="1"/>
          <dgm:bulletEnabled val="1"/>
        </dgm:presLayoutVars>
      </dgm:prSet>
      <dgm:spPr/>
    </dgm:pt>
    <dgm:pt modelId="{F6C4FEA0-563C-4D63-91D8-FE8F33555BFB}" type="pres">
      <dgm:prSet presAssocID="{5A8BEE70-8869-4488-9F33-38D131384328}" presName="bracket" presStyleLbl="parChTrans1D1" presStyleIdx="2" presStyleCnt="5"/>
      <dgm:spPr/>
    </dgm:pt>
    <dgm:pt modelId="{7F046BBB-60AE-40DB-BE47-17F874A2EBDC}" type="pres">
      <dgm:prSet presAssocID="{5A8BEE70-8869-4488-9F33-38D131384328}" presName="spH" presStyleCnt="0"/>
      <dgm:spPr/>
    </dgm:pt>
    <dgm:pt modelId="{4AB47306-8BD5-405D-B182-03B7A086FC22}" type="pres">
      <dgm:prSet presAssocID="{5A8BEE70-8869-4488-9F33-38D131384328}" presName="desTx" presStyleLbl="node1" presStyleIdx="2" presStyleCnt="5">
        <dgm:presLayoutVars>
          <dgm:bulletEnabled val="1"/>
        </dgm:presLayoutVars>
      </dgm:prSet>
      <dgm:spPr/>
    </dgm:pt>
    <dgm:pt modelId="{F7237C70-1FAE-4F5E-AB18-14515BCAE0F2}" type="pres">
      <dgm:prSet presAssocID="{07A43E05-31A6-44F7-A2F5-F47327FE7B99}" presName="spV" presStyleCnt="0"/>
      <dgm:spPr/>
    </dgm:pt>
    <dgm:pt modelId="{A5DB39D4-CBD5-4211-BEDB-DC02505A1B2E}" type="pres">
      <dgm:prSet presAssocID="{23B5538C-C480-4122-B38C-ABB0EC148219}" presName="linNode" presStyleCnt="0"/>
      <dgm:spPr/>
    </dgm:pt>
    <dgm:pt modelId="{23877CCC-34D6-472D-96E7-AF2F9AF3F07F}" type="pres">
      <dgm:prSet presAssocID="{23B5538C-C480-4122-B38C-ABB0EC148219}" presName="parTx" presStyleLbl="revTx" presStyleIdx="3" presStyleCnt="5">
        <dgm:presLayoutVars>
          <dgm:chMax val="1"/>
          <dgm:bulletEnabled val="1"/>
        </dgm:presLayoutVars>
      </dgm:prSet>
      <dgm:spPr/>
    </dgm:pt>
    <dgm:pt modelId="{BC446594-6C5E-4579-8D17-094A34463EE8}" type="pres">
      <dgm:prSet presAssocID="{23B5538C-C480-4122-B38C-ABB0EC148219}" presName="bracket" presStyleLbl="parChTrans1D1" presStyleIdx="3" presStyleCnt="5"/>
      <dgm:spPr/>
    </dgm:pt>
    <dgm:pt modelId="{6A5AE205-CBB9-4B32-9D90-22798C88E26C}" type="pres">
      <dgm:prSet presAssocID="{23B5538C-C480-4122-B38C-ABB0EC148219}" presName="spH" presStyleCnt="0"/>
      <dgm:spPr/>
    </dgm:pt>
    <dgm:pt modelId="{789CB575-79AD-45BA-9BA7-8F53B8A3A291}" type="pres">
      <dgm:prSet presAssocID="{23B5538C-C480-4122-B38C-ABB0EC148219}" presName="desTx" presStyleLbl="node1" presStyleIdx="3" presStyleCnt="5">
        <dgm:presLayoutVars>
          <dgm:bulletEnabled val="1"/>
        </dgm:presLayoutVars>
      </dgm:prSet>
      <dgm:spPr/>
    </dgm:pt>
    <dgm:pt modelId="{B2EED3A0-C75B-481C-ABED-6FC3A8558EBF}" type="pres">
      <dgm:prSet presAssocID="{24D49429-0D21-42B0-ABCA-4ECE731C5D31}" presName="spV" presStyleCnt="0"/>
      <dgm:spPr/>
    </dgm:pt>
    <dgm:pt modelId="{9307CBA8-BF89-419A-827B-743B834A77BB}" type="pres">
      <dgm:prSet presAssocID="{993C19B4-14EC-4545-B428-E7E2BF60CE28}" presName="linNode" presStyleCnt="0"/>
      <dgm:spPr/>
    </dgm:pt>
    <dgm:pt modelId="{8419FDD9-E5E7-40DB-B181-A681E7E52E8A}" type="pres">
      <dgm:prSet presAssocID="{993C19B4-14EC-4545-B428-E7E2BF60CE28}" presName="parTx" presStyleLbl="revTx" presStyleIdx="4" presStyleCnt="5">
        <dgm:presLayoutVars>
          <dgm:chMax val="1"/>
          <dgm:bulletEnabled val="1"/>
        </dgm:presLayoutVars>
      </dgm:prSet>
      <dgm:spPr/>
    </dgm:pt>
    <dgm:pt modelId="{1BCFD5E3-3D00-4FDB-8BBC-21A3A49D1882}" type="pres">
      <dgm:prSet presAssocID="{993C19B4-14EC-4545-B428-E7E2BF60CE28}" presName="bracket" presStyleLbl="parChTrans1D1" presStyleIdx="4" presStyleCnt="5"/>
      <dgm:spPr/>
    </dgm:pt>
    <dgm:pt modelId="{DC290FFC-F060-40CF-A36E-DB616D176387}" type="pres">
      <dgm:prSet presAssocID="{993C19B4-14EC-4545-B428-E7E2BF60CE28}" presName="spH" presStyleCnt="0"/>
      <dgm:spPr/>
    </dgm:pt>
    <dgm:pt modelId="{3C114D17-67EC-4016-A920-E9D1109D2367}" type="pres">
      <dgm:prSet presAssocID="{993C19B4-14EC-4545-B428-E7E2BF60CE28}" presName="desTx" presStyleLbl="node1" presStyleIdx="4" presStyleCnt="5">
        <dgm:presLayoutVars>
          <dgm:bulletEnabled val="1"/>
        </dgm:presLayoutVars>
      </dgm:prSet>
      <dgm:spPr/>
    </dgm:pt>
  </dgm:ptLst>
  <dgm:cxnLst>
    <dgm:cxn modelId="{FA42FC07-4A89-4532-ABF2-0D0A64AD42D1}" type="presOf" srcId="{E140392B-8738-41A4-BEAE-858AF94DF4F6}" destId="{7FCE0B63-37CF-496E-9C08-B89DD309DD53}" srcOrd="0" destOrd="0" presId="urn:diagrams.loki3.com/BracketList"/>
    <dgm:cxn modelId="{8BCDEF17-FAB9-4355-9324-8D299DDF7474}" type="presOf" srcId="{29FE3DC5-2C60-406C-BE8B-41287ABE6929}" destId="{12B62E41-522D-4FA1-A8E9-B60D63AF3A19}" srcOrd="0" destOrd="0" presId="urn:diagrams.loki3.com/BracketList"/>
    <dgm:cxn modelId="{B2C6D52B-9418-4355-8970-F57794D250D3}" type="presOf" srcId="{A34507AC-62DB-438A-8102-F8F9BAAB120E}" destId="{13F83C4E-E16E-4357-AA88-33EEEFDBCAA4}" srcOrd="0" destOrd="0" presId="urn:diagrams.loki3.com/BracketList"/>
    <dgm:cxn modelId="{3337B42D-71C2-453F-A557-B59B522435AC}" srcId="{993C19B4-14EC-4545-B428-E7E2BF60CE28}" destId="{C5E7662A-B508-4574-A4FE-39B2D2ADCBB5}" srcOrd="0" destOrd="0" parTransId="{C1D13DCD-813E-40BB-A6CD-88503E2681E0}" sibTransId="{CE000ACC-53C8-4286-AB18-BD663F62EAA7}"/>
    <dgm:cxn modelId="{EA28C92D-0879-4737-BBDA-C58C8C167133}" type="presOf" srcId="{23B5538C-C480-4122-B38C-ABB0EC148219}" destId="{23877CCC-34D6-472D-96E7-AF2F9AF3F07F}" srcOrd="0" destOrd="0" presId="urn:diagrams.loki3.com/BracketList"/>
    <dgm:cxn modelId="{EBFF1530-320C-46D3-AF49-9CA503243F17}" type="presOf" srcId="{5A8BEE70-8869-4488-9F33-38D131384328}" destId="{5AA1508C-5566-4F66-8C5B-5B425EFC3A1E}" srcOrd="0" destOrd="0" presId="urn:diagrams.loki3.com/BracketList"/>
    <dgm:cxn modelId="{6DCFC231-65C8-4B29-85B1-5FF8EE935CD9}" srcId="{29FE3DC5-2C60-406C-BE8B-41287ABE6929}" destId="{23B5538C-C480-4122-B38C-ABB0EC148219}" srcOrd="3" destOrd="0" parTransId="{034AA976-023F-47D7-A838-C0DEFB77CFB7}" sibTransId="{24D49429-0D21-42B0-ABCA-4ECE731C5D31}"/>
    <dgm:cxn modelId="{14C78541-B0B5-464C-8381-41B8A345CC35}" type="presOf" srcId="{BCEF3B14-7BCF-4052-A237-D6DEB4A80B6F}" destId="{B3708F42-6D8A-45FA-9DCC-9C8AD78FCEB9}" srcOrd="0" destOrd="0" presId="urn:diagrams.loki3.com/BracketList"/>
    <dgm:cxn modelId="{A12E0364-616D-4BD8-98B0-326D1FF69EAE}" srcId="{5A8BEE70-8869-4488-9F33-38D131384328}" destId="{D04466E0-3B7B-4A5E-B87F-E3B0904F5AE3}" srcOrd="0" destOrd="0" parTransId="{E91882AE-E90F-49AD-A430-18C72F9D3655}" sibTransId="{6B128137-EA6B-4E30-9552-199648324B6B}"/>
    <dgm:cxn modelId="{5547FA6A-23CE-4194-BFA0-7530D1679D8C}" srcId="{29FE3DC5-2C60-406C-BE8B-41287ABE6929}" destId="{440C6D49-F6FE-44DB-B045-FC32ED396BAE}" srcOrd="1" destOrd="0" parTransId="{BB8A2A73-6AF3-4B19-B735-FEEAAA37411B}" sibTransId="{F00EC2CF-88E8-4CC8-A691-10E1A7F2B059}"/>
    <dgm:cxn modelId="{B42B186B-AAA0-462D-88CA-8ABF71DB7FE8}" srcId="{A34507AC-62DB-438A-8102-F8F9BAAB120E}" destId="{E140392B-8738-41A4-BEAE-858AF94DF4F6}" srcOrd="0" destOrd="0" parTransId="{408E1F81-6239-415A-ADA6-2C136245145B}" sibTransId="{C7395856-5538-4C6A-9CAD-F6EEB1C858AA}"/>
    <dgm:cxn modelId="{22BE646E-A9EA-486C-8F41-D4FCC8977948}" srcId="{29FE3DC5-2C60-406C-BE8B-41287ABE6929}" destId="{5A8BEE70-8869-4488-9F33-38D131384328}" srcOrd="2" destOrd="0" parTransId="{422EEB86-58DF-48D2-AFB0-CD3C668CB421}" sibTransId="{07A43E05-31A6-44F7-A2F5-F47327FE7B99}"/>
    <dgm:cxn modelId="{71D64B7A-7BB6-4F7E-A7A6-7D09659FA1ED}" srcId="{29FE3DC5-2C60-406C-BE8B-41287ABE6929}" destId="{A34507AC-62DB-438A-8102-F8F9BAAB120E}" srcOrd="0" destOrd="0" parTransId="{9908EE04-24CC-4F88-8E0E-5DF5860E12D2}" sibTransId="{0F041D69-11EE-4972-98E6-029F214577F8}"/>
    <dgm:cxn modelId="{74A0A17F-3962-400F-BD11-C03B405C5A2D}" type="presOf" srcId="{993C19B4-14EC-4545-B428-E7E2BF60CE28}" destId="{8419FDD9-E5E7-40DB-B181-A681E7E52E8A}" srcOrd="0" destOrd="0" presId="urn:diagrams.loki3.com/BracketList"/>
    <dgm:cxn modelId="{76339A95-3D6A-4AC2-BAE8-3968FB8A15FC}" srcId="{440C6D49-F6FE-44DB-B045-FC32ED396BAE}" destId="{BCEF3B14-7BCF-4052-A237-D6DEB4A80B6F}" srcOrd="0" destOrd="0" parTransId="{7A5FB841-226D-4F41-BFAA-AC3A02D30C2A}" sibTransId="{B7FB2026-4DE5-41DB-812F-D7AA36D639FB}"/>
    <dgm:cxn modelId="{F8DE23B6-4CCE-441C-A7CD-4DD3A67022E4}" type="presOf" srcId="{99D09BF2-C0A3-4FD1-978B-525C8B3A04FB}" destId="{789CB575-79AD-45BA-9BA7-8F53B8A3A291}" srcOrd="0" destOrd="0" presId="urn:diagrams.loki3.com/BracketList"/>
    <dgm:cxn modelId="{17DFC5C3-FF9B-46AC-83EE-F54750F82F92}" type="presOf" srcId="{440C6D49-F6FE-44DB-B045-FC32ED396BAE}" destId="{1527CD39-59CB-4EA5-BF77-AFCF93F4A28B}" srcOrd="0" destOrd="0" presId="urn:diagrams.loki3.com/BracketList"/>
    <dgm:cxn modelId="{87DDD5D9-BA99-40CA-81B7-A4B5E5864933}" srcId="{23B5538C-C480-4122-B38C-ABB0EC148219}" destId="{99D09BF2-C0A3-4FD1-978B-525C8B3A04FB}" srcOrd="0" destOrd="0" parTransId="{41B1F680-C23D-4E79-9918-C77E24B77F30}" sibTransId="{6EF8C994-C830-41B6-B2E0-DC655CCFE0E8}"/>
    <dgm:cxn modelId="{6EECB0DB-810C-4AC6-8561-8C9B81802BEA}" type="presOf" srcId="{D04466E0-3B7B-4A5E-B87F-E3B0904F5AE3}" destId="{4AB47306-8BD5-405D-B182-03B7A086FC22}" srcOrd="0" destOrd="0" presId="urn:diagrams.loki3.com/BracketList"/>
    <dgm:cxn modelId="{8C63B7E6-12F0-4CF8-BB15-2A3F7B1BDE80}" srcId="{29FE3DC5-2C60-406C-BE8B-41287ABE6929}" destId="{993C19B4-14EC-4545-B428-E7E2BF60CE28}" srcOrd="4" destOrd="0" parTransId="{6E50AF86-6F96-4EF4-85E6-E71E998A2A6F}" sibTransId="{67EA495A-9644-4A25-9804-03E87FAEB510}"/>
    <dgm:cxn modelId="{0A46DCFB-00BC-4DFC-8F73-D46AE85813BE}" type="presOf" srcId="{C5E7662A-B508-4574-A4FE-39B2D2ADCBB5}" destId="{3C114D17-67EC-4016-A920-E9D1109D2367}" srcOrd="0" destOrd="0" presId="urn:diagrams.loki3.com/BracketList"/>
    <dgm:cxn modelId="{4C14AE81-407B-4031-AD3A-49479ED1D363}" type="presParOf" srcId="{12B62E41-522D-4FA1-A8E9-B60D63AF3A19}" destId="{84CA6542-9CA8-4471-8BC0-D3E6D6446B1F}" srcOrd="0" destOrd="0" presId="urn:diagrams.loki3.com/BracketList"/>
    <dgm:cxn modelId="{06B9E511-9B7A-4698-80D2-C0D5E42FBDA6}" type="presParOf" srcId="{84CA6542-9CA8-4471-8BC0-D3E6D6446B1F}" destId="{13F83C4E-E16E-4357-AA88-33EEEFDBCAA4}" srcOrd="0" destOrd="0" presId="urn:diagrams.loki3.com/BracketList"/>
    <dgm:cxn modelId="{802FBE1F-FD06-4CC3-977E-57A6BFBCC1D9}" type="presParOf" srcId="{84CA6542-9CA8-4471-8BC0-D3E6D6446B1F}" destId="{FACC7485-CF21-423D-B201-6C1E666393B0}" srcOrd="1" destOrd="0" presId="urn:diagrams.loki3.com/BracketList"/>
    <dgm:cxn modelId="{08F3B12B-D6DB-4254-AB59-6207602B2F87}" type="presParOf" srcId="{84CA6542-9CA8-4471-8BC0-D3E6D6446B1F}" destId="{3E4BF4DE-8872-493F-869D-05DBE24BC27A}" srcOrd="2" destOrd="0" presId="urn:diagrams.loki3.com/BracketList"/>
    <dgm:cxn modelId="{4212611D-12F8-4D08-B323-823BC5C4D85E}" type="presParOf" srcId="{84CA6542-9CA8-4471-8BC0-D3E6D6446B1F}" destId="{7FCE0B63-37CF-496E-9C08-B89DD309DD53}" srcOrd="3" destOrd="0" presId="urn:diagrams.loki3.com/BracketList"/>
    <dgm:cxn modelId="{B1AF1B1C-4102-48C2-A3D5-2F67215AB2B8}" type="presParOf" srcId="{12B62E41-522D-4FA1-A8E9-B60D63AF3A19}" destId="{A6D67485-4960-4487-A572-01C92F53D555}" srcOrd="1" destOrd="0" presId="urn:diagrams.loki3.com/BracketList"/>
    <dgm:cxn modelId="{E45346D7-60AC-4F1E-A148-25FEA8D633AC}" type="presParOf" srcId="{12B62E41-522D-4FA1-A8E9-B60D63AF3A19}" destId="{90AD99DF-4AA1-4FBA-8337-CEF97B29617C}" srcOrd="2" destOrd="0" presId="urn:diagrams.loki3.com/BracketList"/>
    <dgm:cxn modelId="{89A9EA2E-DB63-49CE-B2EA-DA771568F363}" type="presParOf" srcId="{90AD99DF-4AA1-4FBA-8337-CEF97B29617C}" destId="{1527CD39-59CB-4EA5-BF77-AFCF93F4A28B}" srcOrd="0" destOrd="0" presId="urn:diagrams.loki3.com/BracketList"/>
    <dgm:cxn modelId="{919E7A55-9379-4D06-A382-085C9EE34A97}" type="presParOf" srcId="{90AD99DF-4AA1-4FBA-8337-CEF97B29617C}" destId="{5EADE76A-0C51-4EDA-B810-A915C4D7ED7F}" srcOrd="1" destOrd="0" presId="urn:diagrams.loki3.com/BracketList"/>
    <dgm:cxn modelId="{A4DC2FBA-B45E-4967-865A-0695991F6DF6}" type="presParOf" srcId="{90AD99DF-4AA1-4FBA-8337-CEF97B29617C}" destId="{34326B86-96A5-4B89-8B3D-8AC57C03A8BA}" srcOrd="2" destOrd="0" presId="urn:diagrams.loki3.com/BracketList"/>
    <dgm:cxn modelId="{F1A6F6E7-4B55-40AB-A4AB-E00B2FC89CF8}" type="presParOf" srcId="{90AD99DF-4AA1-4FBA-8337-CEF97B29617C}" destId="{B3708F42-6D8A-45FA-9DCC-9C8AD78FCEB9}" srcOrd="3" destOrd="0" presId="urn:diagrams.loki3.com/BracketList"/>
    <dgm:cxn modelId="{55C6B1A6-8DC3-4307-B213-9DA0A69BDC02}" type="presParOf" srcId="{12B62E41-522D-4FA1-A8E9-B60D63AF3A19}" destId="{7D2C5CDE-0D73-4DE4-83C8-8DEF101320E9}" srcOrd="3" destOrd="0" presId="urn:diagrams.loki3.com/BracketList"/>
    <dgm:cxn modelId="{542C7A7C-8C6B-4C24-8046-399DB5161B98}" type="presParOf" srcId="{12B62E41-522D-4FA1-A8E9-B60D63AF3A19}" destId="{77296EB7-0026-48F3-8455-B21F0FF8FC62}" srcOrd="4" destOrd="0" presId="urn:diagrams.loki3.com/BracketList"/>
    <dgm:cxn modelId="{2926EB22-14ED-4E50-B179-0845AF477A7E}" type="presParOf" srcId="{77296EB7-0026-48F3-8455-B21F0FF8FC62}" destId="{5AA1508C-5566-4F66-8C5B-5B425EFC3A1E}" srcOrd="0" destOrd="0" presId="urn:diagrams.loki3.com/BracketList"/>
    <dgm:cxn modelId="{9F840D86-9988-41C7-8965-54DF8802294D}" type="presParOf" srcId="{77296EB7-0026-48F3-8455-B21F0FF8FC62}" destId="{F6C4FEA0-563C-4D63-91D8-FE8F33555BFB}" srcOrd="1" destOrd="0" presId="urn:diagrams.loki3.com/BracketList"/>
    <dgm:cxn modelId="{FE135500-4C34-4C85-BCBD-82F802F7151F}" type="presParOf" srcId="{77296EB7-0026-48F3-8455-B21F0FF8FC62}" destId="{7F046BBB-60AE-40DB-BE47-17F874A2EBDC}" srcOrd="2" destOrd="0" presId="urn:diagrams.loki3.com/BracketList"/>
    <dgm:cxn modelId="{738B8B53-7AD2-4882-A343-E6921725905C}" type="presParOf" srcId="{77296EB7-0026-48F3-8455-B21F0FF8FC62}" destId="{4AB47306-8BD5-405D-B182-03B7A086FC22}" srcOrd="3" destOrd="0" presId="urn:diagrams.loki3.com/BracketList"/>
    <dgm:cxn modelId="{507E4001-8795-450C-8935-01D8E4E74F35}" type="presParOf" srcId="{12B62E41-522D-4FA1-A8E9-B60D63AF3A19}" destId="{F7237C70-1FAE-4F5E-AB18-14515BCAE0F2}" srcOrd="5" destOrd="0" presId="urn:diagrams.loki3.com/BracketList"/>
    <dgm:cxn modelId="{1AC477C6-3C3B-4D33-AC3C-963E85219D7E}" type="presParOf" srcId="{12B62E41-522D-4FA1-A8E9-B60D63AF3A19}" destId="{A5DB39D4-CBD5-4211-BEDB-DC02505A1B2E}" srcOrd="6" destOrd="0" presId="urn:diagrams.loki3.com/BracketList"/>
    <dgm:cxn modelId="{3F95746C-90D5-42B9-AEA8-C256928FCA91}" type="presParOf" srcId="{A5DB39D4-CBD5-4211-BEDB-DC02505A1B2E}" destId="{23877CCC-34D6-472D-96E7-AF2F9AF3F07F}" srcOrd="0" destOrd="0" presId="urn:diagrams.loki3.com/BracketList"/>
    <dgm:cxn modelId="{8B389BBC-3F90-40BF-A9AA-5B0CCBCB9159}" type="presParOf" srcId="{A5DB39D4-CBD5-4211-BEDB-DC02505A1B2E}" destId="{BC446594-6C5E-4579-8D17-094A34463EE8}" srcOrd="1" destOrd="0" presId="urn:diagrams.loki3.com/BracketList"/>
    <dgm:cxn modelId="{8105621A-A943-4DA5-B20F-252F135FCC61}" type="presParOf" srcId="{A5DB39D4-CBD5-4211-BEDB-DC02505A1B2E}" destId="{6A5AE205-CBB9-4B32-9D90-22798C88E26C}" srcOrd="2" destOrd="0" presId="urn:diagrams.loki3.com/BracketList"/>
    <dgm:cxn modelId="{ABEE1DCC-419A-492C-83F5-D43785415B1F}" type="presParOf" srcId="{A5DB39D4-CBD5-4211-BEDB-DC02505A1B2E}" destId="{789CB575-79AD-45BA-9BA7-8F53B8A3A291}" srcOrd="3" destOrd="0" presId="urn:diagrams.loki3.com/BracketList"/>
    <dgm:cxn modelId="{2B38B31F-48A0-482C-89B0-1DB176B3796A}" type="presParOf" srcId="{12B62E41-522D-4FA1-A8E9-B60D63AF3A19}" destId="{B2EED3A0-C75B-481C-ABED-6FC3A8558EBF}" srcOrd="7" destOrd="0" presId="urn:diagrams.loki3.com/BracketList"/>
    <dgm:cxn modelId="{AA856932-5ED8-46CA-8866-90C84B803E57}" type="presParOf" srcId="{12B62E41-522D-4FA1-A8E9-B60D63AF3A19}" destId="{9307CBA8-BF89-419A-827B-743B834A77BB}" srcOrd="8" destOrd="0" presId="urn:diagrams.loki3.com/BracketList"/>
    <dgm:cxn modelId="{0974545B-4761-4A26-9979-304C255F8B36}" type="presParOf" srcId="{9307CBA8-BF89-419A-827B-743B834A77BB}" destId="{8419FDD9-E5E7-40DB-B181-A681E7E52E8A}" srcOrd="0" destOrd="0" presId="urn:diagrams.loki3.com/BracketList"/>
    <dgm:cxn modelId="{EDECF934-6321-4665-8597-2CB683049BFE}" type="presParOf" srcId="{9307CBA8-BF89-419A-827B-743B834A77BB}" destId="{1BCFD5E3-3D00-4FDB-8BBC-21A3A49D1882}" srcOrd="1" destOrd="0" presId="urn:diagrams.loki3.com/BracketList"/>
    <dgm:cxn modelId="{9CB6389F-0638-4D5F-A38E-DF27BE59AAF1}" type="presParOf" srcId="{9307CBA8-BF89-419A-827B-743B834A77BB}" destId="{DC290FFC-F060-40CF-A36E-DB616D176387}" srcOrd="2" destOrd="0" presId="urn:diagrams.loki3.com/BracketList"/>
    <dgm:cxn modelId="{2DF0E1A3-DDEE-43FA-A767-9C413D688A8B}" type="presParOf" srcId="{9307CBA8-BF89-419A-827B-743B834A77BB}" destId="{3C114D17-67EC-4016-A920-E9D1109D2367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633CFA1-B18E-48BC-9ECB-A14DBF94CBE7}" type="doc">
      <dgm:prSet loTypeId="urn:microsoft.com/office/officeart/2005/8/layout/process5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2A780A0-2A87-4280-8D78-BDFA40ECF4D9}">
      <dgm:prSet/>
      <dgm:spPr/>
      <dgm:t>
        <a:bodyPr/>
        <a:lstStyle/>
        <a:p>
          <a:r>
            <a:rPr lang="en-US" dirty="0"/>
            <a:t>Definitions</a:t>
          </a:r>
        </a:p>
      </dgm:t>
    </dgm:pt>
    <dgm:pt modelId="{F2AD13FC-26B9-4983-AC23-AD1C12D35BF6}" type="parTrans" cxnId="{73C6B407-1727-48E5-B80C-B7C060D317F0}">
      <dgm:prSet/>
      <dgm:spPr/>
      <dgm:t>
        <a:bodyPr/>
        <a:lstStyle/>
        <a:p>
          <a:endParaRPr lang="en-US"/>
        </a:p>
      </dgm:t>
    </dgm:pt>
    <dgm:pt modelId="{0A819311-0721-4D34-BD6F-82641A546224}" type="sibTrans" cxnId="{73C6B407-1727-48E5-B80C-B7C060D317F0}">
      <dgm:prSet/>
      <dgm:spPr/>
      <dgm:t>
        <a:bodyPr/>
        <a:lstStyle/>
        <a:p>
          <a:endParaRPr lang="en-US"/>
        </a:p>
      </dgm:t>
    </dgm:pt>
    <dgm:pt modelId="{E613AD1B-AE87-4908-BD1E-8EE8DDBACF15}">
      <dgm:prSet/>
      <dgm:spPr/>
      <dgm:t>
        <a:bodyPr/>
        <a:lstStyle/>
        <a:p>
          <a:r>
            <a:rPr lang="en-US" dirty="0"/>
            <a:t>The faces of oppression</a:t>
          </a:r>
        </a:p>
      </dgm:t>
    </dgm:pt>
    <dgm:pt modelId="{5F3BCC7F-BF33-4ACC-A8AA-FE1D8693763C}" type="parTrans" cxnId="{1C18D6AF-645D-46A4-B575-D2A8E5217A73}">
      <dgm:prSet/>
      <dgm:spPr/>
      <dgm:t>
        <a:bodyPr/>
        <a:lstStyle/>
        <a:p>
          <a:endParaRPr lang="en-US"/>
        </a:p>
      </dgm:t>
    </dgm:pt>
    <dgm:pt modelId="{DFF1A7B0-81AC-4563-A490-74FBD8485F45}" type="sibTrans" cxnId="{1C18D6AF-645D-46A4-B575-D2A8E5217A73}">
      <dgm:prSet/>
      <dgm:spPr/>
      <dgm:t>
        <a:bodyPr/>
        <a:lstStyle/>
        <a:p>
          <a:endParaRPr lang="en-US"/>
        </a:p>
      </dgm:t>
    </dgm:pt>
    <dgm:pt modelId="{A82B26C1-E168-4495-9C66-1097B4D70889}">
      <dgm:prSet/>
      <dgm:spPr/>
      <dgm:t>
        <a:bodyPr/>
        <a:lstStyle/>
        <a:p>
          <a:r>
            <a:rPr lang="en-US" dirty="0"/>
            <a:t>Neoliberalism</a:t>
          </a:r>
        </a:p>
      </dgm:t>
    </dgm:pt>
    <dgm:pt modelId="{E96A6E3E-CAD7-4F4A-9AB6-574D2C45A595}" type="parTrans" cxnId="{98A7BDB6-6FA9-41EA-95DC-68AAADA7AC94}">
      <dgm:prSet/>
      <dgm:spPr/>
      <dgm:t>
        <a:bodyPr/>
        <a:lstStyle/>
        <a:p>
          <a:endParaRPr lang="en-US"/>
        </a:p>
      </dgm:t>
    </dgm:pt>
    <dgm:pt modelId="{38143578-194C-4571-9AF5-67683BDB1E4C}" type="sibTrans" cxnId="{98A7BDB6-6FA9-41EA-95DC-68AAADA7AC94}">
      <dgm:prSet/>
      <dgm:spPr/>
      <dgm:t>
        <a:bodyPr/>
        <a:lstStyle/>
        <a:p>
          <a:endParaRPr lang="en-US"/>
        </a:p>
      </dgm:t>
    </dgm:pt>
    <dgm:pt modelId="{C6D9DB9A-21F8-4829-93C8-A804E30CA15F}">
      <dgm:prSet/>
      <dgm:spPr/>
      <dgm:t>
        <a:bodyPr/>
        <a:lstStyle/>
        <a:p>
          <a:r>
            <a:rPr lang="en-US" dirty="0" err="1"/>
            <a:t>Responsibilisation</a:t>
          </a:r>
          <a:endParaRPr lang="en-US" dirty="0"/>
        </a:p>
      </dgm:t>
    </dgm:pt>
    <dgm:pt modelId="{A96E18DD-B89B-46F4-97FA-C6F62DB22BFA}" type="parTrans" cxnId="{A16FAA54-5E4F-4657-B064-48E52A896AEE}">
      <dgm:prSet/>
      <dgm:spPr/>
      <dgm:t>
        <a:bodyPr/>
        <a:lstStyle/>
        <a:p>
          <a:endParaRPr lang="en-US"/>
        </a:p>
      </dgm:t>
    </dgm:pt>
    <dgm:pt modelId="{8C39D6E6-73DC-4EEF-BEB2-743498B4C15C}" type="sibTrans" cxnId="{A16FAA54-5E4F-4657-B064-48E52A896AEE}">
      <dgm:prSet/>
      <dgm:spPr/>
      <dgm:t>
        <a:bodyPr/>
        <a:lstStyle/>
        <a:p>
          <a:endParaRPr lang="en-US"/>
        </a:p>
      </dgm:t>
    </dgm:pt>
    <dgm:pt modelId="{71848A1C-EDBA-4A75-828B-9D0429913848}">
      <dgm:prSet/>
      <dgm:spPr/>
      <dgm:t>
        <a:bodyPr/>
        <a:lstStyle/>
        <a:p>
          <a:r>
            <a:rPr lang="en-US"/>
            <a:t>Opportunity </a:t>
          </a:r>
          <a:r>
            <a:rPr lang="en-US" dirty="0"/>
            <a:t>structure</a:t>
          </a:r>
        </a:p>
      </dgm:t>
    </dgm:pt>
    <dgm:pt modelId="{752ABE72-86B7-4065-8609-3A6D6E94AABB}" type="parTrans" cxnId="{52DF1921-5AD7-4F0A-AF05-36695E2660B7}">
      <dgm:prSet/>
      <dgm:spPr/>
      <dgm:t>
        <a:bodyPr/>
        <a:lstStyle/>
        <a:p>
          <a:endParaRPr lang="en-GB"/>
        </a:p>
      </dgm:t>
    </dgm:pt>
    <dgm:pt modelId="{79F9846F-7B7B-4E73-955E-A7BCF9B90E38}" type="sibTrans" cxnId="{52DF1921-5AD7-4F0A-AF05-36695E2660B7}">
      <dgm:prSet/>
      <dgm:spPr/>
      <dgm:t>
        <a:bodyPr/>
        <a:lstStyle/>
        <a:p>
          <a:endParaRPr lang="en-GB"/>
        </a:p>
      </dgm:t>
    </dgm:pt>
    <dgm:pt modelId="{55B124A3-D9AC-464F-BB40-6E084D233AA0}">
      <dgm:prSet/>
      <dgm:spPr>
        <a:solidFill>
          <a:schemeClr val="accent3"/>
        </a:solidFill>
      </dgm:spPr>
      <dgm:t>
        <a:bodyPr/>
        <a:lstStyle/>
        <a:p>
          <a:r>
            <a:rPr lang="en-US" dirty="0"/>
            <a:t>The five signposts</a:t>
          </a:r>
        </a:p>
      </dgm:t>
    </dgm:pt>
    <dgm:pt modelId="{87FE6526-EC82-4BA4-9CDD-CC0AFB5D73A5}" type="parTrans" cxnId="{849643AF-8F9D-4BDA-96ED-37151233C299}">
      <dgm:prSet/>
      <dgm:spPr/>
      <dgm:t>
        <a:bodyPr/>
        <a:lstStyle/>
        <a:p>
          <a:endParaRPr lang="en-GB"/>
        </a:p>
      </dgm:t>
    </dgm:pt>
    <dgm:pt modelId="{406D59BB-7161-48B2-8784-8996546BC13B}" type="sibTrans" cxnId="{849643AF-8F9D-4BDA-96ED-37151233C299}">
      <dgm:prSet/>
      <dgm:spPr/>
      <dgm:t>
        <a:bodyPr/>
        <a:lstStyle/>
        <a:p>
          <a:endParaRPr lang="en-GB"/>
        </a:p>
      </dgm:t>
    </dgm:pt>
    <dgm:pt modelId="{2D84FAEF-0441-4FE8-A161-534C2A10D034}" type="pres">
      <dgm:prSet presAssocID="{B633CFA1-B18E-48BC-9ECB-A14DBF94CBE7}" presName="diagram" presStyleCnt="0">
        <dgm:presLayoutVars>
          <dgm:dir/>
          <dgm:resizeHandles val="exact"/>
        </dgm:presLayoutVars>
      </dgm:prSet>
      <dgm:spPr/>
    </dgm:pt>
    <dgm:pt modelId="{9A161E68-4C65-4655-86D1-7342F773E665}" type="pres">
      <dgm:prSet presAssocID="{02A780A0-2A87-4280-8D78-BDFA40ECF4D9}" presName="node" presStyleLbl="node1" presStyleIdx="0" presStyleCnt="6">
        <dgm:presLayoutVars>
          <dgm:bulletEnabled val="1"/>
        </dgm:presLayoutVars>
      </dgm:prSet>
      <dgm:spPr/>
    </dgm:pt>
    <dgm:pt modelId="{B837194F-7F5A-47C1-9741-353F85BFD5D8}" type="pres">
      <dgm:prSet presAssocID="{0A819311-0721-4D34-BD6F-82641A546224}" presName="sibTrans" presStyleLbl="sibTrans2D1" presStyleIdx="0" presStyleCnt="5"/>
      <dgm:spPr/>
    </dgm:pt>
    <dgm:pt modelId="{EA169862-39A6-46EC-BC05-798561103C84}" type="pres">
      <dgm:prSet presAssocID="{0A819311-0721-4D34-BD6F-82641A546224}" presName="connectorText" presStyleLbl="sibTrans2D1" presStyleIdx="0" presStyleCnt="5"/>
      <dgm:spPr/>
    </dgm:pt>
    <dgm:pt modelId="{FEB6E90B-6967-456E-9C33-023A4D9B65A0}" type="pres">
      <dgm:prSet presAssocID="{71848A1C-EDBA-4A75-828B-9D0429913848}" presName="node" presStyleLbl="node1" presStyleIdx="1" presStyleCnt="6">
        <dgm:presLayoutVars>
          <dgm:bulletEnabled val="1"/>
        </dgm:presLayoutVars>
      </dgm:prSet>
      <dgm:spPr/>
    </dgm:pt>
    <dgm:pt modelId="{9C6C1831-B921-4591-96D0-80EC9EAC5385}" type="pres">
      <dgm:prSet presAssocID="{79F9846F-7B7B-4E73-955E-A7BCF9B90E38}" presName="sibTrans" presStyleLbl="sibTrans2D1" presStyleIdx="1" presStyleCnt="5"/>
      <dgm:spPr/>
    </dgm:pt>
    <dgm:pt modelId="{A39D334B-07B2-45B7-BFFD-FBF388B927F7}" type="pres">
      <dgm:prSet presAssocID="{79F9846F-7B7B-4E73-955E-A7BCF9B90E38}" presName="connectorText" presStyleLbl="sibTrans2D1" presStyleIdx="1" presStyleCnt="5"/>
      <dgm:spPr/>
    </dgm:pt>
    <dgm:pt modelId="{885124CC-B1F3-4DF1-B686-EDCE742F219F}" type="pres">
      <dgm:prSet presAssocID="{A82B26C1-E168-4495-9C66-1097B4D70889}" presName="node" presStyleLbl="node1" presStyleIdx="2" presStyleCnt="6">
        <dgm:presLayoutVars>
          <dgm:bulletEnabled val="1"/>
        </dgm:presLayoutVars>
      </dgm:prSet>
      <dgm:spPr/>
    </dgm:pt>
    <dgm:pt modelId="{FC29D964-DE89-4C6B-9C11-63B88216E1F4}" type="pres">
      <dgm:prSet presAssocID="{38143578-194C-4571-9AF5-67683BDB1E4C}" presName="sibTrans" presStyleLbl="sibTrans2D1" presStyleIdx="2" presStyleCnt="5"/>
      <dgm:spPr/>
    </dgm:pt>
    <dgm:pt modelId="{C76A7D76-1DB0-465B-AC05-397B4B8E9A12}" type="pres">
      <dgm:prSet presAssocID="{38143578-194C-4571-9AF5-67683BDB1E4C}" presName="connectorText" presStyleLbl="sibTrans2D1" presStyleIdx="2" presStyleCnt="5"/>
      <dgm:spPr/>
    </dgm:pt>
    <dgm:pt modelId="{2D718C24-E020-420D-AD33-15A64E83AD41}" type="pres">
      <dgm:prSet presAssocID="{C6D9DB9A-21F8-4829-93C8-A804E30CA15F}" presName="node" presStyleLbl="node1" presStyleIdx="3" presStyleCnt="6">
        <dgm:presLayoutVars>
          <dgm:bulletEnabled val="1"/>
        </dgm:presLayoutVars>
      </dgm:prSet>
      <dgm:spPr/>
    </dgm:pt>
    <dgm:pt modelId="{2E87C336-4057-4D61-8AAE-669266794E14}" type="pres">
      <dgm:prSet presAssocID="{8C39D6E6-73DC-4EEF-BEB2-743498B4C15C}" presName="sibTrans" presStyleLbl="sibTrans2D1" presStyleIdx="3" presStyleCnt="5"/>
      <dgm:spPr/>
    </dgm:pt>
    <dgm:pt modelId="{F67E41AF-AC64-4F19-B1E3-4D288CF78DE6}" type="pres">
      <dgm:prSet presAssocID="{8C39D6E6-73DC-4EEF-BEB2-743498B4C15C}" presName="connectorText" presStyleLbl="sibTrans2D1" presStyleIdx="3" presStyleCnt="5"/>
      <dgm:spPr/>
    </dgm:pt>
    <dgm:pt modelId="{5AAC6AE0-2E08-44AB-9C88-A48E1B65EA30}" type="pres">
      <dgm:prSet presAssocID="{E613AD1B-AE87-4908-BD1E-8EE8DDBACF15}" presName="node" presStyleLbl="node1" presStyleIdx="4" presStyleCnt="6">
        <dgm:presLayoutVars>
          <dgm:bulletEnabled val="1"/>
        </dgm:presLayoutVars>
      </dgm:prSet>
      <dgm:spPr/>
    </dgm:pt>
    <dgm:pt modelId="{21DBA2E7-EBAB-4476-9077-01F99F9821B0}" type="pres">
      <dgm:prSet presAssocID="{DFF1A7B0-81AC-4563-A490-74FBD8485F45}" presName="sibTrans" presStyleLbl="sibTrans2D1" presStyleIdx="4" presStyleCnt="5"/>
      <dgm:spPr/>
    </dgm:pt>
    <dgm:pt modelId="{EA0AA3FC-57B9-4133-AD46-1F23794A8433}" type="pres">
      <dgm:prSet presAssocID="{DFF1A7B0-81AC-4563-A490-74FBD8485F45}" presName="connectorText" presStyleLbl="sibTrans2D1" presStyleIdx="4" presStyleCnt="5"/>
      <dgm:spPr/>
    </dgm:pt>
    <dgm:pt modelId="{912065CE-C129-4D6B-A1F6-210AE0B145C6}" type="pres">
      <dgm:prSet presAssocID="{55B124A3-D9AC-464F-BB40-6E084D233AA0}" presName="node" presStyleLbl="node1" presStyleIdx="5" presStyleCnt="6">
        <dgm:presLayoutVars>
          <dgm:bulletEnabled val="1"/>
        </dgm:presLayoutVars>
      </dgm:prSet>
      <dgm:spPr/>
    </dgm:pt>
  </dgm:ptLst>
  <dgm:cxnLst>
    <dgm:cxn modelId="{A77EF503-1573-4E54-BD67-C869BF513227}" type="presOf" srcId="{DFF1A7B0-81AC-4563-A490-74FBD8485F45}" destId="{EA0AA3FC-57B9-4133-AD46-1F23794A8433}" srcOrd="1" destOrd="0" presId="urn:microsoft.com/office/officeart/2005/8/layout/process5"/>
    <dgm:cxn modelId="{73C6B407-1727-48E5-B80C-B7C060D317F0}" srcId="{B633CFA1-B18E-48BC-9ECB-A14DBF94CBE7}" destId="{02A780A0-2A87-4280-8D78-BDFA40ECF4D9}" srcOrd="0" destOrd="0" parTransId="{F2AD13FC-26B9-4983-AC23-AD1C12D35BF6}" sibTransId="{0A819311-0721-4D34-BD6F-82641A546224}"/>
    <dgm:cxn modelId="{FF565A17-D1A4-43B7-8C6F-CFBDDCE8BF9B}" type="presOf" srcId="{55B124A3-D9AC-464F-BB40-6E084D233AA0}" destId="{912065CE-C129-4D6B-A1F6-210AE0B145C6}" srcOrd="0" destOrd="0" presId="urn:microsoft.com/office/officeart/2005/8/layout/process5"/>
    <dgm:cxn modelId="{52DF1921-5AD7-4F0A-AF05-36695E2660B7}" srcId="{B633CFA1-B18E-48BC-9ECB-A14DBF94CBE7}" destId="{71848A1C-EDBA-4A75-828B-9D0429913848}" srcOrd="1" destOrd="0" parTransId="{752ABE72-86B7-4065-8609-3A6D6E94AABB}" sibTransId="{79F9846F-7B7B-4E73-955E-A7BCF9B90E38}"/>
    <dgm:cxn modelId="{6D45652B-FE8A-4E0E-B8A2-B19A6A0B564D}" type="presOf" srcId="{0A819311-0721-4D34-BD6F-82641A546224}" destId="{EA169862-39A6-46EC-BC05-798561103C84}" srcOrd="1" destOrd="0" presId="urn:microsoft.com/office/officeart/2005/8/layout/process5"/>
    <dgm:cxn modelId="{F5D0CB35-8EA7-4374-8E5E-6F2F977F1DFE}" type="presOf" srcId="{DFF1A7B0-81AC-4563-A490-74FBD8485F45}" destId="{21DBA2E7-EBAB-4476-9077-01F99F9821B0}" srcOrd="0" destOrd="0" presId="urn:microsoft.com/office/officeart/2005/8/layout/process5"/>
    <dgm:cxn modelId="{14987738-BEE9-4312-A4F3-78B737D0D55B}" type="presOf" srcId="{C6D9DB9A-21F8-4829-93C8-A804E30CA15F}" destId="{2D718C24-E020-420D-AD33-15A64E83AD41}" srcOrd="0" destOrd="0" presId="urn:microsoft.com/office/officeart/2005/8/layout/process5"/>
    <dgm:cxn modelId="{FAEE573E-B468-4F8E-8AA8-6982A275F82B}" type="presOf" srcId="{71848A1C-EDBA-4A75-828B-9D0429913848}" destId="{FEB6E90B-6967-456E-9C33-023A4D9B65A0}" srcOrd="0" destOrd="0" presId="urn:microsoft.com/office/officeart/2005/8/layout/process5"/>
    <dgm:cxn modelId="{83F03A4F-8D68-4854-938C-4307EFA909C4}" type="presOf" srcId="{38143578-194C-4571-9AF5-67683BDB1E4C}" destId="{FC29D964-DE89-4C6B-9C11-63B88216E1F4}" srcOrd="0" destOrd="0" presId="urn:microsoft.com/office/officeart/2005/8/layout/process5"/>
    <dgm:cxn modelId="{A16FAA54-5E4F-4657-B064-48E52A896AEE}" srcId="{B633CFA1-B18E-48BC-9ECB-A14DBF94CBE7}" destId="{C6D9DB9A-21F8-4829-93C8-A804E30CA15F}" srcOrd="3" destOrd="0" parTransId="{A96E18DD-B89B-46F4-97FA-C6F62DB22BFA}" sibTransId="{8C39D6E6-73DC-4EEF-BEB2-743498B4C15C}"/>
    <dgm:cxn modelId="{F1BC27AD-2D2E-46BF-96A2-614A0C09B677}" type="presOf" srcId="{02A780A0-2A87-4280-8D78-BDFA40ECF4D9}" destId="{9A161E68-4C65-4655-86D1-7342F773E665}" srcOrd="0" destOrd="0" presId="urn:microsoft.com/office/officeart/2005/8/layout/process5"/>
    <dgm:cxn modelId="{849643AF-8F9D-4BDA-96ED-37151233C299}" srcId="{B633CFA1-B18E-48BC-9ECB-A14DBF94CBE7}" destId="{55B124A3-D9AC-464F-BB40-6E084D233AA0}" srcOrd="5" destOrd="0" parTransId="{87FE6526-EC82-4BA4-9CDD-CC0AFB5D73A5}" sibTransId="{406D59BB-7161-48B2-8784-8996546BC13B}"/>
    <dgm:cxn modelId="{1C18D6AF-645D-46A4-B575-D2A8E5217A73}" srcId="{B633CFA1-B18E-48BC-9ECB-A14DBF94CBE7}" destId="{E613AD1B-AE87-4908-BD1E-8EE8DDBACF15}" srcOrd="4" destOrd="0" parTransId="{5F3BCC7F-BF33-4ACC-A8AA-FE1D8693763C}" sibTransId="{DFF1A7B0-81AC-4563-A490-74FBD8485F45}"/>
    <dgm:cxn modelId="{98A7BDB6-6FA9-41EA-95DC-68AAADA7AC94}" srcId="{B633CFA1-B18E-48BC-9ECB-A14DBF94CBE7}" destId="{A82B26C1-E168-4495-9C66-1097B4D70889}" srcOrd="2" destOrd="0" parTransId="{E96A6E3E-CAD7-4F4A-9AB6-574D2C45A595}" sibTransId="{38143578-194C-4571-9AF5-67683BDB1E4C}"/>
    <dgm:cxn modelId="{F9D454C3-2D30-4023-95C7-64BA14EE6501}" type="presOf" srcId="{79F9846F-7B7B-4E73-955E-A7BCF9B90E38}" destId="{9C6C1831-B921-4591-96D0-80EC9EAC5385}" srcOrd="0" destOrd="0" presId="urn:microsoft.com/office/officeart/2005/8/layout/process5"/>
    <dgm:cxn modelId="{58E3F4C6-15A5-4FD6-8678-62954CB94524}" type="presOf" srcId="{E613AD1B-AE87-4908-BD1E-8EE8DDBACF15}" destId="{5AAC6AE0-2E08-44AB-9C88-A48E1B65EA30}" srcOrd="0" destOrd="0" presId="urn:microsoft.com/office/officeart/2005/8/layout/process5"/>
    <dgm:cxn modelId="{C6EFB6DD-DDE5-487E-BD9E-8A7F831DBD72}" type="presOf" srcId="{79F9846F-7B7B-4E73-955E-A7BCF9B90E38}" destId="{A39D334B-07B2-45B7-BFFD-FBF388B927F7}" srcOrd="1" destOrd="0" presId="urn:microsoft.com/office/officeart/2005/8/layout/process5"/>
    <dgm:cxn modelId="{BC103DE3-DA78-4F31-BEFC-9AE468BA766F}" type="presOf" srcId="{A82B26C1-E168-4495-9C66-1097B4D70889}" destId="{885124CC-B1F3-4DF1-B686-EDCE742F219F}" srcOrd="0" destOrd="0" presId="urn:microsoft.com/office/officeart/2005/8/layout/process5"/>
    <dgm:cxn modelId="{69171AE9-E5E6-44AB-8925-A4D23989B337}" type="presOf" srcId="{8C39D6E6-73DC-4EEF-BEB2-743498B4C15C}" destId="{2E87C336-4057-4D61-8AAE-669266794E14}" srcOrd="0" destOrd="0" presId="urn:microsoft.com/office/officeart/2005/8/layout/process5"/>
    <dgm:cxn modelId="{6D3669E9-AA7B-4F2E-9C42-04FDB2AB77C2}" type="presOf" srcId="{B633CFA1-B18E-48BC-9ECB-A14DBF94CBE7}" destId="{2D84FAEF-0441-4FE8-A161-534C2A10D034}" srcOrd="0" destOrd="0" presId="urn:microsoft.com/office/officeart/2005/8/layout/process5"/>
    <dgm:cxn modelId="{0FEDF0EC-6DFB-484A-A57A-D89354893DD0}" type="presOf" srcId="{8C39D6E6-73DC-4EEF-BEB2-743498B4C15C}" destId="{F67E41AF-AC64-4F19-B1E3-4D288CF78DE6}" srcOrd="1" destOrd="0" presId="urn:microsoft.com/office/officeart/2005/8/layout/process5"/>
    <dgm:cxn modelId="{1FB546EE-CD20-411B-B8F9-32853297E2D4}" type="presOf" srcId="{0A819311-0721-4D34-BD6F-82641A546224}" destId="{B837194F-7F5A-47C1-9741-353F85BFD5D8}" srcOrd="0" destOrd="0" presId="urn:microsoft.com/office/officeart/2005/8/layout/process5"/>
    <dgm:cxn modelId="{C15D4BFC-755A-480A-83F3-E8AF86D8A224}" type="presOf" srcId="{38143578-194C-4571-9AF5-67683BDB1E4C}" destId="{C76A7D76-1DB0-465B-AC05-397B4B8E9A12}" srcOrd="1" destOrd="0" presId="urn:microsoft.com/office/officeart/2005/8/layout/process5"/>
    <dgm:cxn modelId="{0CF50453-848F-43C4-8C68-B3A93EB35C58}" type="presParOf" srcId="{2D84FAEF-0441-4FE8-A161-534C2A10D034}" destId="{9A161E68-4C65-4655-86D1-7342F773E665}" srcOrd="0" destOrd="0" presId="urn:microsoft.com/office/officeart/2005/8/layout/process5"/>
    <dgm:cxn modelId="{260A336D-E2BC-46A5-ABA8-DC991DBC2411}" type="presParOf" srcId="{2D84FAEF-0441-4FE8-A161-534C2A10D034}" destId="{B837194F-7F5A-47C1-9741-353F85BFD5D8}" srcOrd="1" destOrd="0" presId="urn:microsoft.com/office/officeart/2005/8/layout/process5"/>
    <dgm:cxn modelId="{0F9B8768-74E1-4608-A677-B03034A2762A}" type="presParOf" srcId="{B837194F-7F5A-47C1-9741-353F85BFD5D8}" destId="{EA169862-39A6-46EC-BC05-798561103C84}" srcOrd="0" destOrd="0" presId="urn:microsoft.com/office/officeart/2005/8/layout/process5"/>
    <dgm:cxn modelId="{578702BE-6CA9-421A-9893-AD90A4F65C50}" type="presParOf" srcId="{2D84FAEF-0441-4FE8-A161-534C2A10D034}" destId="{FEB6E90B-6967-456E-9C33-023A4D9B65A0}" srcOrd="2" destOrd="0" presId="urn:microsoft.com/office/officeart/2005/8/layout/process5"/>
    <dgm:cxn modelId="{D3CC448A-9C0E-4BD9-8DDE-9FDE8C303E0B}" type="presParOf" srcId="{2D84FAEF-0441-4FE8-A161-534C2A10D034}" destId="{9C6C1831-B921-4591-96D0-80EC9EAC5385}" srcOrd="3" destOrd="0" presId="urn:microsoft.com/office/officeart/2005/8/layout/process5"/>
    <dgm:cxn modelId="{C96D5A3A-E123-44FB-82D5-2CE5F041F681}" type="presParOf" srcId="{9C6C1831-B921-4591-96D0-80EC9EAC5385}" destId="{A39D334B-07B2-45B7-BFFD-FBF388B927F7}" srcOrd="0" destOrd="0" presId="urn:microsoft.com/office/officeart/2005/8/layout/process5"/>
    <dgm:cxn modelId="{47A67107-C1E7-4ACD-AF9E-ABA7DFD8EA1D}" type="presParOf" srcId="{2D84FAEF-0441-4FE8-A161-534C2A10D034}" destId="{885124CC-B1F3-4DF1-B686-EDCE742F219F}" srcOrd="4" destOrd="0" presId="urn:microsoft.com/office/officeart/2005/8/layout/process5"/>
    <dgm:cxn modelId="{8B99A66A-7CDF-478B-B250-B783F994486E}" type="presParOf" srcId="{2D84FAEF-0441-4FE8-A161-534C2A10D034}" destId="{FC29D964-DE89-4C6B-9C11-63B88216E1F4}" srcOrd="5" destOrd="0" presId="urn:microsoft.com/office/officeart/2005/8/layout/process5"/>
    <dgm:cxn modelId="{C24D3F9C-203D-4541-AB16-ED33761127D6}" type="presParOf" srcId="{FC29D964-DE89-4C6B-9C11-63B88216E1F4}" destId="{C76A7D76-1DB0-465B-AC05-397B4B8E9A12}" srcOrd="0" destOrd="0" presId="urn:microsoft.com/office/officeart/2005/8/layout/process5"/>
    <dgm:cxn modelId="{C3447B56-CF18-463B-82AF-62A6CF428FDE}" type="presParOf" srcId="{2D84FAEF-0441-4FE8-A161-534C2A10D034}" destId="{2D718C24-E020-420D-AD33-15A64E83AD41}" srcOrd="6" destOrd="0" presId="urn:microsoft.com/office/officeart/2005/8/layout/process5"/>
    <dgm:cxn modelId="{ACF8D84B-F279-47DD-8DF1-AC0521182DCE}" type="presParOf" srcId="{2D84FAEF-0441-4FE8-A161-534C2A10D034}" destId="{2E87C336-4057-4D61-8AAE-669266794E14}" srcOrd="7" destOrd="0" presId="urn:microsoft.com/office/officeart/2005/8/layout/process5"/>
    <dgm:cxn modelId="{CE3BEAE7-3772-4CD4-A8CB-C1445F1C7325}" type="presParOf" srcId="{2E87C336-4057-4D61-8AAE-669266794E14}" destId="{F67E41AF-AC64-4F19-B1E3-4D288CF78DE6}" srcOrd="0" destOrd="0" presId="urn:microsoft.com/office/officeart/2005/8/layout/process5"/>
    <dgm:cxn modelId="{F11628EA-B861-4E11-B90D-00C88FBC59E6}" type="presParOf" srcId="{2D84FAEF-0441-4FE8-A161-534C2A10D034}" destId="{5AAC6AE0-2E08-44AB-9C88-A48E1B65EA30}" srcOrd="8" destOrd="0" presId="urn:microsoft.com/office/officeart/2005/8/layout/process5"/>
    <dgm:cxn modelId="{E88E004D-3671-4F67-B134-EDCF6AACBCEA}" type="presParOf" srcId="{2D84FAEF-0441-4FE8-A161-534C2A10D034}" destId="{21DBA2E7-EBAB-4476-9077-01F99F9821B0}" srcOrd="9" destOrd="0" presId="urn:microsoft.com/office/officeart/2005/8/layout/process5"/>
    <dgm:cxn modelId="{25354244-92F4-4150-80D5-F016FD7DDA48}" type="presParOf" srcId="{21DBA2E7-EBAB-4476-9077-01F99F9821B0}" destId="{EA0AA3FC-57B9-4133-AD46-1F23794A8433}" srcOrd="0" destOrd="0" presId="urn:microsoft.com/office/officeart/2005/8/layout/process5"/>
    <dgm:cxn modelId="{EF7D1F59-584E-4548-8687-164670037255}" type="presParOf" srcId="{2D84FAEF-0441-4FE8-A161-534C2A10D034}" destId="{912065CE-C129-4D6B-A1F6-210AE0B145C6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572B6F3-8153-49A1-AF6F-0FB5403FD80E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22699F4-926A-4840-A0F5-003DF8163BDB}">
      <dgm:prSet/>
      <dgm:spPr/>
      <dgm:t>
        <a:bodyPr/>
        <a:lstStyle/>
        <a:p>
          <a:r>
            <a:rPr lang="da-DK" dirty="0"/>
            <a:t>Career</a:t>
          </a:r>
          <a:r>
            <a:rPr lang="en-GB" dirty="0"/>
            <a:t>/education as a critical social practice with the aim of enhancing awareness and understanding of the diverse ways in which life-careers might be meaningfully constructed and enacted (Irving)</a:t>
          </a:r>
          <a:endParaRPr lang="en-US" dirty="0"/>
        </a:p>
      </dgm:t>
    </dgm:pt>
    <dgm:pt modelId="{BAEE54F4-4982-45AD-8CDC-D5023AFF1B99}" type="parTrans" cxnId="{4136CBBD-DFEA-4BC0-B044-59FFA8621AA7}">
      <dgm:prSet/>
      <dgm:spPr/>
      <dgm:t>
        <a:bodyPr/>
        <a:lstStyle/>
        <a:p>
          <a:endParaRPr lang="en-US"/>
        </a:p>
      </dgm:t>
    </dgm:pt>
    <dgm:pt modelId="{A77B79CF-8EC4-41B2-9A70-F8ECE54468A9}" type="sibTrans" cxnId="{4136CBBD-DFEA-4BC0-B044-59FFA8621AA7}">
      <dgm:prSet/>
      <dgm:spPr/>
      <dgm:t>
        <a:bodyPr/>
        <a:lstStyle/>
        <a:p>
          <a:endParaRPr lang="en-US"/>
        </a:p>
      </dgm:t>
    </dgm:pt>
    <dgm:pt modelId="{FE0408F2-2C4F-4E91-98AB-14AB06DA0867}">
      <dgm:prSet/>
      <dgm:spPr/>
      <dgm:t>
        <a:bodyPr/>
        <a:lstStyle/>
        <a:p>
          <a:r>
            <a:rPr lang="en-GB" dirty="0"/>
            <a:t>Career guidance with the role of conscientisation and helping individuals to explore the inter-relationship between their career development, technological change and political transformation (Buchanan, Hooley) </a:t>
          </a:r>
          <a:endParaRPr lang="en-US" dirty="0"/>
        </a:p>
      </dgm:t>
    </dgm:pt>
    <dgm:pt modelId="{8EF97E94-32DA-492C-A42E-B293D9B51A77}" type="parTrans" cxnId="{0B506D51-2D7D-471F-85C3-E33993A8CAFB}">
      <dgm:prSet/>
      <dgm:spPr/>
      <dgm:t>
        <a:bodyPr/>
        <a:lstStyle/>
        <a:p>
          <a:endParaRPr lang="en-US"/>
        </a:p>
      </dgm:t>
    </dgm:pt>
    <dgm:pt modelId="{443F3536-EADB-4610-915D-51949B2685E9}" type="sibTrans" cxnId="{0B506D51-2D7D-471F-85C3-E33993A8CAFB}">
      <dgm:prSet/>
      <dgm:spPr/>
      <dgm:t>
        <a:bodyPr/>
        <a:lstStyle/>
        <a:p>
          <a:endParaRPr lang="en-US"/>
        </a:p>
      </dgm:t>
    </dgm:pt>
    <dgm:pt modelId="{215BB138-6C55-441A-81FF-28E3CA77741A}">
      <dgm:prSet/>
      <dgm:spPr/>
      <dgm:t>
        <a:bodyPr/>
        <a:lstStyle/>
        <a:p>
          <a:r>
            <a:rPr lang="en-GB" dirty="0"/>
            <a:t>Resituate career guidance as a practice that does not, per se, promote geographic mobility (of theories, models and labour) but instead invites both practitioners and people to include a socio-spatial perspective to the notion of career and to think critically from both a local and a global perspective (Alexander, Ribeiro &amp; </a:t>
          </a:r>
          <a:r>
            <a:rPr lang="en-GB" dirty="0" err="1"/>
            <a:t>Fonçatti</a:t>
          </a:r>
          <a:r>
            <a:rPr lang="en-GB" dirty="0"/>
            <a:t>)</a:t>
          </a:r>
          <a:endParaRPr lang="en-US" dirty="0"/>
        </a:p>
      </dgm:t>
    </dgm:pt>
    <dgm:pt modelId="{4B6592F6-6272-41A8-A1C1-E9E1780BBABA}" type="parTrans" cxnId="{87CB4796-2217-4958-9144-2752EB0D2D22}">
      <dgm:prSet/>
      <dgm:spPr/>
      <dgm:t>
        <a:bodyPr/>
        <a:lstStyle/>
        <a:p>
          <a:endParaRPr lang="en-US"/>
        </a:p>
      </dgm:t>
    </dgm:pt>
    <dgm:pt modelId="{F0B1B21E-0843-4EDE-9200-26D064D14A30}" type="sibTrans" cxnId="{87CB4796-2217-4958-9144-2752EB0D2D22}">
      <dgm:prSet/>
      <dgm:spPr/>
      <dgm:t>
        <a:bodyPr/>
        <a:lstStyle/>
        <a:p>
          <a:endParaRPr lang="en-US"/>
        </a:p>
      </dgm:t>
    </dgm:pt>
    <dgm:pt modelId="{325DC2E6-6821-4A97-956C-AF19D9BB544F}" type="pres">
      <dgm:prSet presAssocID="{7572B6F3-8153-49A1-AF6F-0FB5403FD80E}" presName="vert0" presStyleCnt="0">
        <dgm:presLayoutVars>
          <dgm:dir/>
          <dgm:animOne val="branch"/>
          <dgm:animLvl val="lvl"/>
        </dgm:presLayoutVars>
      </dgm:prSet>
      <dgm:spPr/>
    </dgm:pt>
    <dgm:pt modelId="{70C07280-B06C-4A04-A35B-3D45181BCC9A}" type="pres">
      <dgm:prSet presAssocID="{F22699F4-926A-4840-A0F5-003DF8163BDB}" presName="thickLine" presStyleLbl="alignNode1" presStyleIdx="0" presStyleCnt="3"/>
      <dgm:spPr/>
    </dgm:pt>
    <dgm:pt modelId="{B60461CC-7803-4ED0-9CA7-7BBB42D4012B}" type="pres">
      <dgm:prSet presAssocID="{F22699F4-926A-4840-A0F5-003DF8163BDB}" presName="horz1" presStyleCnt="0"/>
      <dgm:spPr/>
    </dgm:pt>
    <dgm:pt modelId="{59873BC6-6E9F-4825-91BF-F434D9EF295D}" type="pres">
      <dgm:prSet presAssocID="{F22699F4-926A-4840-A0F5-003DF8163BDB}" presName="tx1" presStyleLbl="revTx" presStyleIdx="0" presStyleCnt="3"/>
      <dgm:spPr/>
    </dgm:pt>
    <dgm:pt modelId="{691DC101-C661-483A-BA92-4654B20260B3}" type="pres">
      <dgm:prSet presAssocID="{F22699F4-926A-4840-A0F5-003DF8163BDB}" presName="vert1" presStyleCnt="0"/>
      <dgm:spPr/>
    </dgm:pt>
    <dgm:pt modelId="{4C8A0FB2-25FF-4E1D-B7B1-982BAAB8853D}" type="pres">
      <dgm:prSet presAssocID="{FE0408F2-2C4F-4E91-98AB-14AB06DA0867}" presName="thickLine" presStyleLbl="alignNode1" presStyleIdx="1" presStyleCnt="3"/>
      <dgm:spPr/>
    </dgm:pt>
    <dgm:pt modelId="{CA825B4C-CE49-488C-A8BA-7806496C76DA}" type="pres">
      <dgm:prSet presAssocID="{FE0408F2-2C4F-4E91-98AB-14AB06DA0867}" presName="horz1" presStyleCnt="0"/>
      <dgm:spPr/>
    </dgm:pt>
    <dgm:pt modelId="{F12FEE44-1C37-4189-9270-064876C49F6A}" type="pres">
      <dgm:prSet presAssocID="{FE0408F2-2C4F-4E91-98AB-14AB06DA0867}" presName="tx1" presStyleLbl="revTx" presStyleIdx="1" presStyleCnt="3"/>
      <dgm:spPr/>
    </dgm:pt>
    <dgm:pt modelId="{230F2C20-67EC-441A-801D-272E248E2608}" type="pres">
      <dgm:prSet presAssocID="{FE0408F2-2C4F-4E91-98AB-14AB06DA0867}" presName="vert1" presStyleCnt="0"/>
      <dgm:spPr/>
    </dgm:pt>
    <dgm:pt modelId="{F9167D89-84D6-4AE8-BF18-2A189231DDD0}" type="pres">
      <dgm:prSet presAssocID="{215BB138-6C55-441A-81FF-28E3CA77741A}" presName="thickLine" presStyleLbl="alignNode1" presStyleIdx="2" presStyleCnt="3"/>
      <dgm:spPr/>
    </dgm:pt>
    <dgm:pt modelId="{51D60D27-AFB6-493A-AB25-73D959C692EE}" type="pres">
      <dgm:prSet presAssocID="{215BB138-6C55-441A-81FF-28E3CA77741A}" presName="horz1" presStyleCnt="0"/>
      <dgm:spPr/>
    </dgm:pt>
    <dgm:pt modelId="{32D7CD31-7A7A-4254-8A23-DD0A1890C8EC}" type="pres">
      <dgm:prSet presAssocID="{215BB138-6C55-441A-81FF-28E3CA77741A}" presName="tx1" presStyleLbl="revTx" presStyleIdx="2" presStyleCnt="3"/>
      <dgm:spPr/>
    </dgm:pt>
    <dgm:pt modelId="{D1B52C58-F04E-491D-BC38-FC7A700B11B0}" type="pres">
      <dgm:prSet presAssocID="{215BB138-6C55-441A-81FF-28E3CA77741A}" presName="vert1" presStyleCnt="0"/>
      <dgm:spPr/>
    </dgm:pt>
  </dgm:ptLst>
  <dgm:cxnLst>
    <dgm:cxn modelId="{A00B0908-E57D-4C6E-9310-8B3B4799A225}" type="presOf" srcId="{FE0408F2-2C4F-4E91-98AB-14AB06DA0867}" destId="{F12FEE44-1C37-4189-9270-064876C49F6A}" srcOrd="0" destOrd="0" presId="urn:microsoft.com/office/officeart/2008/layout/LinedList"/>
    <dgm:cxn modelId="{0B506D51-2D7D-471F-85C3-E33993A8CAFB}" srcId="{7572B6F3-8153-49A1-AF6F-0FB5403FD80E}" destId="{FE0408F2-2C4F-4E91-98AB-14AB06DA0867}" srcOrd="1" destOrd="0" parTransId="{8EF97E94-32DA-492C-A42E-B293D9B51A77}" sibTransId="{443F3536-EADB-4610-915D-51949B2685E9}"/>
    <dgm:cxn modelId="{87CB4796-2217-4958-9144-2752EB0D2D22}" srcId="{7572B6F3-8153-49A1-AF6F-0FB5403FD80E}" destId="{215BB138-6C55-441A-81FF-28E3CA77741A}" srcOrd="2" destOrd="0" parTransId="{4B6592F6-6272-41A8-A1C1-E9E1780BBABA}" sibTransId="{F0B1B21E-0843-4EDE-9200-26D064D14A30}"/>
    <dgm:cxn modelId="{0C2CF3AE-65FB-4786-A94D-9B8D781E6542}" type="presOf" srcId="{215BB138-6C55-441A-81FF-28E3CA77741A}" destId="{32D7CD31-7A7A-4254-8A23-DD0A1890C8EC}" srcOrd="0" destOrd="0" presId="urn:microsoft.com/office/officeart/2008/layout/LinedList"/>
    <dgm:cxn modelId="{4136CBBD-DFEA-4BC0-B044-59FFA8621AA7}" srcId="{7572B6F3-8153-49A1-AF6F-0FB5403FD80E}" destId="{F22699F4-926A-4840-A0F5-003DF8163BDB}" srcOrd="0" destOrd="0" parTransId="{BAEE54F4-4982-45AD-8CDC-D5023AFF1B99}" sibTransId="{A77B79CF-8EC4-41B2-9A70-F8ECE54468A9}"/>
    <dgm:cxn modelId="{932AC0CF-4B21-45A9-BD2D-B523D618ED1C}" type="presOf" srcId="{F22699F4-926A-4840-A0F5-003DF8163BDB}" destId="{59873BC6-6E9F-4825-91BF-F434D9EF295D}" srcOrd="0" destOrd="0" presId="urn:microsoft.com/office/officeart/2008/layout/LinedList"/>
    <dgm:cxn modelId="{293FBEE7-992D-4A01-8B62-66D174D883CF}" type="presOf" srcId="{7572B6F3-8153-49A1-AF6F-0FB5403FD80E}" destId="{325DC2E6-6821-4A97-956C-AF19D9BB544F}" srcOrd="0" destOrd="0" presId="urn:microsoft.com/office/officeart/2008/layout/LinedList"/>
    <dgm:cxn modelId="{8239AC02-CAA5-49E7-8DE3-C2AD91C92581}" type="presParOf" srcId="{325DC2E6-6821-4A97-956C-AF19D9BB544F}" destId="{70C07280-B06C-4A04-A35B-3D45181BCC9A}" srcOrd="0" destOrd="0" presId="urn:microsoft.com/office/officeart/2008/layout/LinedList"/>
    <dgm:cxn modelId="{9378D896-ED9A-4323-80FE-D3FFE1D5914A}" type="presParOf" srcId="{325DC2E6-6821-4A97-956C-AF19D9BB544F}" destId="{B60461CC-7803-4ED0-9CA7-7BBB42D4012B}" srcOrd="1" destOrd="0" presId="urn:microsoft.com/office/officeart/2008/layout/LinedList"/>
    <dgm:cxn modelId="{8F53CCD7-70E5-4D1E-99A7-0FBB45BF44DF}" type="presParOf" srcId="{B60461CC-7803-4ED0-9CA7-7BBB42D4012B}" destId="{59873BC6-6E9F-4825-91BF-F434D9EF295D}" srcOrd="0" destOrd="0" presId="urn:microsoft.com/office/officeart/2008/layout/LinedList"/>
    <dgm:cxn modelId="{216074E6-D27C-498B-8D1E-6BBA0535D3EC}" type="presParOf" srcId="{B60461CC-7803-4ED0-9CA7-7BBB42D4012B}" destId="{691DC101-C661-483A-BA92-4654B20260B3}" srcOrd="1" destOrd="0" presId="urn:microsoft.com/office/officeart/2008/layout/LinedList"/>
    <dgm:cxn modelId="{817BDCD5-DDA2-4245-94EF-DD5710BC7983}" type="presParOf" srcId="{325DC2E6-6821-4A97-956C-AF19D9BB544F}" destId="{4C8A0FB2-25FF-4E1D-B7B1-982BAAB8853D}" srcOrd="2" destOrd="0" presId="urn:microsoft.com/office/officeart/2008/layout/LinedList"/>
    <dgm:cxn modelId="{77193045-6423-40BB-BD5C-CFFB47DB4DD6}" type="presParOf" srcId="{325DC2E6-6821-4A97-956C-AF19D9BB544F}" destId="{CA825B4C-CE49-488C-A8BA-7806496C76DA}" srcOrd="3" destOrd="0" presId="urn:microsoft.com/office/officeart/2008/layout/LinedList"/>
    <dgm:cxn modelId="{1B52C6D5-8AD2-400F-8111-628D58DB1FDC}" type="presParOf" srcId="{CA825B4C-CE49-488C-A8BA-7806496C76DA}" destId="{F12FEE44-1C37-4189-9270-064876C49F6A}" srcOrd="0" destOrd="0" presId="urn:microsoft.com/office/officeart/2008/layout/LinedList"/>
    <dgm:cxn modelId="{687605A5-8BBD-41CC-BCFC-9B5E7F889E30}" type="presParOf" srcId="{CA825B4C-CE49-488C-A8BA-7806496C76DA}" destId="{230F2C20-67EC-441A-801D-272E248E2608}" srcOrd="1" destOrd="0" presId="urn:microsoft.com/office/officeart/2008/layout/LinedList"/>
    <dgm:cxn modelId="{C1148EF7-A599-4DCB-84D7-12FC2AE411F4}" type="presParOf" srcId="{325DC2E6-6821-4A97-956C-AF19D9BB544F}" destId="{F9167D89-84D6-4AE8-BF18-2A189231DDD0}" srcOrd="4" destOrd="0" presId="urn:microsoft.com/office/officeart/2008/layout/LinedList"/>
    <dgm:cxn modelId="{B602B87B-501D-41A5-98C0-48D6FA516F94}" type="presParOf" srcId="{325DC2E6-6821-4A97-956C-AF19D9BB544F}" destId="{51D60D27-AFB6-493A-AB25-73D959C692EE}" srcOrd="5" destOrd="0" presId="urn:microsoft.com/office/officeart/2008/layout/LinedList"/>
    <dgm:cxn modelId="{C312A486-BE21-458C-99A4-DF5464637994}" type="presParOf" srcId="{51D60D27-AFB6-493A-AB25-73D959C692EE}" destId="{32D7CD31-7A7A-4254-8A23-DD0A1890C8EC}" srcOrd="0" destOrd="0" presId="urn:microsoft.com/office/officeart/2008/layout/LinedList"/>
    <dgm:cxn modelId="{5A152288-213E-4C56-8868-085328C353CB}" type="presParOf" srcId="{51D60D27-AFB6-493A-AB25-73D959C692EE}" destId="{D1B52C58-F04E-491D-BC38-FC7A700B11B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C982E7E-C4D1-42ED-9121-CE5900B3602D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97DD52FA-8926-46F5-BD42-C476235ED686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Build critical consciousness</a:t>
          </a:r>
          <a:r>
            <a:rPr lang="en-GB" b="0" i="0" dirty="0"/>
            <a:t> </a:t>
          </a:r>
          <a:endParaRPr lang="en-GB" dirty="0"/>
        </a:p>
      </dgm:t>
    </dgm:pt>
    <dgm:pt modelId="{20892C76-CD78-45AF-B3E1-3D76F2A37AFC}" type="parTrans" cxnId="{7210C9C8-6E30-45B8-A103-D9030BACDDB8}">
      <dgm:prSet/>
      <dgm:spPr/>
      <dgm:t>
        <a:bodyPr/>
        <a:lstStyle/>
        <a:p>
          <a:endParaRPr lang="en-GB"/>
        </a:p>
      </dgm:t>
    </dgm:pt>
    <dgm:pt modelId="{41D5E014-00E4-4741-A5B2-53E79298F713}" type="sibTrans" cxnId="{7210C9C8-6E30-45B8-A103-D9030BACDDB8}">
      <dgm:prSet phldrT="01"/>
      <dgm:spPr/>
      <dgm:t>
        <a:bodyPr/>
        <a:lstStyle/>
        <a:p>
          <a:r>
            <a:rPr lang="en-GB"/>
            <a:t>01</a:t>
          </a:r>
        </a:p>
      </dgm:t>
    </dgm:pt>
    <dgm:pt modelId="{37FE235D-A313-44D7-B3F6-820CFC7F1E6F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Name oppression</a:t>
          </a:r>
          <a:endParaRPr lang="en-GB" b="0" i="0" dirty="0"/>
        </a:p>
      </dgm:t>
    </dgm:pt>
    <dgm:pt modelId="{2EDE831A-F90F-4D9A-8E0B-DE0ABEA06136}" type="parTrans" cxnId="{903461EB-D9E6-468A-8608-3B4DA3FAE17A}">
      <dgm:prSet/>
      <dgm:spPr/>
      <dgm:t>
        <a:bodyPr/>
        <a:lstStyle/>
        <a:p>
          <a:endParaRPr lang="en-GB"/>
        </a:p>
      </dgm:t>
    </dgm:pt>
    <dgm:pt modelId="{3715626F-6FB5-4039-8D0D-F000BD0B91FA}" type="sibTrans" cxnId="{903461EB-D9E6-468A-8608-3B4DA3FAE17A}">
      <dgm:prSet phldrT="02"/>
      <dgm:spPr/>
      <dgm:t>
        <a:bodyPr/>
        <a:lstStyle/>
        <a:p>
          <a:r>
            <a:rPr lang="en-GB"/>
            <a:t>02</a:t>
          </a:r>
        </a:p>
      </dgm:t>
    </dgm:pt>
    <dgm:pt modelId="{8AA400F1-2DAD-4C5E-A7AE-28B3A2F6B5D2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Question what is normal</a:t>
          </a:r>
          <a:endParaRPr lang="en-GB" b="0" i="0" dirty="0"/>
        </a:p>
      </dgm:t>
    </dgm:pt>
    <dgm:pt modelId="{DFAE832D-8D85-4045-A940-245A5CB1DAC0}" type="parTrans" cxnId="{B2C2FAA5-F981-4D60-B0F0-5DE9C2C7FE10}">
      <dgm:prSet/>
      <dgm:spPr/>
      <dgm:t>
        <a:bodyPr/>
        <a:lstStyle/>
        <a:p>
          <a:endParaRPr lang="en-GB"/>
        </a:p>
      </dgm:t>
    </dgm:pt>
    <dgm:pt modelId="{6FCCBD16-3537-48C9-A881-41A0E1C78FDB}" type="sibTrans" cxnId="{B2C2FAA5-F981-4D60-B0F0-5DE9C2C7FE10}">
      <dgm:prSet phldrT="03"/>
      <dgm:spPr/>
      <dgm:t>
        <a:bodyPr/>
        <a:lstStyle/>
        <a:p>
          <a:r>
            <a:rPr lang="en-GB"/>
            <a:t>03</a:t>
          </a:r>
        </a:p>
      </dgm:t>
    </dgm:pt>
    <dgm:pt modelId="{4BB94112-F036-4259-A5D6-B0198A8B7B9D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Encourage people to work together</a:t>
          </a:r>
          <a:endParaRPr lang="en-GB" b="0" i="0" dirty="0"/>
        </a:p>
      </dgm:t>
    </dgm:pt>
    <dgm:pt modelId="{B96EEC5C-9D01-40A4-AC9E-ED164480D8C2}" type="parTrans" cxnId="{042302BE-BE0B-4888-A679-80C51FAA7EEB}">
      <dgm:prSet/>
      <dgm:spPr/>
      <dgm:t>
        <a:bodyPr/>
        <a:lstStyle/>
        <a:p>
          <a:endParaRPr lang="en-GB"/>
        </a:p>
      </dgm:t>
    </dgm:pt>
    <dgm:pt modelId="{B8800921-5D7D-4B1C-B648-6397F7C11BDB}" type="sibTrans" cxnId="{042302BE-BE0B-4888-A679-80C51FAA7EEB}">
      <dgm:prSet phldrT="04"/>
      <dgm:spPr/>
      <dgm:t>
        <a:bodyPr/>
        <a:lstStyle/>
        <a:p>
          <a:r>
            <a:rPr lang="en-GB"/>
            <a:t>04</a:t>
          </a:r>
        </a:p>
      </dgm:t>
    </dgm:pt>
    <dgm:pt modelId="{7F7FFF6A-AA40-4F07-B6A3-409B5C20C6C4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Work at a range of levels</a:t>
          </a:r>
          <a:endParaRPr lang="en-GB" b="0" i="0" dirty="0"/>
        </a:p>
      </dgm:t>
    </dgm:pt>
    <dgm:pt modelId="{817B7AFC-8DBA-4D24-BE30-4C61EE5C4CD0}" type="parTrans" cxnId="{0AC268D9-D720-4C6B-A422-2E1A12D811BC}">
      <dgm:prSet/>
      <dgm:spPr/>
      <dgm:t>
        <a:bodyPr/>
        <a:lstStyle/>
        <a:p>
          <a:endParaRPr lang="en-GB"/>
        </a:p>
      </dgm:t>
    </dgm:pt>
    <dgm:pt modelId="{63273C97-C0E3-4C16-852B-ABEA2B6CA576}" type="sibTrans" cxnId="{0AC268D9-D720-4C6B-A422-2E1A12D811BC}">
      <dgm:prSet phldrT="05"/>
      <dgm:spPr/>
      <dgm:t>
        <a:bodyPr/>
        <a:lstStyle/>
        <a:p>
          <a:r>
            <a:rPr lang="en-GB"/>
            <a:t>05</a:t>
          </a:r>
        </a:p>
      </dgm:t>
    </dgm:pt>
    <dgm:pt modelId="{93517E33-9609-40E1-A04B-2BC457B04352}" type="pres">
      <dgm:prSet presAssocID="{8C982E7E-C4D1-42ED-9121-CE5900B3602D}" presName="Name0" presStyleCnt="0">
        <dgm:presLayoutVars>
          <dgm:animLvl val="lvl"/>
          <dgm:resizeHandles val="exact"/>
        </dgm:presLayoutVars>
      </dgm:prSet>
      <dgm:spPr/>
    </dgm:pt>
    <dgm:pt modelId="{9F719ACC-AE4A-40FF-B6DB-4CFC1DC5E6D2}" type="pres">
      <dgm:prSet presAssocID="{97DD52FA-8926-46F5-BD42-C476235ED686}" presName="compositeNode" presStyleCnt="0">
        <dgm:presLayoutVars>
          <dgm:bulletEnabled val="1"/>
        </dgm:presLayoutVars>
      </dgm:prSet>
      <dgm:spPr/>
    </dgm:pt>
    <dgm:pt modelId="{DBC4281D-C71B-4664-995C-7B7AB2EE42E2}" type="pres">
      <dgm:prSet presAssocID="{97DD52FA-8926-46F5-BD42-C476235ED686}" presName="bgRect" presStyleLbl="alignNode1" presStyleIdx="0" presStyleCnt="5"/>
      <dgm:spPr/>
    </dgm:pt>
    <dgm:pt modelId="{BEDD5812-1115-4B8A-A19D-85AAFE354974}" type="pres">
      <dgm:prSet presAssocID="{41D5E014-00E4-4741-A5B2-53E79298F713}" presName="sibTransNodeRect" presStyleLbl="alignNode1" presStyleIdx="0" presStyleCnt="5">
        <dgm:presLayoutVars>
          <dgm:chMax val="0"/>
          <dgm:bulletEnabled val="1"/>
        </dgm:presLayoutVars>
      </dgm:prSet>
      <dgm:spPr/>
    </dgm:pt>
    <dgm:pt modelId="{AFE06326-83F7-443C-BFD3-C5A597367D4B}" type="pres">
      <dgm:prSet presAssocID="{97DD52FA-8926-46F5-BD42-C476235ED686}" presName="nodeRect" presStyleLbl="alignNode1" presStyleIdx="0" presStyleCnt="5">
        <dgm:presLayoutVars>
          <dgm:bulletEnabled val="1"/>
        </dgm:presLayoutVars>
      </dgm:prSet>
      <dgm:spPr/>
    </dgm:pt>
    <dgm:pt modelId="{97AD09E0-A391-43ED-921A-59444E810E1E}" type="pres">
      <dgm:prSet presAssocID="{41D5E014-00E4-4741-A5B2-53E79298F713}" presName="sibTrans" presStyleCnt="0"/>
      <dgm:spPr/>
    </dgm:pt>
    <dgm:pt modelId="{AF1C2AC7-D46E-4BA0-8311-931587EC53CE}" type="pres">
      <dgm:prSet presAssocID="{37FE235D-A313-44D7-B3F6-820CFC7F1E6F}" presName="compositeNode" presStyleCnt="0">
        <dgm:presLayoutVars>
          <dgm:bulletEnabled val="1"/>
        </dgm:presLayoutVars>
      </dgm:prSet>
      <dgm:spPr/>
    </dgm:pt>
    <dgm:pt modelId="{9C5372CC-55F9-41A2-B2A6-1914F78C1795}" type="pres">
      <dgm:prSet presAssocID="{37FE235D-A313-44D7-B3F6-820CFC7F1E6F}" presName="bgRect" presStyleLbl="alignNode1" presStyleIdx="1" presStyleCnt="5"/>
      <dgm:spPr/>
    </dgm:pt>
    <dgm:pt modelId="{616804D4-7870-46A6-B2A0-2CE8219FB9BB}" type="pres">
      <dgm:prSet presAssocID="{3715626F-6FB5-4039-8D0D-F000BD0B91FA}" presName="sibTransNodeRect" presStyleLbl="alignNode1" presStyleIdx="1" presStyleCnt="5">
        <dgm:presLayoutVars>
          <dgm:chMax val="0"/>
          <dgm:bulletEnabled val="1"/>
        </dgm:presLayoutVars>
      </dgm:prSet>
      <dgm:spPr/>
    </dgm:pt>
    <dgm:pt modelId="{6830736E-9DD1-41F4-BC1B-79E0CB339BC4}" type="pres">
      <dgm:prSet presAssocID="{37FE235D-A313-44D7-B3F6-820CFC7F1E6F}" presName="nodeRect" presStyleLbl="alignNode1" presStyleIdx="1" presStyleCnt="5">
        <dgm:presLayoutVars>
          <dgm:bulletEnabled val="1"/>
        </dgm:presLayoutVars>
      </dgm:prSet>
      <dgm:spPr/>
    </dgm:pt>
    <dgm:pt modelId="{B11E35B1-820A-4B78-A94A-7CB2B31B32C6}" type="pres">
      <dgm:prSet presAssocID="{3715626F-6FB5-4039-8D0D-F000BD0B91FA}" presName="sibTrans" presStyleCnt="0"/>
      <dgm:spPr/>
    </dgm:pt>
    <dgm:pt modelId="{8588D146-0CA7-4D31-8760-8A29DB84E7C2}" type="pres">
      <dgm:prSet presAssocID="{8AA400F1-2DAD-4C5E-A7AE-28B3A2F6B5D2}" presName="compositeNode" presStyleCnt="0">
        <dgm:presLayoutVars>
          <dgm:bulletEnabled val="1"/>
        </dgm:presLayoutVars>
      </dgm:prSet>
      <dgm:spPr/>
    </dgm:pt>
    <dgm:pt modelId="{C4A2D9FD-3FFA-4CBE-9E4F-004229F35DEC}" type="pres">
      <dgm:prSet presAssocID="{8AA400F1-2DAD-4C5E-A7AE-28B3A2F6B5D2}" presName="bgRect" presStyleLbl="alignNode1" presStyleIdx="2" presStyleCnt="5"/>
      <dgm:spPr/>
    </dgm:pt>
    <dgm:pt modelId="{06E3B730-F1E1-4C31-AA88-978153A3C3F4}" type="pres">
      <dgm:prSet presAssocID="{6FCCBD16-3537-48C9-A881-41A0E1C78FDB}" presName="sibTransNodeRect" presStyleLbl="alignNode1" presStyleIdx="2" presStyleCnt="5">
        <dgm:presLayoutVars>
          <dgm:chMax val="0"/>
          <dgm:bulletEnabled val="1"/>
        </dgm:presLayoutVars>
      </dgm:prSet>
      <dgm:spPr/>
    </dgm:pt>
    <dgm:pt modelId="{5710E9EF-EBD0-42F2-BB64-8F36A8B49B26}" type="pres">
      <dgm:prSet presAssocID="{8AA400F1-2DAD-4C5E-A7AE-28B3A2F6B5D2}" presName="nodeRect" presStyleLbl="alignNode1" presStyleIdx="2" presStyleCnt="5">
        <dgm:presLayoutVars>
          <dgm:bulletEnabled val="1"/>
        </dgm:presLayoutVars>
      </dgm:prSet>
      <dgm:spPr/>
    </dgm:pt>
    <dgm:pt modelId="{AAD5CCC2-6A84-4CCD-969B-C9ABDC998B0D}" type="pres">
      <dgm:prSet presAssocID="{6FCCBD16-3537-48C9-A881-41A0E1C78FDB}" presName="sibTrans" presStyleCnt="0"/>
      <dgm:spPr/>
    </dgm:pt>
    <dgm:pt modelId="{9E5AF944-9B16-4E43-B607-FD9F2CB46EB5}" type="pres">
      <dgm:prSet presAssocID="{4BB94112-F036-4259-A5D6-B0198A8B7B9D}" presName="compositeNode" presStyleCnt="0">
        <dgm:presLayoutVars>
          <dgm:bulletEnabled val="1"/>
        </dgm:presLayoutVars>
      </dgm:prSet>
      <dgm:spPr/>
    </dgm:pt>
    <dgm:pt modelId="{166E0798-03A4-4980-8A23-C4DD7503F72C}" type="pres">
      <dgm:prSet presAssocID="{4BB94112-F036-4259-A5D6-B0198A8B7B9D}" presName="bgRect" presStyleLbl="alignNode1" presStyleIdx="3" presStyleCnt="5"/>
      <dgm:spPr/>
    </dgm:pt>
    <dgm:pt modelId="{23E3F2DC-471A-4ADF-8B75-839FF901E4EC}" type="pres">
      <dgm:prSet presAssocID="{B8800921-5D7D-4B1C-B648-6397F7C11BDB}" presName="sibTransNodeRect" presStyleLbl="alignNode1" presStyleIdx="3" presStyleCnt="5">
        <dgm:presLayoutVars>
          <dgm:chMax val="0"/>
          <dgm:bulletEnabled val="1"/>
        </dgm:presLayoutVars>
      </dgm:prSet>
      <dgm:spPr/>
    </dgm:pt>
    <dgm:pt modelId="{18A0F08D-97FC-40EE-9384-30886C9D8058}" type="pres">
      <dgm:prSet presAssocID="{4BB94112-F036-4259-A5D6-B0198A8B7B9D}" presName="nodeRect" presStyleLbl="alignNode1" presStyleIdx="3" presStyleCnt="5">
        <dgm:presLayoutVars>
          <dgm:bulletEnabled val="1"/>
        </dgm:presLayoutVars>
      </dgm:prSet>
      <dgm:spPr/>
    </dgm:pt>
    <dgm:pt modelId="{A5EA7266-C003-4093-94E2-7BB37AB2CA47}" type="pres">
      <dgm:prSet presAssocID="{B8800921-5D7D-4B1C-B648-6397F7C11BDB}" presName="sibTrans" presStyleCnt="0"/>
      <dgm:spPr/>
    </dgm:pt>
    <dgm:pt modelId="{0C63AF91-6E29-466B-9429-DC22A65610F7}" type="pres">
      <dgm:prSet presAssocID="{7F7FFF6A-AA40-4F07-B6A3-409B5C20C6C4}" presName="compositeNode" presStyleCnt="0">
        <dgm:presLayoutVars>
          <dgm:bulletEnabled val="1"/>
        </dgm:presLayoutVars>
      </dgm:prSet>
      <dgm:spPr/>
    </dgm:pt>
    <dgm:pt modelId="{84367214-3ECC-4F22-A3F4-ED34B79F6CE9}" type="pres">
      <dgm:prSet presAssocID="{7F7FFF6A-AA40-4F07-B6A3-409B5C20C6C4}" presName="bgRect" presStyleLbl="alignNode1" presStyleIdx="4" presStyleCnt="5"/>
      <dgm:spPr/>
    </dgm:pt>
    <dgm:pt modelId="{24838AE7-B046-4BBA-BCF2-C99759442D15}" type="pres">
      <dgm:prSet presAssocID="{63273C97-C0E3-4C16-852B-ABEA2B6CA576}" presName="sibTransNodeRect" presStyleLbl="alignNode1" presStyleIdx="4" presStyleCnt="5">
        <dgm:presLayoutVars>
          <dgm:chMax val="0"/>
          <dgm:bulletEnabled val="1"/>
        </dgm:presLayoutVars>
      </dgm:prSet>
      <dgm:spPr/>
    </dgm:pt>
    <dgm:pt modelId="{0BE2E7F9-C9DD-46CF-B0C2-73B1FBE8743C}" type="pres">
      <dgm:prSet presAssocID="{7F7FFF6A-AA40-4F07-B6A3-409B5C20C6C4}" presName="nodeRect" presStyleLbl="alignNode1" presStyleIdx="4" presStyleCnt="5">
        <dgm:presLayoutVars>
          <dgm:bulletEnabled val="1"/>
        </dgm:presLayoutVars>
      </dgm:prSet>
      <dgm:spPr/>
    </dgm:pt>
  </dgm:ptLst>
  <dgm:cxnLst>
    <dgm:cxn modelId="{5841880A-6FC3-4870-868C-0B3B2D70291E}" type="presOf" srcId="{7F7FFF6A-AA40-4F07-B6A3-409B5C20C6C4}" destId="{0BE2E7F9-C9DD-46CF-B0C2-73B1FBE8743C}" srcOrd="1" destOrd="0" presId="urn:microsoft.com/office/officeart/2016/7/layout/LinearBlockProcessNumbered"/>
    <dgm:cxn modelId="{E105310D-50AA-48E4-B888-D4A88F784F51}" type="presOf" srcId="{8AA400F1-2DAD-4C5E-A7AE-28B3A2F6B5D2}" destId="{5710E9EF-EBD0-42F2-BB64-8F36A8B49B26}" srcOrd="1" destOrd="0" presId="urn:microsoft.com/office/officeart/2016/7/layout/LinearBlockProcessNumbered"/>
    <dgm:cxn modelId="{3CE7F144-AEC8-4D1D-A464-6255192915B3}" type="presOf" srcId="{B8800921-5D7D-4B1C-B648-6397F7C11BDB}" destId="{23E3F2DC-471A-4ADF-8B75-839FF901E4EC}" srcOrd="0" destOrd="0" presId="urn:microsoft.com/office/officeart/2016/7/layout/LinearBlockProcessNumbered"/>
    <dgm:cxn modelId="{5143D969-3042-4696-A208-62B05F187635}" type="presOf" srcId="{4BB94112-F036-4259-A5D6-B0198A8B7B9D}" destId="{166E0798-03A4-4980-8A23-C4DD7503F72C}" srcOrd="0" destOrd="0" presId="urn:microsoft.com/office/officeart/2016/7/layout/LinearBlockProcessNumbered"/>
    <dgm:cxn modelId="{BACF646A-7B47-42AC-99A8-1A5103F999CA}" type="presOf" srcId="{8C982E7E-C4D1-42ED-9121-CE5900B3602D}" destId="{93517E33-9609-40E1-A04B-2BC457B04352}" srcOrd="0" destOrd="0" presId="urn:microsoft.com/office/officeart/2016/7/layout/LinearBlockProcessNumbered"/>
    <dgm:cxn modelId="{01A16E6D-2549-4667-9A6A-D76D9BC7B857}" type="presOf" srcId="{37FE235D-A313-44D7-B3F6-820CFC7F1E6F}" destId="{6830736E-9DD1-41F4-BC1B-79E0CB339BC4}" srcOrd="1" destOrd="0" presId="urn:microsoft.com/office/officeart/2016/7/layout/LinearBlockProcessNumbered"/>
    <dgm:cxn modelId="{E2E8607D-F172-4CDC-B0F4-81A0A63BF64E}" type="presOf" srcId="{7F7FFF6A-AA40-4F07-B6A3-409B5C20C6C4}" destId="{84367214-3ECC-4F22-A3F4-ED34B79F6CE9}" srcOrd="0" destOrd="0" presId="urn:microsoft.com/office/officeart/2016/7/layout/LinearBlockProcessNumbered"/>
    <dgm:cxn modelId="{628C008A-7783-4031-87CD-C086B75486FA}" type="presOf" srcId="{37FE235D-A313-44D7-B3F6-820CFC7F1E6F}" destId="{9C5372CC-55F9-41A2-B2A6-1914F78C1795}" srcOrd="0" destOrd="0" presId="urn:microsoft.com/office/officeart/2016/7/layout/LinearBlockProcessNumbered"/>
    <dgm:cxn modelId="{03CF958E-F07B-41BC-B190-FF838192E3FE}" type="presOf" srcId="{4BB94112-F036-4259-A5D6-B0198A8B7B9D}" destId="{18A0F08D-97FC-40EE-9384-30886C9D8058}" srcOrd="1" destOrd="0" presId="urn:microsoft.com/office/officeart/2016/7/layout/LinearBlockProcessNumbered"/>
    <dgm:cxn modelId="{A3A1109D-090D-4326-B70B-1D00CD0EC6F7}" type="presOf" srcId="{41D5E014-00E4-4741-A5B2-53E79298F713}" destId="{BEDD5812-1115-4B8A-A19D-85AAFE354974}" srcOrd="0" destOrd="0" presId="urn:microsoft.com/office/officeart/2016/7/layout/LinearBlockProcessNumbered"/>
    <dgm:cxn modelId="{B2C2FAA5-F981-4D60-B0F0-5DE9C2C7FE10}" srcId="{8C982E7E-C4D1-42ED-9121-CE5900B3602D}" destId="{8AA400F1-2DAD-4C5E-A7AE-28B3A2F6B5D2}" srcOrd="2" destOrd="0" parTransId="{DFAE832D-8D85-4045-A940-245A5CB1DAC0}" sibTransId="{6FCCBD16-3537-48C9-A881-41A0E1C78FDB}"/>
    <dgm:cxn modelId="{71D80FAE-E78A-456E-A2B7-EB5C9BB7C6F0}" type="presOf" srcId="{97DD52FA-8926-46F5-BD42-C476235ED686}" destId="{DBC4281D-C71B-4664-995C-7B7AB2EE42E2}" srcOrd="0" destOrd="0" presId="urn:microsoft.com/office/officeart/2016/7/layout/LinearBlockProcessNumbered"/>
    <dgm:cxn modelId="{20C574B4-6DC5-4AE8-8C82-C942EE59BAE8}" type="presOf" srcId="{63273C97-C0E3-4C16-852B-ABEA2B6CA576}" destId="{24838AE7-B046-4BBA-BCF2-C99759442D15}" srcOrd="0" destOrd="0" presId="urn:microsoft.com/office/officeart/2016/7/layout/LinearBlockProcessNumbered"/>
    <dgm:cxn modelId="{042302BE-BE0B-4888-A679-80C51FAA7EEB}" srcId="{8C982E7E-C4D1-42ED-9121-CE5900B3602D}" destId="{4BB94112-F036-4259-A5D6-B0198A8B7B9D}" srcOrd="3" destOrd="0" parTransId="{B96EEC5C-9D01-40A4-AC9E-ED164480D8C2}" sibTransId="{B8800921-5D7D-4B1C-B648-6397F7C11BDB}"/>
    <dgm:cxn modelId="{1EC95CC2-DBD8-4609-8FB4-B0F0DCDB710C}" type="presOf" srcId="{97DD52FA-8926-46F5-BD42-C476235ED686}" destId="{AFE06326-83F7-443C-BFD3-C5A597367D4B}" srcOrd="1" destOrd="0" presId="urn:microsoft.com/office/officeart/2016/7/layout/LinearBlockProcessNumbered"/>
    <dgm:cxn modelId="{7210C9C8-6E30-45B8-A103-D9030BACDDB8}" srcId="{8C982E7E-C4D1-42ED-9121-CE5900B3602D}" destId="{97DD52FA-8926-46F5-BD42-C476235ED686}" srcOrd="0" destOrd="0" parTransId="{20892C76-CD78-45AF-B3E1-3D76F2A37AFC}" sibTransId="{41D5E014-00E4-4741-A5B2-53E79298F713}"/>
    <dgm:cxn modelId="{0AC268D9-D720-4C6B-A422-2E1A12D811BC}" srcId="{8C982E7E-C4D1-42ED-9121-CE5900B3602D}" destId="{7F7FFF6A-AA40-4F07-B6A3-409B5C20C6C4}" srcOrd="4" destOrd="0" parTransId="{817B7AFC-8DBA-4D24-BE30-4C61EE5C4CD0}" sibTransId="{63273C97-C0E3-4C16-852B-ABEA2B6CA576}"/>
    <dgm:cxn modelId="{ADC79CDB-CA62-4267-BFB2-8E583ADC5327}" type="presOf" srcId="{3715626F-6FB5-4039-8D0D-F000BD0B91FA}" destId="{616804D4-7870-46A6-B2A0-2CE8219FB9BB}" srcOrd="0" destOrd="0" presId="urn:microsoft.com/office/officeart/2016/7/layout/LinearBlockProcessNumbered"/>
    <dgm:cxn modelId="{903461EB-D9E6-468A-8608-3B4DA3FAE17A}" srcId="{8C982E7E-C4D1-42ED-9121-CE5900B3602D}" destId="{37FE235D-A313-44D7-B3F6-820CFC7F1E6F}" srcOrd="1" destOrd="0" parTransId="{2EDE831A-F90F-4D9A-8E0B-DE0ABEA06136}" sibTransId="{3715626F-6FB5-4039-8D0D-F000BD0B91FA}"/>
    <dgm:cxn modelId="{B21EA4EC-5358-446E-914A-2F50A8217594}" type="presOf" srcId="{8AA400F1-2DAD-4C5E-A7AE-28B3A2F6B5D2}" destId="{C4A2D9FD-3FFA-4CBE-9E4F-004229F35DEC}" srcOrd="0" destOrd="0" presId="urn:microsoft.com/office/officeart/2016/7/layout/LinearBlockProcessNumbered"/>
    <dgm:cxn modelId="{424D4FF4-2E53-4014-9934-AA2FEF856F91}" type="presOf" srcId="{6FCCBD16-3537-48C9-A881-41A0E1C78FDB}" destId="{06E3B730-F1E1-4C31-AA88-978153A3C3F4}" srcOrd="0" destOrd="0" presId="urn:microsoft.com/office/officeart/2016/7/layout/LinearBlockProcessNumbered"/>
    <dgm:cxn modelId="{A364ED00-AD73-4530-81DF-495686075FC1}" type="presParOf" srcId="{93517E33-9609-40E1-A04B-2BC457B04352}" destId="{9F719ACC-AE4A-40FF-B6DB-4CFC1DC5E6D2}" srcOrd="0" destOrd="0" presId="urn:microsoft.com/office/officeart/2016/7/layout/LinearBlockProcessNumbered"/>
    <dgm:cxn modelId="{4B193C0F-CCB7-45C6-B969-19AB8D1DAEE8}" type="presParOf" srcId="{9F719ACC-AE4A-40FF-B6DB-4CFC1DC5E6D2}" destId="{DBC4281D-C71B-4664-995C-7B7AB2EE42E2}" srcOrd="0" destOrd="0" presId="urn:microsoft.com/office/officeart/2016/7/layout/LinearBlockProcessNumbered"/>
    <dgm:cxn modelId="{CAB1D7D1-DCB1-4612-9C5C-E8E6D732C07C}" type="presParOf" srcId="{9F719ACC-AE4A-40FF-B6DB-4CFC1DC5E6D2}" destId="{BEDD5812-1115-4B8A-A19D-85AAFE354974}" srcOrd="1" destOrd="0" presId="urn:microsoft.com/office/officeart/2016/7/layout/LinearBlockProcessNumbered"/>
    <dgm:cxn modelId="{057C06DC-FEE6-4A2F-A946-B958F2FDBF26}" type="presParOf" srcId="{9F719ACC-AE4A-40FF-B6DB-4CFC1DC5E6D2}" destId="{AFE06326-83F7-443C-BFD3-C5A597367D4B}" srcOrd="2" destOrd="0" presId="urn:microsoft.com/office/officeart/2016/7/layout/LinearBlockProcessNumbered"/>
    <dgm:cxn modelId="{9B25BFB9-4E39-4C9B-8B5A-0D6539D7B2F5}" type="presParOf" srcId="{93517E33-9609-40E1-A04B-2BC457B04352}" destId="{97AD09E0-A391-43ED-921A-59444E810E1E}" srcOrd="1" destOrd="0" presId="urn:microsoft.com/office/officeart/2016/7/layout/LinearBlockProcessNumbered"/>
    <dgm:cxn modelId="{90075A4E-3468-4BF0-AD26-51199C001B58}" type="presParOf" srcId="{93517E33-9609-40E1-A04B-2BC457B04352}" destId="{AF1C2AC7-D46E-4BA0-8311-931587EC53CE}" srcOrd="2" destOrd="0" presId="urn:microsoft.com/office/officeart/2016/7/layout/LinearBlockProcessNumbered"/>
    <dgm:cxn modelId="{BB51F8BE-AA10-4B26-B57B-80EE5B454884}" type="presParOf" srcId="{AF1C2AC7-D46E-4BA0-8311-931587EC53CE}" destId="{9C5372CC-55F9-41A2-B2A6-1914F78C1795}" srcOrd="0" destOrd="0" presId="urn:microsoft.com/office/officeart/2016/7/layout/LinearBlockProcessNumbered"/>
    <dgm:cxn modelId="{FC3687D1-684F-4A76-9DEE-760A7D260CB6}" type="presParOf" srcId="{AF1C2AC7-D46E-4BA0-8311-931587EC53CE}" destId="{616804D4-7870-46A6-B2A0-2CE8219FB9BB}" srcOrd="1" destOrd="0" presId="urn:microsoft.com/office/officeart/2016/7/layout/LinearBlockProcessNumbered"/>
    <dgm:cxn modelId="{785D59F1-BE04-477E-AEE4-11D3EC38BD29}" type="presParOf" srcId="{AF1C2AC7-D46E-4BA0-8311-931587EC53CE}" destId="{6830736E-9DD1-41F4-BC1B-79E0CB339BC4}" srcOrd="2" destOrd="0" presId="urn:microsoft.com/office/officeart/2016/7/layout/LinearBlockProcessNumbered"/>
    <dgm:cxn modelId="{F9428EE6-BF2F-486C-AEAE-87BC2CB13487}" type="presParOf" srcId="{93517E33-9609-40E1-A04B-2BC457B04352}" destId="{B11E35B1-820A-4B78-A94A-7CB2B31B32C6}" srcOrd="3" destOrd="0" presId="urn:microsoft.com/office/officeart/2016/7/layout/LinearBlockProcessNumbered"/>
    <dgm:cxn modelId="{CB6504A5-B877-498D-8283-15C652DEB65B}" type="presParOf" srcId="{93517E33-9609-40E1-A04B-2BC457B04352}" destId="{8588D146-0CA7-4D31-8760-8A29DB84E7C2}" srcOrd="4" destOrd="0" presId="urn:microsoft.com/office/officeart/2016/7/layout/LinearBlockProcessNumbered"/>
    <dgm:cxn modelId="{17E6A741-3C66-4053-A69A-AE5FE8E377D4}" type="presParOf" srcId="{8588D146-0CA7-4D31-8760-8A29DB84E7C2}" destId="{C4A2D9FD-3FFA-4CBE-9E4F-004229F35DEC}" srcOrd="0" destOrd="0" presId="urn:microsoft.com/office/officeart/2016/7/layout/LinearBlockProcessNumbered"/>
    <dgm:cxn modelId="{727C3258-406F-42FD-9778-894DE0D24144}" type="presParOf" srcId="{8588D146-0CA7-4D31-8760-8A29DB84E7C2}" destId="{06E3B730-F1E1-4C31-AA88-978153A3C3F4}" srcOrd="1" destOrd="0" presId="urn:microsoft.com/office/officeart/2016/7/layout/LinearBlockProcessNumbered"/>
    <dgm:cxn modelId="{3E576040-2CC9-4EC0-9B5E-2381F314B1F1}" type="presParOf" srcId="{8588D146-0CA7-4D31-8760-8A29DB84E7C2}" destId="{5710E9EF-EBD0-42F2-BB64-8F36A8B49B26}" srcOrd="2" destOrd="0" presId="urn:microsoft.com/office/officeart/2016/7/layout/LinearBlockProcessNumbered"/>
    <dgm:cxn modelId="{C01DF68F-1C0E-40D6-BEAE-17F76F8D6D42}" type="presParOf" srcId="{93517E33-9609-40E1-A04B-2BC457B04352}" destId="{AAD5CCC2-6A84-4CCD-969B-C9ABDC998B0D}" srcOrd="5" destOrd="0" presId="urn:microsoft.com/office/officeart/2016/7/layout/LinearBlockProcessNumbered"/>
    <dgm:cxn modelId="{583F9525-C8DC-49E5-AD85-5973F8A5276C}" type="presParOf" srcId="{93517E33-9609-40E1-A04B-2BC457B04352}" destId="{9E5AF944-9B16-4E43-B607-FD9F2CB46EB5}" srcOrd="6" destOrd="0" presId="urn:microsoft.com/office/officeart/2016/7/layout/LinearBlockProcessNumbered"/>
    <dgm:cxn modelId="{A1382985-BBB4-42FF-9EF8-51A152810B63}" type="presParOf" srcId="{9E5AF944-9B16-4E43-B607-FD9F2CB46EB5}" destId="{166E0798-03A4-4980-8A23-C4DD7503F72C}" srcOrd="0" destOrd="0" presId="urn:microsoft.com/office/officeart/2016/7/layout/LinearBlockProcessNumbered"/>
    <dgm:cxn modelId="{238E581B-DB76-4ACE-A2D3-DE4194F8E250}" type="presParOf" srcId="{9E5AF944-9B16-4E43-B607-FD9F2CB46EB5}" destId="{23E3F2DC-471A-4ADF-8B75-839FF901E4EC}" srcOrd="1" destOrd="0" presId="urn:microsoft.com/office/officeart/2016/7/layout/LinearBlockProcessNumbered"/>
    <dgm:cxn modelId="{FA5B7473-7020-4A08-B0A2-091259348EA6}" type="presParOf" srcId="{9E5AF944-9B16-4E43-B607-FD9F2CB46EB5}" destId="{18A0F08D-97FC-40EE-9384-30886C9D8058}" srcOrd="2" destOrd="0" presId="urn:microsoft.com/office/officeart/2016/7/layout/LinearBlockProcessNumbered"/>
    <dgm:cxn modelId="{519B4D9C-18D0-4DBE-BFFD-9F0CFF439690}" type="presParOf" srcId="{93517E33-9609-40E1-A04B-2BC457B04352}" destId="{A5EA7266-C003-4093-94E2-7BB37AB2CA47}" srcOrd="7" destOrd="0" presId="urn:microsoft.com/office/officeart/2016/7/layout/LinearBlockProcessNumbered"/>
    <dgm:cxn modelId="{DDBDC074-6A13-404E-BE02-92796B93DB62}" type="presParOf" srcId="{93517E33-9609-40E1-A04B-2BC457B04352}" destId="{0C63AF91-6E29-466B-9429-DC22A65610F7}" srcOrd="8" destOrd="0" presId="urn:microsoft.com/office/officeart/2016/7/layout/LinearBlockProcessNumbered"/>
    <dgm:cxn modelId="{88A6607F-4D1A-4E9F-95F5-23F33915920A}" type="presParOf" srcId="{0C63AF91-6E29-466B-9429-DC22A65610F7}" destId="{84367214-3ECC-4F22-A3F4-ED34B79F6CE9}" srcOrd="0" destOrd="0" presId="urn:microsoft.com/office/officeart/2016/7/layout/LinearBlockProcessNumbered"/>
    <dgm:cxn modelId="{86B4CB41-61B4-45BE-BF73-4D7E084E5988}" type="presParOf" srcId="{0C63AF91-6E29-466B-9429-DC22A65610F7}" destId="{24838AE7-B046-4BBA-BCF2-C99759442D15}" srcOrd="1" destOrd="0" presId="urn:microsoft.com/office/officeart/2016/7/layout/LinearBlockProcessNumbered"/>
    <dgm:cxn modelId="{8D42AAA6-A6B7-4A2F-90BD-4C76A24BB593}" type="presParOf" srcId="{0C63AF91-6E29-466B-9429-DC22A65610F7}" destId="{0BE2E7F9-C9DD-46CF-B0C2-73B1FBE8743C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362532-585F-44D8-A5A7-A09C86F5FD41}">
      <dsp:nvSpPr>
        <dsp:cNvPr id="0" name=""/>
        <dsp:cNvSpPr/>
      </dsp:nvSpPr>
      <dsp:spPr>
        <a:xfrm>
          <a:off x="0" y="1964"/>
          <a:ext cx="972026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86A474-F083-4CE2-9817-38EE68149811}">
      <dsp:nvSpPr>
        <dsp:cNvPr id="0" name=""/>
        <dsp:cNvSpPr/>
      </dsp:nvSpPr>
      <dsp:spPr>
        <a:xfrm>
          <a:off x="0" y="1964"/>
          <a:ext cx="9720262" cy="1339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kern="1200"/>
            <a:t>2 book project to create space for a different kind of discussion about career guidance.</a:t>
          </a:r>
          <a:endParaRPr lang="en-US" sz="3400" kern="1200"/>
        </a:p>
      </dsp:txBody>
      <dsp:txXfrm>
        <a:off x="0" y="1964"/>
        <a:ext cx="9720262" cy="1339598"/>
      </dsp:txXfrm>
    </dsp:sp>
    <dsp:sp modelId="{E59336D6-812B-4547-971F-67333605FF18}">
      <dsp:nvSpPr>
        <dsp:cNvPr id="0" name=""/>
        <dsp:cNvSpPr/>
      </dsp:nvSpPr>
      <dsp:spPr>
        <a:xfrm>
          <a:off x="0" y="1341563"/>
          <a:ext cx="972026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B439E1-C8F4-4F5E-B2B8-A440E3FED124}">
      <dsp:nvSpPr>
        <dsp:cNvPr id="0" name=""/>
        <dsp:cNvSpPr/>
      </dsp:nvSpPr>
      <dsp:spPr>
        <a:xfrm>
          <a:off x="0" y="1341563"/>
          <a:ext cx="9720262" cy="1339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kern="1200"/>
            <a:t>It builds on and extends a long tradition of thinking about career guidance and social justice. </a:t>
          </a:r>
          <a:endParaRPr lang="en-US" sz="3400" kern="1200"/>
        </a:p>
      </dsp:txBody>
      <dsp:txXfrm>
        <a:off x="0" y="1341563"/>
        <a:ext cx="9720262" cy="1339598"/>
      </dsp:txXfrm>
    </dsp:sp>
    <dsp:sp modelId="{0E2AD45B-FCDB-4663-8F8B-9AB084F80C9F}">
      <dsp:nvSpPr>
        <dsp:cNvPr id="0" name=""/>
        <dsp:cNvSpPr/>
      </dsp:nvSpPr>
      <dsp:spPr>
        <a:xfrm>
          <a:off x="0" y="2681161"/>
          <a:ext cx="972026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A916E4-E1C7-494F-A159-51A1A47C6F49}">
      <dsp:nvSpPr>
        <dsp:cNvPr id="0" name=""/>
        <dsp:cNvSpPr/>
      </dsp:nvSpPr>
      <dsp:spPr>
        <a:xfrm>
          <a:off x="0" y="2681161"/>
          <a:ext cx="9720262" cy="1339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kern="1200"/>
            <a:t>Includes contributions from a wider range of countries including those in the global south. </a:t>
          </a:r>
          <a:endParaRPr lang="en-US" sz="3400" kern="1200"/>
        </a:p>
      </dsp:txBody>
      <dsp:txXfrm>
        <a:off x="0" y="2681161"/>
        <a:ext cx="9720262" cy="13395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3DDA36-D3B9-4E0F-A8A9-8040F1AFFF08}">
      <dsp:nvSpPr>
        <dsp:cNvPr id="0" name=""/>
        <dsp:cNvSpPr/>
      </dsp:nvSpPr>
      <dsp:spPr>
        <a:xfrm>
          <a:off x="0" y="1807369"/>
          <a:ext cx="11152187" cy="0"/>
        </a:xfrm>
        <a:prstGeom prst="line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F0C7E7-642B-4AF0-BA1A-7EEA2620E0FA}">
      <dsp:nvSpPr>
        <dsp:cNvPr id="0" name=""/>
        <dsp:cNvSpPr/>
      </dsp:nvSpPr>
      <dsp:spPr>
        <a:xfrm rot="8100000">
          <a:off x="58986" y="416527"/>
          <a:ext cx="265824" cy="265824"/>
        </a:xfrm>
        <a:prstGeom prst="teardrop">
          <a:avLst>
            <a:gd name="adj" fmla="val 11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9D312DA-748B-41FE-A024-2C8CA5B8B009}">
      <dsp:nvSpPr>
        <dsp:cNvPr id="0" name=""/>
        <dsp:cNvSpPr/>
      </dsp:nvSpPr>
      <dsp:spPr>
        <a:xfrm>
          <a:off x="88517" y="446058"/>
          <a:ext cx="206763" cy="206763"/>
        </a:xfrm>
        <a:prstGeom prst="ellipse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3BFE43-8B4D-4676-A055-D371B65017B8}">
      <dsp:nvSpPr>
        <dsp:cNvPr id="0" name=""/>
        <dsp:cNvSpPr/>
      </dsp:nvSpPr>
      <dsp:spPr>
        <a:xfrm>
          <a:off x="379865" y="737406"/>
          <a:ext cx="4055413" cy="1069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01600" rIns="0" bIns="1524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1" kern="1200" dirty="0"/>
            <a:t>Career guidance for social justice</a:t>
          </a:r>
          <a:r>
            <a:rPr lang="en-US" sz="1600" kern="1200" dirty="0"/>
            <a:t> – Explores context, critique and theory. </a:t>
          </a:r>
        </a:p>
      </dsp:txBody>
      <dsp:txXfrm>
        <a:off x="379865" y="737406"/>
        <a:ext cx="4055413" cy="1069962"/>
      </dsp:txXfrm>
    </dsp:sp>
    <dsp:sp modelId="{72A0DE65-D9D2-426D-8E2B-22CCAF84A444}">
      <dsp:nvSpPr>
        <dsp:cNvPr id="0" name=""/>
        <dsp:cNvSpPr/>
      </dsp:nvSpPr>
      <dsp:spPr>
        <a:xfrm>
          <a:off x="379865" y="361473"/>
          <a:ext cx="4055413" cy="3759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2018</a:t>
          </a:r>
        </a:p>
      </dsp:txBody>
      <dsp:txXfrm>
        <a:off x="379865" y="361473"/>
        <a:ext cx="4055413" cy="375932"/>
      </dsp:txXfrm>
    </dsp:sp>
    <dsp:sp modelId="{9EDAF7B0-D57F-413B-8C7C-847E2F83783E}">
      <dsp:nvSpPr>
        <dsp:cNvPr id="0" name=""/>
        <dsp:cNvSpPr/>
      </dsp:nvSpPr>
      <dsp:spPr>
        <a:xfrm>
          <a:off x="191899" y="737406"/>
          <a:ext cx="0" cy="1069962"/>
        </a:xfrm>
        <a:prstGeom prst="line">
          <a:avLst/>
        </a:prstGeom>
        <a:noFill/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1D3CC3-D690-400E-ACBF-51C87E9AC0BC}">
      <dsp:nvSpPr>
        <dsp:cNvPr id="0" name=""/>
        <dsp:cNvSpPr/>
      </dsp:nvSpPr>
      <dsp:spPr>
        <a:xfrm>
          <a:off x="158065" y="1773535"/>
          <a:ext cx="67667" cy="676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2511846-5D48-4CC9-9830-873C12AF064B}">
      <dsp:nvSpPr>
        <dsp:cNvPr id="0" name=""/>
        <dsp:cNvSpPr/>
      </dsp:nvSpPr>
      <dsp:spPr>
        <a:xfrm rot="18900000">
          <a:off x="6317268" y="2932385"/>
          <a:ext cx="265824" cy="265824"/>
        </a:xfrm>
        <a:prstGeom prst="teardrop">
          <a:avLst>
            <a:gd name="adj" fmla="val 11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1E298FD-77F1-4DCB-8D38-A48322F0AED5}">
      <dsp:nvSpPr>
        <dsp:cNvPr id="0" name=""/>
        <dsp:cNvSpPr/>
      </dsp:nvSpPr>
      <dsp:spPr>
        <a:xfrm>
          <a:off x="6346799" y="2961916"/>
          <a:ext cx="206763" cy="206763"/>
        </a:xfrm>
        <a:prstGeom prst="ellipse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13D65B-B102-405C-8C66-5CB8A6188161}">
      <dsp:nvSpPr>
        <dsp:cNvPr id="0" name=""/>
        <dsp:cNvSpPr/>
      </dsp:nvSpPr>
      <dsp:spPr>
        <a:xfrm>
          <a:off x="6638147" y="1807369"/>
          <a:ext cx="4055413" cy="1069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2400" rIns="101600" bIns="101600" numCol="1" spcCol="1270" anchor="b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1" kern="1200" dirty="0"/>
            <a:t>Career guidance for emancipation</a:t>
          </a:r>
          <a:r>
            <a:rPr lang="en-US" sz="1600" kern="1200" dirty="0"/>
            <a:t> – Explores diverse experiences of neoliberalism and possibilities for challenging and changing things. </a:t>
          </a:r>
        </a:p>
      </dsp:txBody>
      <dsp:txXfrm>
        <a:off x="6638147" y="1807369"/>
        <a:ext cx="4055413" cy="1069962"/>
      </dsp:txXfrm>
    </dsp:sp>
    <dsp:sp modelId="{0EE4FD7B-370B-4303-A064-D5FC0FAA88C4}">
      <dsp:nvSpPr>
        <dsp:cNvPr id="0" name=""/>
        <dsp:cNvSpPr/>
      </dsp:nvSpPr>
      <dsp:spPr>
        <a:xfrm>
          <a:off x="6638147" y="2877331"/>
          <a:ext cx="4055413" cy="3759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2019</a:t>
          </a:r>
        </a:p>
      </dsp:txBody>
      <dsp:txXfrm>
        <a:off x="6638147" y="2877331"/>
        <a:ext cx="4055413" cy="375932"/>
      </dsp:txXfrm>
    </dsp:sp>
    <dsp:sp modelId="{E5E254C1-5BAF-41A4-B076-4B193F562B80}">
      <dsp:nvSpPr>
        <dsp:cNvPr id="0" name=""/>
        <dsp:cNvSpPr/>
      </dsp:nvSpPr>
      <dsp:spPr>
        <a:xfrm>
          <a:off x="6450180" y="1807369"/>
          <a:ext cx="0" cy="1069962"/>
        </a:xfrm>
        <a:prstGeom prst="line">
          <a:avLst/>
        </a:prstGeom>
        <a:noFill/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E1209F-8DD1-4284-AD13-D621DE7740CB}">
      <dsp:nvSpPr>
        <dsp:cNvPr id="0" name=""/>
        <dsp:cNvSpPr/>
      </dsp:nvSpPr>
      <dsp:spPr>
        <a:xfrm>
          <a:off x="6416346" y="1773535"/>
          <a:ext cx="67667" cy="676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161E68-4C65-4655-86D1-7342F773E665}">
      <dsp:nvSpPr>
        <dsp:cNvPr id="0" name=""/>
        <dsp:cNvSpPr/>
      </dsp:nvSpPr>
      <dsp:spPr>
        <a:xfrm>
          <a:off x="8952" y="830741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Definitions</a:t>
          </a:r>
        </a:p>
      </dsp:txBody>
      <dsp:txXfrm>
        <a:off x="55975" y="877764"/>
        <a:ext cx="2581774" cy="1511446"/>
      </dsp:txXfrm>
    </dsp:sp>
    <dsp:sp modelId="{B837194F-7F5A-47C1-9741-353F85BFD5D8}">
      <dsp:nvSpPr>
        <dsp:cNvPr id="0" name=""/>
        <dsp:cNvSpPr/>
      </dsp:nvSpPr>
      <dsp:spPr>
        <a:xfrm>
          <a:off x="2920245" y="1301686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920245" y="1434407"/>
        <a:ext cx="397092" cy="398161"/>
      </dsp:txXfrm>
    </dsp:sp>
    <dsp:sp modelId="{FEB6E90B-6967-456E-9C33-023A4D9B65A0}">
      <dsp:nvSpPr>
        <dsp:cNvPr id="0" name=""/>
        <dsp:cNvSpPr/>
      </dsp:nvSpPr>
      <dsp:spPr>
        <a:xfrm>
          <a:off x="3755101" y="830741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Opportunity </a:t>
          </a:r>
          <a:r>
            <a:rPr lang="en-US" sz="2300" kern="1200" dirty="0"/>
            <a:t>structure</a:t>
          </a:r>
        </a:p>
      </dsp:txBody>
      <dsp:txXfrm>
        <a:off x="3802124" y="877764"/>
        <a:ext cx="2581774" cy="1511446"/>
      </dsp:txXfrm>
    </dsp:sp>
    <dsp:sp modelId="{9C6C1831-B921-4591-96D0-80EC9EAC5385}">
      <dsp:nvSpPr>
        <dsp:cNvPr id="0" name=""/>
        <dsp:cNvSpPr/>
      </dsp:nvSpPr>
      <dsp:spPr>
        <a:xfrm>
          <a:off x="6666394" y="1301686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>
        <a:off x="6666394" y="1434407"/>
        <a:ext cx="397092" cy="398161"/>
      </dsp:txXfrm>
    </dsp:sp>
    <dsp:sp modelId="{885124CC-B1F3-4DF1-B686-EDCE742F219F}">
      <dsp:nvSpPr>
        <dsp:cNvPr id="0" name=""/>
        <dsp:cNvSpPr/>
      </dsp:nvSpPr>
      <dsp:spPr>
        <a:xfrm>
          <a:off x="7501250" y="830741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Neoliberalism</a:t>
          </a:r>
        </a:p>
      </dsp:txBody>
      <dsp:txXfrm>
        <a:off x="7548273" y="877764"/>
        <a:ext cx="2581774" cy="1511446"/>
      </dsp:txXfrm>
    </dsp:sp>
    <dsp:sp modelId="{FC29D964-DE89-4C6B-9C11-63B88216E1F4}">
      <dsp:nvSpPr>
        <dsp:cNvPr id="0" name=""/>
        <dsp:cNvSpPr/>
      </dsp:nvSpPr>
      <dsp:spPr>
        <a:xfrm rot="5400000">
          <a:off x="8555524" y="2623541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-5400000">
        <a:off x="8640081" y="2671705"/>
        <a:ext cx="398161" cy="397092"/>
      </dsp:txXfrm>
    </dsp:sp>
    <dsp:sp modelId="{2D718C24-E020-420D-AD33-15A64E83AD41}">
      <dsp:nvSpPr>
        <dsp:cNvPr id="0" name=""/>
        <dsp:cNvSpPr/>
      </dsp:nvSpPr>
      <dsp:spPr>
        <a:xfrm>
          <a:off x="7501250" y="3506562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Responsibilisation</a:t>
          </a:r>
          <a:endParaRPr lang="en-US" sz="2300" kern="1200" dirty="0"/>
        </a:p>
      </dsp:txBody>
      <dsp:txXfrm>
        <a:off x="7548273" y="3553585"/>
        <a:ext cx="2581774" cy="1511446"/>
      </dsp:txXfrm>
    </dsp:sp>
    <dsp:sp modelId="{2E87C336-4057-4D61-8AAE-669266794E14}">
      <dsp:nvSpPr>
        <dsp:cNvPr id="0" name=""/>
        <dsp:cNvSpPr/>
      </dsp:nvSpPr>
      <dsp:spPr>
        <a:xfrm rot="10800000">
          <a:off x="6698504" y="3977507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6868686" y="4110228"/>
        <a:ext cx="397092" cy="398161"/>
      </dsp:txXfrm>
    </dsp:sp>
    <dsp:sp modelId="{5AAC6AE0-2E08-44AB-9C88-A48E1B65EA30}">
      <dsp:nvSpPr>
        <dsp:cNvPr id="0" name=""/>
        <dsp:cNvSpPr/>
      </dsp:nvSpPr>
      <dsp:spPr>
        <a:xfrm>
          <a:off x="3755101" y="3506562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The faces of oppression</a:t>
          </a:r>
        </a:p>
      </dsp:txBody>
      <dsp:txXfrm>
        <a:off x="3802124" y="3553585"/>
        <a:ext cx="2581774" cy="1511446"/>
      </dsp:txXfrm>
    </dsp:sp>
    <dsp:sp modelId="{21DBA2E7-EBAB-4476-9077-01F99F9821B0}">
      <dsp:nvSpPr>
        <dsp:cNvPr id="0" name=""/>
        <dsp:cNvSpPr/>
      </dsp:nvSpPr>
      <dsp:spPr>
        <a:xfrm rot="10800000">
          <a:off x="2952355" y="3977507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122537" y="4110228"/>
        <a:ext cx="397092" cy="398161"/>
      </dsp:txXfrm>
    </dsp:sp>
    <dsp:sp modelId="{912065CE-C129-4D6B-A1F6-210AE0B145C6}">
      <dsp:nvSpPr>
        <dsp:cNvPr id="0" name=""/>
        <dsp:cNvSpPr/>
      </dsp:nvSpPr>
      <dsp:spPr>
        <a:xfrm>
          <a:off x="8952" y="3506562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The five signposts</a:t>
          </a:r>
        </a:p>
      </dsp:txBody>
      <dsp:txXfrm>
        <a:off x="55975" y="3553585"/>
        <a:ext cx="2581774" cy="15114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161E68-4C65-4655-86D1-7342F773E665}">
      <dsp:nvSpPr>
        <dsp:cNvPr id="0" name=""/>
        <dsp:cNvSpPr/>
      </dsp:nvSpPr>
      <dsp:spPr>
        <a:xfrm>
          <a:off x="8952" y="830741"/>
          <a:ext cx="2675820" cy="1605492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Definitions</a:t>
          </a:r>
        </a:p>
      </dsp:txBody>
      <dsp:txXfrm>
        <a:off x="55975" y="877764"/>
        <a:ext cx="2581774" cy="1511446"/>
      </dsp:txXfrm>
    </dsp:sp>
    <dsp:sp modelId="{B837194F-7F5A-47C1-9741-353F85BFD5D8}">
      <dsp:nvSpPr>
        <dsp:cNvPr id="0" name=""/>
        <dsp:cNvSpPr/>
      </dsp:nvSpPr>
      <dsp:spPr>
        <a:xfrm>
          <a:off x="2920245" y="1301686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920245" y="1434407"/>
        <a:ext cx="397092" cy="398161"/>
      </dsp:txXfrm>
    </dsp:sp>
    <dsp:sp modelId="{FEB6E90B-6967-456E-9C33-023A4D9B65A0}">
      <dsp:nvSpPr>
        <dsp:cNvPr id="0" name=""/>
        <dsp:cNvSpPr/>
      </dsp:nvSpPr>
      <dsp:spPr>
        <a:xfrm>
          <a:off x="3755101" y="830741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Opportunity </a:t>
          </a:r>
          <a:r>
            <a:rPr lang="en-US" sz="2300" kern="1200" dirty="0"/>
            <a:t>structure</a:t>
          </a:r>
        </a:p>
      </dsp:txBody>
      <dsp:txXfrm>
        <a:off x="3802124" y="877764"/>
        <a:ext cx="2581774" cy="1511446"/>
      </dsp:txXfrm>
    </dsp:sp>
    <dsp:sp modelId="{9C6C1831-B921-4591-96D0-80EC9EAC5385}">
      <dsp:nvSpPr>
        <dsp:cNvPr id="0" name=""/>
        <dsp:cNvSpPr/>
      </dsp:nvSpPr>
      <dsp:spPr>
        <a:xfrm>
          <a:off x="6666394" y="1301686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>
        <a:off x="6666394" y="1434407"/>
        <a:ext cx="397092" cy="398161"/>
      </dsp:txXfrm>
    </dsp:sp>
    <dsp:sp modelId="{885124CC-B1F3-4DF1-B686-EDCE742F219F}">
      <dsp:nvSpPr>
        <dsp:cNvPr id="0" name=""/>
        <dsp:cNvSpPr/>
      </dsp:nvSpPr>
      <dsp:spPr>
        <a:xfrm>
          <a:off x="7501250" y="830741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Neoliberalism</a:t>
          </a:r>
        </a:p>
      </dsp:txBody>
      <dsp:txXfrm>
        <a:off x="7548273" y="877764"/>
        <a:ext cx="2581774" cy="1511446"/>
      </dsp:txXfrm>
    </dsp:sp>
    <dsp:sp modelId="{FC29D964-DE89-4C6B-9C11-63B88216E1F4}">
      <dsp:nvSpPr>
        <dsp:cNvPr id="0" name=""/>
        <dsp:cNvSpPr/>
      </dsp:nvSpPr>
      <dsp:spPr>
        <a:xfrm rot="5400000">
          <a:off x="8555524" y="2623541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-5400000">
        <a:off x="8640081" y="2671705"/>
        <a:ext cx="398161" cy="397092"/>
      </dsp:txXfrm>
    </dsp:sp>
    <dsp:sp modelId="{2D718C24-E020-420D-AD33-15A64E83AD41}">
      <dsp:nvSpPr>
        <dsp:cNvPr id="0" name=""/>
        <dsp:cNvSpPr/>
      </dsp:nvSpPr>
      <dsp:spPr>
        <a:xfrm>
          <a:off x="7501250" y="3506562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Responsibilisation</a:t>
          </a:r>
          <a:endParaRPr lang="en-US" sz="2300" kern="1200" dirty="0"/>
        </a:p>
      </dsp:txBody>
      <dsp:txXfrm>
        <a:off x="7548273" y="3553585"/>
        <a:ext cx="2581774" cy="1511446"/>
      </dsp:txXfrm>
    </dsp:sp>
    <dsp:sp modelId="{2E87C336-4057-4D61-8AAE-669266794E14}">
      <dsp:nvSpPr>
        <dsp:cNvPr id="0" name=""/>
        <dsp:cNvSpPr/>
      </dsp:nvSpPr>
      <dsp:spPr>
        <a:xfrm rot="10800000">
          <a:off x="6698504" y="3977507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6868686" y="4110228"/>
        <a:ext cx="397092" cy="398161"/>
      </dsp:txXfrm>
    </dsp:sp>
    <dsp:sp modelId="{5AAC6AE0-2E08-44AB-9C88-A48E1B65EA30}">
      <dsp:nvSpPr>
        <dsp:cNvPr id="0" name=""/>
        <dsp:cNvSpPr/>
      </dsp:nvSpPr>
      <dsp:spPr>
        <a:xfrm>
          <a:off x="3755101" y="3506562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The faces of oppression</a:t>
          </a:r>
        </a:p>
      </dsp:txBody>
      <dsp:txXfrm>
        <a:off x="3802124" y="3553585"/>
        <a:ext cx="2581774" cy="1511446"/>
      </dsp:txXfrm>
    </dsp:sp>
    <dsp:sp modelId="{21DBA2E7-EBAB-4476-9077-01F99F9821B0}">
      <dsp:nvSpPr>
        <dsp:cNvPr id="0" name=""/>
        <dsp:cNvSpPr/>
      </dsp:nvSpPr>
      <dsp:spPr>
        <a:xfrm rot="10800000">
          <a:off x="2952355" y="3977507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122537" y="4110228"/>
        <a:ext cx="397092" cy="398161"/>
      </dsp:txXfrm>
    </dsp:sp>
    <dsp:sp modelId="{912065CE-C129-4D6B-A1F6-210AE0B145C6}">
      <dsp:nvSpPr>
        <dsp:cNvPr id="0" name=""/>
        <dsp:cNvSpPr/>
      </dsp:nvSpPr>
      <dsp:spPr>
        <a:xfrm>
          <a:off x="8952" y="3506562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The five signposts</a:t>
          </a:r>
        </a:p>
      </dsp:txBody>
      <dsp:txXfrm>
        <a:off x="55975" y="3553585"/>
        <a:ext cx="2581774" cy="15114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161E68-4C65-4655-86D1-7342F773E665}">
      <dsp:nvSpPr>
        <dsp:cNvPr id="0" name=""/>
        <dsp:cNvSpPr/>
      </dsp:nvSpPr>
      <dsp:spPr>
        <a:xfrm>
          <a:off x="8952" y="830741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Definitions</a:t>
          </a:r>
        </a:p>
      </dsp:txBody>
      <dsp:txXfrm>
        <a:off x="55975" y="877764"/>
        <a:ext cx="2581774" cy="1511446"/>
      </dsp:txXfrm>
    </dsp:sp>
    <dsp:sp modelId="{B837194F-7F5A-47C1-9741-353F85BFD5D8}">
      <dsp:nvSpPr>
        <dsp:cNvPr id="0" name=""/>
        <dsp:cNvSpPr/>
      </dsp:nvSpPr>
      <dsp:spPr>
        <a:xfrm>
          <a:off x="2920245" y="1301686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920245" y="1434407"/>
        <a:ext cx="397092" cy="398161"/>
      </dsp:txXfrm>
    </dsp:sp>
    <dsp:sp modelId="{FEB6E90B-6967-456E-9C33-023A4D9B65A0}">
      <dsp:nvSpPr>
        <dsp:cNvPr id="0" name=""/>
        <dsp:cNvSpPr/>
      </dsp:nvSpPr>
      <dsp:spPr>
        <a:xfrm>
          <a:off x="3755101" y="830741"/>
          <a:ext cx="2675820" cy="1605492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Opportunity structure</a:t>
          </a:r>
        </a:p>
      </dsp:txBody>
      <dsp:txXfrm>
        <a:off x="3802124" y="877764"/>
        <a:ext cx="2581774" cy="1511446"/>
      </dsp:txXfrm>
    </dsp:sp>
    <dsp:sp modelId="{9C6C1831-B921-4591-96D0-80EC9EAC5385}">
      <dsp:nvSpPr>
        <dsp:cNvPr id="0" name=""/>
        <dsp:cNvSpPr/>
      </dsp:nvSpPr>
      <dsp:spPr>
        <a:xfrm>
          <a:off x="6666394" y="1301686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>
        <a:off x="6666394" y="1434407"/>
        <a:ext cx="397092" cy="398161"/>
      </dsp:txXfrm>
    </dsp:sp>
    <dsp:sp modelId="{885124CC-B1F3-4DF1-B686-EDCE742F219F}">
      <dsp:nvSpPr>
        <dsp:cNvPr id="0" name=""/>
        <dsp:cNvSpPr/>
      </dsp:nvSpPr>
      <dsp:spPr>
        <a:xfrm>
          <a:off x="7501250" y="830741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Neoliberalism</a:t>
          </a:r>
        </a:p>
      </dsp:txBody>
      <dsp:txXfrm>
        <a:off x="7548273" y="877764"/>
        <a:ext cx="2581774" cy="1511446"/>
      </dsp:txXfrm>
    </dsp:sp>
    <dsp:sp modelId="{FC29D964-DE89-4C6B-9C11-63B88216E1F4}">
      <dsp:nvSpPr>
        <dsp:cNvPr id="0" name=""/>
        <dsp:cNvSpPr/>
      </dsp:nvSpPr>
      <dsp:spPr>
        <a:xfrm rot="5400000">
          <a:off x="8555524" y="2623541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-5400000">
        <a:off x="8640081" y="2671705"/>
        <a:ext cx="398161" cy="397092"/>
      </dsp:txXfrm>
    </dsp:sp>
    <dsp:sp modelId="{2D718C24-E020-420D-AD33-15A64E83AD41}">
      <dsp:nvSpPr>
        <dsp:cNvPr id="0" name=""/>
        <dsp:cNvSpPr/>
      </dsp:nvSpPr>
      <dsp:spPr>
        <a:xfrm>
          <a:off x="7501250" y="3506562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Responsibilisation</a:t>
          </a:r>
          <a:endParaRPr lang="en-US" sz="2300" kern="1200" dirty="0"/>
        </a:p>
      </dsp:txBody>
      <dsp:txXfrm>
        <a:off x="7548273" y="3553585"/>
        <a:ext cx="2581774" cy="1511446"/>
      </dsp:txXfrm>
    </dsp:sp>
    <dsp:sp modelId="{2E87C336-4057-4D61-8AAE-669266794E14}">
      <dsp:nvSpPr>
        <dsp:cNvPr id="0" name=""/>
        <dsp:cNvSpPr/>
      </dsp:nvSpPr>
      <dsp:spPr>
        <a:xfrm rot="10800000">
          <a:off x="6698504" y="3977507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6868686" y="4110228"/>
        <a:ext cx="397092" cy="398161"/>
      </dsp:txXfrm>
    </dsp:sp>
    <dsp:sp modelId="{5AAC6AE0-2E08-44AB-9C88-A48E1B65EA30}">
      <dsp:nvSpPr>
        <dsp:cNvPr id="0" name=""/>
        <dsp:cNvSpPr/>
      </dsp:nvSpPr>
      <dsp:spPr>
        <a:xfrm>
          <a:off x="3755101" y="3506562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The faces of oppression</a:t>
          </a:r>
        </a:p>
      </dsp:txBody>
      <dsp:txXfrm>
        <a:off x="3802124" y="3553585"/>
        <a:ext cx="2581774" cy="1511446"/>
      </dsp:txXfrm>
    </dsp:sp>
    <dsp:sp modelId="{21DBA2E7-EBAB-4476-9077-01F99F9821B0}">
      <dsp:nvSpPr>
        <dsp:cNvPr id="0" name=""/>
        <dsp:cNvSpPr/>
      </dsp:nvSpPr>
      <dsp:spPr>
        <a:xfrm rot="10800000">
          <a:off x="2952355" y="3977507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122537" y="4110228"/>
        <a:ext cx="397092" cy="398161"/>
      </dsp:txXfrm>
    </dsp:sp>
    <dsp:sp modelId="{912065CE-C129-4D6B-A1F6-210AE0B145C6}">
      <dsp:nvSpPr>
        <dsp:cNvPr id="0" name=""/>
        <dsp:cNvSpPr/>
      </dsp:nvSpPr>
      <dsp:spPr>
        <a:xfrm>
          <a:off x="8952" y="3506562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The five signposts</a:t>
          </a:r>
        </a:p>
      </dsp:txBody>
      <dsp:txXfrm>
        <a:off x="55975" y="3553585"/>
        <a:ext cx="2581774" cy="151144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161E68-4C65-4655-86D1-7342F773E665}">
      <dsp:nvSpPr>
        <dsp:cNvPr id="0" name=""/>
        <dsp:cNvSpPr/>
      </dsp:nvSpPr>
      <dsp:spPr>
        <a:xfrm>
          <a:off x="8952" y="830741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Definitions</a:t>
          </a:r>
        </a:p>
      </dsp:txBody>
      <dsp:txXfrm>
        <a:off x="55975" y="877764"/>
        <a:ext cx="2581774" cy="1511446"/>
      </dsp:txXfrm>
    </dsp:sp>
    <dsp:sp modelId="{B837194F-7F5A-47C1-9741-353F85BFD5D8}">
      <dsp:nvSpPr>
        <dsp:cNvPr id="0" name=""/>
        <dsp:cNvSpPr/>
      </dsp:nvSpPr>
      <dsp:spPr>
        <a:xfrm>
          <a:off x="2920245" y="1301686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920245" y="1434407"/>
        <a:ext cx="397092" cy="398161"/>
      </dsp:txXfrm>
    </dsp:sp>
    <dsp:sp modelId="{FEB6E90B-6967-456E-9C33-023A4D9B65A0}">
      <dsp:nvSpPr>
        <dsp:cNvPr id="0" name=""/>
        <dsp:cNvSpPr/>
      </dsp:nvSpPr>
      <dsp:spPr>
        <a:xfrm>
          <a:off x="3755101" y="830741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Opportunity </a:t>
          </a:r>
          <a:r>
            <a:rPr lang="en-US" sz="2300" kern="1200" dirty="0"/>
            <a:t>structure</a:t>
          </a:r>
        </a:p>
      </dsp:txBody>
      <dsp:txXfrm>
        <a:off x="3802124" y="877764"/>
        <a:ext cx="2581774" cy="1511446"/>
      </dsp:txXfrm>
    </dsp:sp>
    <dsp:sp modelId="{9C6C1831-B921-4591-96D0-80EC9EAC5385}">
      <dsp:nvSpPr>
        <dsp:cNvPr id="0" name=""/>
        <dsp:cNvSpPr/>
      </dsp:nvSpPr>
      <dsp:spPr>
        <a:xfrm>
          <a:off x="6666394" y="1301686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>
        <a:off x="6666394" y="1434407"/>
        <a:ext cx="397092" cy="398161"/>
      </dsp:txXfrm>
    </dsp:sp>
    <dsp:sp modelId="{885124CC-B1F3-4DF1-B686-EDCE742F219F}">
      <dsp:nvSpPr>
        <dsp:cNvPr id="0" name=""/>
        <dsp:cNvSpPr/>
      </dsp:nvSpPr>
      <dsp:spPr>
        <a:xfrm>
          <a:off x="7501250" y="830741"/>
          <a:ext cx="2675820" cy="1605492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Neoliberalism</a:t>
          </a:r>
        </a:p>
      </dsp:txBody>
      <dsp:txXfrm>
        <a:off x="7548273" y="877764"/>
        <a:ext cx="2581774" cy="1511446"/>
      </dsp:txXfrm>
    </dsp:sp>
    <dsp:sp modelId="{FC29D964-DE89-4C6B-9C11-63B88216E1F4}">
      <dsp:nvSpPr>
        <dsp:cNvPr id="0" name=""/>
        <dsp:cNvSpPr/>
      </dsp:nvSpPr>
      <dsp:spPr>
        <a:xfrm rot="5400000">
          <a:off x="8555524" y="2623541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-5400000">
        <a:off x="8640081" y="2671705"/>
        <a:ext cx="398161" cy="397092"/>
      </dsp:txXfrm>
    </dsp:sp>
    <dsp:sp modelId="{2D718C24-E020-420D-AD33-15A64E83AD41}">
      <dsp:nvSpPr>
        <dsp:cNvPr id="0" name=""/>
        <dsp:cNvSpPr/>
      </dsp:nvSpPr>
      <dsp:spPr>
        <a:xfrm>
          <a:off x="7501250" y="3506562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Responsibilisation</a:t>
          </a:r>
          <a:endParaRPr lang="en-US" sz="2300" kern="1200" dirty="0"/>
        </a:p>
      </dsp:txBody>
      <dsp:txXfrm>
        <a:off x="7548273" y="3553585"/>
        <a:ext cx="2581774" cy="1511446"/>
      </dsp:txXfrm>
    </dsp:sp>
    <dsp:sp modelId="{2E87C336-4057-4D61-8AAE-669266794E14}">
      <dsp:nvSpPr>
        <dsp:cNvPr id="0" name=""/>
        <dsp:cNvSpPr/>
      </dsp:nvSpPr>
      <dsp:spPr>
        <a:xfrm rot="10800000">
          <a:off x="6698504" y="3977507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6868686" y="4110228"/>
        <a:ext cx="397092" cy="398161"/>
      </dsp:txXfrm>
    </dsp:sp>
    <dsp:sp modelId="{5AAC6AE0-2E08-44AB-9C88-A48E1B65EA30}">
      <dsp:nvSpPr>
        <dsp:cNvPr id="0" name=""/>
        <dsp:cNvSpPr/>
      </dsp:nvSpPr>
      <dsp:spPr>
        <a:xfrm>
          <a:off x="3755101" y="3506562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The faces of oppression</a:t>
          </a:r>
        </a:p>
      </dsp:txBody>
      <dsp:txXfrm>
        <a:off x="3802124" y="3553585"/>
        <a:ext cx="2581774" cy="1511446"/>
      </dsp:txXfrm>
    </dsp:sp>
    <dsp:sp modelId="{21DBA2E7-EBAB-4476-9077-01F99F9821B0}">
      <dsp:nvSpPr>
        <dsp:cNvPr id="0" name=""/>
        <dsp:cNvSpPr/>
      </dsp:nvSpPr>
      <dsp:spPr>
        <a:xfrm rot="10800000">
          <a:off x="2952355" y="3977507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122537" y="4110228"/>
        <a:ext cx="397092" cy="398161"/>
      </dsp:txXfrm>
    </dsp:sp>
    <dsp:sp modelId="{912065CE-C129-4D6B-A1F6-210AE0B145C6}">
      <dsp:nvSpPr>
        <dsp:cNvPr id="0" name=""/>
        <dsp:cNvSpPr/>
      </dsp:nvSpPr>
      <dsp:spPr>
        <a:xfrm>
          <a:off x="8952" y="3506562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The five signposts</a:t>
          </a:r>
        </a:p>
      </dsp:txBody>
      <dsp:txXfrm>
        <a:off x="55975" y="3553585"/>
        <a:ext cx="2581774" cy="151144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339749-36FF-4F6A-98C6-660990910F70}">
      <dsp:nvSpPr>
        <dsp:cNvPr id="0" name=""/>
        <dsp:cNvSpPr/>
      </dsp:nvSpPr>
      <dsp:spPr>
        <a:xfrm>
          <a:off x="0" y="1964"/>
          <a:ext cx="972026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78FCE3-7876-473A-B9C6-4D7F0EE7B76F}">
      <dsp:nvSpPr>
        <dsp:cNvPr id="0" name=""/>
        <dsp:cNvSpPr/>
      </dsp:nvSpPr>
      <dsp:spPr>
        <a:xfrm>
          <a:off x="0" y="1964"/>
          <a:ext cx="9720262" cy="1339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The ‘competition state’  - career guidance will support people in maximising their potential and develop flexibility towards the need for labour. </a:t>
          </a:r>
          <a:endParaRPr lang="en-US" sz="2200" kern="1200" dirty="0"/>
        </a:p>
      </dsp:txBody>
      <dsp:txXfrm>
        <a:off x="0" y="1964"/>
        <a:ext cx="9720262" cy="1339598"/>
      </dsp:txXfrm>
    </dsp:sp>
    <dsp:sp modelId="{15CED0FF-3F64-475C-893E-D5B4A33AACA2}">
      <dsp:nvSpPr>
        <dsp:cNvPr id="0" name=""/>
        <dsp:cNvSpPr/>
      </dsp:nvSpPr>
      <dsp:spPr>
        <a:xfrm>
          <a:off x="0" y="1341563"/>
          <a:ext cx="972026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C8FE5E-A1BB-46C4-A834-E3053A717E22}">
      <dsp:nvSpPr>
        <dsp:cNvPr id="0" name=""/>
        <dsp:cNvSpPr/>
      </dsp:nvSpPr>
      <dsp:spPr>
        <a:xfrm>
          <a:off x="0" y="1341563"/>
          <a:ext cx="9720262" cy="1339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Globalisation – career guidance will support the mobility of labour nationally and internationally</a:t>
          </a:r>
          <a:endParaRPr lang="en-US" sz="2200" kern="1200" dirty="0"/>
        </a:p>
      </dsp:txBody>
      <dsp:txXfrm>
        <a:off x="0" y="1341563"/>
        <a:ext cx="9720262" cy="1339598"/>
      </dsp:txXfrm>
    </dsp:sp>
    <dsp:sp modelId="{84600739-F89C-45E0-B1E3-077490259A8B}">
      <dsp:nvSpPr>
        <dsp:cNvPr id="0" name=""/>
        <dsp:cNvSpPr/>
      </dsp:nvSpPr>
      <dsp:spPr>
        <a:xfrm>
          <a:off x="0" y="2681161"/>
          <a:ext cx="972026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42876C-BE78-4DF3-98A3-324DE5C8CDE5}">
      <dsp:nvSpPr>
        <dsp:cNvPr id="0" name=""/>
        <dsp:cNvSpPr/>
      </dsp:nvSpPr>
      <dsp:spPr>
        <a:xfrm>
          <a:off x="0" y="2681161"/>
          <a:ext cx="9720262" cy="1339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The current state of welfare is unsustainable – reforms of the education system are needed -  career guidance can increase individual responsibility, and guide individuals to make wise investments in the development of their individual human capital. </a:t>
          </a:r>
          <a:endParaRPr lang="en-US" sz="2200" kern="1200" dirty="0"/>
        </a:p>
      </dsp:txBody>
      <dsp:txXfrm>
        <a:off x="0" y="2681161"/>
        <a:ext cx="9720262" cy="133959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161E68-4C65-4655-86D1-7342F773E665}">
      <dsp:nvSpPr>
        <dsp:cNvPr id="0" name=""/>
        <dsp:cNvSpPr/>
      </dsp:nvSpPr>
      <dsp:spPr>
        <a:xfrm>
          <a:off x="8952" y="830741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Definitions</a:t>
          </a:r>
        </a:p>
      </dsp:txBody>
      <dsp:txXfrm>
        <a:off x="55975" y="877764"/>
        <a:ext cx="2581774" cy="1511446"/>
      </dsp:txXfrm>
    </dsp:sp>
    <dsp:sp modelId="{B837194F-7F5A-47C1-9741-353F85BFD5D8}">
      <dsp:nvSpPr>
        <dsp:cNvPr id="0" name=""/>
        <dsp:cNvSpPr/>
      </dsp:nvSpPr>
      <dsp:spPr>
        <a:xfrm>
          <a:off x="2920245" y="1301686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920245" y="1434407"/>
        <a:ext cx="397092" cy="398161"/>
      </dsp:txXfrm>
    </dsp:sp>
    <dsp:sp modelId="{FEB6E90B-6967-456E-9C33-023A4D9B65A0}">
      <dsp:nvSpPr>
        <dsp:cNvPr id="0" name=""/>
        <dsp:cNvSpPr/>
      </dsp:nvSpPr>
      <dsp:spPr>
        <a:xfrm>
          <a:off x="3755101" y="830741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Opportunity </a:t>
          </a:r>
          <a:r>
            <a:rPr lang="en-US" sz="2300" kern="1200" dirty="0"/>
            <a:t>structure</a:t>
          </a:r>
        </a:p>
      </dsp:txBody>
      <dsp:txXfrm>
        <a:off x="3802124" y="877764"/>
        <a:ext cx="2581774" cy="1511446"/>
      </dsp:txXfrm>
    </dsp:sp>
    <dsp:sp modelId="{9C6C1831-B921-4591-96D0-80EC9EAC5385}">
      <dsp:nvSpPr>
        <dsp:cNvPr id="0" name=""/>
        <dsp:cNvSpPr/>
      </dsp:nvSpPr>
      <dsp:spPr>
        <a:xfrm>
          <a:off x="6666394" y="1301686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>
        <a:off x="6666394" y="1434407"/>
        <a:ext cx="397092" cy="398161"/>
      </dsp:txXfrm>
    </dsp:sp>
    <dsp:sp modelId="{885124CC-B1F3-4DF1-B686-EDCE742F219F}">
      <dsp:nvSpPr>
        <dsp:cNvPr id="0" name=""/>
        <dsp:cNvSpPr/>
      </dsp:nvSpPr>
      <dsp:spPr>
        <a:xfrm>
          <a:off x="7501250" y="830741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Neoliberalism</a:t>
          </a:r>
        </a:p>
      </dsp:txBody>
      <dsp:txXfrm>
        <a:off x="7548273" y="877764"/>
        <a:ext cx="2581774" cy="1511446"/>
      </dsp:txXfrm>
    </dsp:sp>
    <dsp:sp modelId="{FC29D964-DE89-4C6B-9C11-63B88216E1F4}">
      <dsp:nvSpPr>
        <dsp:cNvPr id="0" name=""/>
        <dsp:cNvSpPr/>
      </dsp:nvSpPr>
      <dsp:spPr>
        <a:xfrm rot="5400000">
          <a:off x="8555524" y="2623541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-5400000">
        <a:off x="8640081" y="2671705"/>
        <a:ext cx="398161" cy="397092"/>
      </dsp:txXfrm>
    </dsp:sp>
    <dsp:sp modelId="{2D718C24-E020-420D-AD33-15A64E83AD41}">
      <dsp:nvSpPr>
        <dsp:cNvPr id="0" name=""/>
        <dsp:cNvSpPr/>
      </dsp:nvSpPr>
      <dsp:spPr>
        <a:xfrm>
          <a:off x="7501250" y="3506562"/>
          <a:ext cx="2675820" cy="1605492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Responsibilisation</a:t>
          </a:r>
          <a:endParaRPr lang="en-US" sz="2300" kern="1200" dirty="0"/>
        </a:p>
      </dsp:txBody>
      <dsp:txXfrm>
        <a:off x="7548273" y="3553585"/>
        <a:ext cx="2581774" cy="1511446"/>
      </dsp:txXfrm>
    </dsp:sp>
    <dsp:sp modelId="{2E87C336-4057-4D61-8AAE-669266794E14}">
      <dsp:nvSpPr>
        <dsp:cNvPr id="0" name=""/>
        <dsp:cNvSpPr/>
      </dsp:nvSpPr>
      <dsp:spPr>
        <a:xfrm rot="10800000">
          <a:off x="6698504" y="3977507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6868686" y="4110228"/>
        <a:ext cx="397092" cy="398161"/>
      </dsp:txXfrm>
    </dsp:sp>
    <dsp:sp modelId="{5AAC6AE0-2E08-44AB-9C88-A48E1B65EA30}">
      <dsp:nvSpPr>
        <dsp:cNvPr id="0" name=""/>
        <dsp:cNvSpPr/>
      </dsp:nvSpPr>
      <dsp:spPr>
        <a:xfrm>
          <a:off x="3755101" y="3506562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The faces of oppression</a:t>
          </a:r>
        </a:p>
      </dsp:txBody>
      <dsp:txXfrm>
        <a:off x="3802124" y="3553585"/>
        <a:ext cx="2581774" cy="1511446"/>
      </dsp:txXfrm>
    </dsp:sp>
    <dsp:sp modelId="{21DBA2E7-EBAB-4476-9077-01F99F9821B0}">
      <dsp:nvSpPr>
        <dsp:cNvPr id="0" name=""/>
        <dsp:cNvSpPr/>
      </dsp:nvSpPr>
      <dsp:spPr>
        <a:xfrm rot="10800000">
          <a:off x="2952355" y="3977507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122537" y="4110228"/>
        <a:ext cx="397092" cy="398161"/>
      </dsp:txXfrm>
    </dsp:sp>
    <dsp:sp modelId="{912065CE-C129-4D6B-A1F6-210AE0B145C6}">
      <dsp:nvSpPr>
        <dsp:cNvPr id="0" name=""/>
        <dsp:cNvSpPr/>
      </dsp:nvSpPr>
      <dsp:spPr>
        <a:xfrm>
          <a:off x="8952" y="3506562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The five signposts</a:t>
          </a:r>
        </a:p>
      </dsp:txBody>
      <dsp:txXfrm>
        <a:off x="55975" y="3553585"/>
        <a:ext cx="2581774" cy="151144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161E68-4C65-4655-86D1-7342F773E665}">
      <dsp:nvSpPr>
        <dsp:cNvPr id="0" name=""/>
        <dsp:cNvSpPr/>
      </dsp:nvSpPr>
      <dsp:spPr>
        <a:xfrm>
          <a:off x="8952" y="830741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Definitions</a:t>
          </a:r>
        </a:p>
      </dsp:txBody>
      <dsp:txXfrm>
        <a:off x="55975" y="877764"/>
        <a:ext cx="2581774" cy="1511446"/>
      </dsp:txXfrm>
    </dsp:sp>
    <dsp:sp modelId="{B837194F-7F5A-47C1-9741-353F85BFD5D8}">
      <dsp:nvSpPr>
        <dsp:cNvPr id="0" name=""/>
        <dsp:cNvSpPr/>
      </dsp:nvSpPr>
      <dsp:spPr>
        <a:xfrm>
          <a:off x="2920245" y="1301686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920245" y="1434407"/>
        <a:ext cx="397092" cy="398161"/>
      </dsp:txXfrm>
    </dsp:sp>
    <dsp:sp modelId="{FEB6E90B-6967-456E-9C33-023A4D9B65A0}">
      <dsp:nvSpPr>
        <dsp:cNvPr id="0" name=""/>
        <dsp:cNvSpPr/>
      </dsp:nvSpPr>
      <dsp:spPr>
        <a:xfrm>
          <a:off x="3755101" y="830741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Opportunity </a:t>
          </a:r>
          <a:r>
            <a:rPr lang="en-US" sz="2300" kern="1200" dirty="0"/>
            <a:t>structure</a:t>
          </a:r>
        </a:p>
      </dsp:txBody>
      <dsp:txXfrm>
        <a:off x="3802124" y="877764"/>
        <a:ext cx="2581774" cy="1511446"/>
      </dsp:txXfrm>
    </dsp:sp>
    <dsp:sp modelId="{9C6C1831-B921-4591-96D0-80EC9EAC5385}">
      <dsp:nvSpPr>
        <dsp:cNvPr id="0" name=""/>
        <dsp:cNvSpPr/>
      </dsp:nvSpPr>
      <dsp:spPr>
        <a:xfrm>
          <a:off x="6666394" y="1301686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>
        <a:off x="6666394" y="1434407"/>
        <a:ext cx="397092" cy="398161"/>
      </dsp:txXfrm>
    </dsp:sp>
    <dsp:sp modelId="{885124CC-B1F3-4DF1-B686-EDCE742F219F}">
      <dsp:nvSpPr>
        <dsp:cNvPr id="0" name=""/>
        <dsp:cNvSpPr/>
      </dsp:nvSpPr>
      <dsp:spPr>
        <a:xfrm>
          <a:off x="7501250" y="830741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Neoliberalism</a:t>
          </a:r>
        </a:p>
      </dsp:txBody>
      <dsp:txXfrm>
        <a:off x="7548273" y="877764"/>
        <a:ext cx="2581774" cy="1511446"/>
      </dsp:txXfrm>
    </dsp:sp>
    <dsp:sp modelId="{FC29D964-DE89-4C6B-9C11-63B88216E1F4}">
      <dsp:nvSpPr>
        <dsp:cNvPr id="0" name=""/>
        <dsp:cNvSpPr/>
      </dsp:nvSpPr>
      <dsp:spPr>
        <a:xfrm rot="5400000">
          <a:off x="8555524" y="2623541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-5400000">
        <a:off x="8640081" y="2671705"/>
        <a:ext cx="398161" cy="397092"/>
      </dsp:txXfrm>
    </dsp:sp>
    <dsp:sp modelId="{2D718C24-E020-420D-AD33-15A64E83AD41}">
      <dsp:nvSpPr>
        <dsp:cNvPr id="0" name=""/>
        <dsp:cNvSpPr/>
      </dsp:nvSpPr>
      <dsp:spPr>
        <a:xfrm>
          <a:off x="7501250" y="3506562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Responsibilisation</a:t>
          </a:r>
          <a:endParaRPr lang="en-US" sz="2300" kern="1200" dirty="0"/>
        </a:p>
      </dsp:txBody>
      <dsp:txXfrm>
        <a:off x="7548273" y="3553585"/>
        <a:ext cx="2581774" cy="1511446"/>
      </dsp:txXfrm>
    </dsp:sp>
    <dsp:sp modelId="{2E87C336-4057-4D61-8AAE-669266794E14}">
      <dsp:nvSpPr>
        <dsp:cNvPr id="0" name=""/>
        <dsp:cNvSpPr/>
      </dsp:nvSpPr>
      <dsp:spPr>
        <a:xfrm rot="10800000">
          <a:off x="6698504" y="3977507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6868686" y="4110228"/>
        <a:ext cx="397092" cy="398161"/>
      </dsp:txXfrm>
    </dsp:sp>
    <dsp:sp modelId="{5AAC6AE0-2E08-44AB-9C88-A48E1B65EA30}">
      <dsp:nvSpPr>
        <dsp:cNvPr id="0" name=""/>
        <dsp:cNvSpPr/>
      </dsp:nvSpPr>
      <dsp:spPr>
        <a:xfrm>
          <a:off x="3755101" y="3506562"/>
          <a:ext cx="2675820" cy="1605492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The faces of oppression</a:t>
          </a:r>
        </a:p>
      </dsp:txBody>
      <dsp:txXfrm>
        <a:off x="3802124" y="3553585"/>
        <a:ext cx="2581774" cy="1511446"/>
      </dsp:txXfrm>
    </dsp:sp>
    <dsp:sp modelId="{21DBA2E7-EBAB-4476-9077-01F99F9821B0}">
      <dsp:nvSpPr>
        <dsp:cNvPr id="0" name=""/>
        <dsp:cNvSpPr/>
      </dsp:nvSpPr>
      <dsp:spPr>
        <a:xfrm rot="10800000">
          <a:off x="2952355" y="3977507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122537" y="4110228"/>
        <a:ext cx="397092" cy="398161"/>
      </dsp:txXfrm>
    </dsp:sp>
    <dsp:sp modelId="{912065CE-C129-4D6B-A1F6-210AE0B145C6}">
      <dsp:nvSpPr>
        <dsp:cNvPr id="0" name=""/>
        <dsp:cNvSpPr/>
      </dsp:nvSpPr>
      <dsp:spPr>
        <a:xfrm>
          <a:off x="8952" y="3506562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The five signposts</a:t>
          </a:r>
        </a:p>
      </dsp:txBody>
      <dsp:txXfrm>
        <a:off x="55975" y="3553585"/>
        <a:ext cx="2581774" cy="151144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F83C4E-E16E-4357-AA88-33EEEFDBCAA4}">
      <dsp:nvSpPr>
        <dsp:cNvPr id="0" name=""/>
        <dsp:cNvSpPr/>
      </dsp:nvSpPr>
      <dsp:spPr>
        <a:xfrm>
          <a:off x="0" y="883266"/>
          <a:ext cx="2331640" cy="455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58420" rIns="163576" bIns="58420" numCol="1" spcCol="1270" anchor="ctr" anchorCtr="0">
          <a:noAutofit/>
        </a:bodyPr>
        <a:lstStyle/>
        <a:p>
          <a:pPr marL="0" lvl="0" indent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Exploitation</a:t>
          </a:r>
        </a:p>
      </dsp:txBody>
      <dsp:txXfrm>
        <a:off x="0" y="883266"/>
        <a:ext cx="2331640" cy="455400"/>
      </dsp:txXfrm>
    </dsp:sp>
    <dsp:sp modelId="{FACC7485-CF21-423D-B201-6C1E666393B0}">
      <dsp:nvSpPr>
        <dsp:cNvPr id="0" name=""/>
        <dsp:cNvSpPr/>
      </dsp:nvSpPr>
      <dsp:spPr>
        <a:xfrm>
          <a:off x="2331640" y="869035"/>
          <a:ext cx="466328" cy="483862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CE0B63-37CF-496E-9C08-B89DD309DD53}">
      <dsp:nvSpPr>
        <dsp:cNvPr id="0" name=""/>
        <dsp:cNvSpPr/>
      </dsp:nvSpPr>
      <dsp:spPr>
        <a:xfrm>
          <a:off x="2984500" y="869035"/>
          <a:ext cx="6342062" cy="4838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300" kern="1200" dirty="0"/>
            <a:t>Unfair compensation and coercion</a:t>
          </a:r>
        </a:p>
      </dsp:txBody>
      <dsp:txXfrm>
        <a:off x="2984500" y="869035"/>
        <a:ext cx="6342062" cy="483862"/>
      </dsp:txXfrm>
    </dsp:sp>
    <dsp:sp modelId="{1527CD39-59CB-4EA5-BF77-AFCF93F4A28B}">
      <dsp:nvSpPr>
        <dsp:cNvPr id="0" name=""/>
        <dsp:cNvSpPr/>
      </dsp:nvSpPr>
      <dsp:spPr>
        <a:xfrm>
          <a:off x="0" y="1449928"/>
          <a:ext cx="2331640" cy="455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58420" rIns="163576" bIns="58420" numCol="1" spcCol="1270" anchor="ctr" anchorCtr="0">
          <a:noAutofit/>
        </a:bodyPr>
        <a:lstStyle/>
        <a:p>
          <a:pPr marL="0" lvl="0" indent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Marginalisation</a:t>
          </a:r>
        </a:p>
      </dsp:txBody>
      <dsp:txXfrm>
        <a:off x="0" y="1449928"/>
        <a:ext cx="2331640" cy="455400"/>
      </dsp:txXfrm>
    </dsp:sp>
    <dsp:sp modelId="{5EADE76A-0C51-4EDA-B810-A915C4D7ED7F}">
      <dsp:nvSpPr>
        <dsp:cNvPr id="0" name=""/>
        <dsp:cNvSpPr/>
      </dsp:nvSpPr>
      <dsp:spPr>
        <a:xfrm>
          <a:off x="2331640" y="1435697"/>
          <a:ext cx="466328" cy="483862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708F42-6D8A-45FA-9DCC-9C8AD78FCEB9}">
      <dsp:nvSpPr>
        <dsp:cNvPr id="0" name=""/>
        <dsp:cNvSpPr/>
      </dsp:nvSpPr>
      <dsp:spPr>
        <a:xfrm>
          <a:off x="2984500" y="1435697"/>
          <a:ext cx="6342062" cy="4838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300" kern="1200" dirty="0"/>
            <a:t>Loss of work, power and respect</a:t>
          </a:r>
        </a:p>
      </dsp:txBody>
      <dsp:txXfrm>
        <a:off x="2984500" y="1435697"/>
        <a:ext cx="6342062" cy="483862"/>
      </dsp:txXfrm>
    </dsp:sp>
    <dsp:sp modelId="{5AA1508C-5566-4F66-8C5B-5B425EFC3A1E}">
      <dsp:nvSpPr>
        <dsp:cNvPr id="0" name=""/>
        <dsp:cNvSpPr/>
      </dsp:nvSpPr>
      <dsp:spPr>
        <a:xfrm>
          <a:off x="0" y="2016591"/>
          <a:ext cx="2331640" cy="455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58420" rIns="163576" bIns="58420" numCol="1" spcCol="1270" anchor="ctr" anchorCtr="0">
          <a:noAutofit/>
        </a:bodyPr>
        <a:lstStyle/>
        <a:p>
          <a:pPr marL="0" lvl="0" indent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Powerlessness</a:t>
          </a:r>
        </a:p>
      </dsp:txBody>
      <dsp:txXfrm>
        <a:off x="0" y="2016591"/>
        <a:ext cx="2331640" cy="455400"/>
      </dsp:txXfrm>
    </dsp:sp>
    <dsp:sp modelId="{F6C4FEA0-563C-4D63-91D8-FE8F33555BFB}">
      <dsp:nvSpPr>
        <dsp:cNvPr id="0" name=""/>
        <dsp:cNvSpPr/>
      </dsp:nvSpPr>
      <dsp:spPr>
        <a:xfrm>
          <a:off x="2331640" y="2002360"/>
          <a:ext cx="466328" cy="483862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B47306-8BD5-405D-B182-03B7A086FC22}">
      <dsp:nvSpPr>
        <dsp:cNvPr id="0" name=""/>
        <dsp:cNvSpPr/>
      </dsp:nvSpPr>
      <dsp:spPr>
        <a:xfrm>
          <a:off x="2984500" y="2002360"/>
          <a:ext cx="6342062" cy="4838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300" kern="1200" dirty="0"/>
            <a:t>Always being on the receiving end of orders</a:t>
          </a:r>
        </a:p>
      </dsp:txBody>
      <dsp:txXfrm>
        <a:off x="2984500" y="2002360"/>
        <a:ext cx="6342062" cy="483862"/>
      </dsp:txXfrm>
    </dsp:sp>
    <dsp:sp modelId="{23877CCC-34D6-472D-96E7-AF2F9AF3F07F}">
      <dsp:nvSpPr>
        <dsp:cNvPr id="0" name=""/>
        <dsp:cNvSpPr/>
      </dsp:nvSpPr>
      <dsp:spPr>
        <a:xfrm>
          <a:off x="0" y="2569022"/>
          <a:ext cx="2329363" cy="7257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58420" rIns="163576" bIns="58420" numCol="1" spcCol="1270" anchor="ctr" anchorCtr="0">
          <a:noAutofit/>
        </a:bodyPr>
        <a:lstStyle/>
        <a:p>
          <a:pPr marL="0" lvl="0" indent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Cultural imperialism</a:t>
          </a:r>
        </a:p>
      </dsp:txBody>
      <dsp:txXfrm>
        <a:off x="0" y="2569022"/>
        <a:ext cx="2329363" cy="725793"/>
      </dsp:txXfrm>
    </dsp:sp>
    <dsp:sp modelId="{BC446594-6C5E-4579-8D17-094A34463EE8}">
      <dsp:nvSpPr>
        <dsp:cNvPr id="0" name=""/>
        <dsp:cNvSpPr/>
      </dsp:nvSpPr>
      <dsp:spPr>
        <a:xfrm>
          <a:off x="2329363" y="2569022"/>
          <a:ext cx="465872" cy="725793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9CB575-79AD-45BA-9BA7-8F53B8A3A291}">
      <dsp:nvSpPr>
        <dsp:cNvPr id="0" name=""/>
        <dsp:cNvSpPr/>
      </dsp:nvSpPr>
      <dsp:spPr>
        <a:xfrm>
          <a:off x="2981585" y="2569022"/>
          <a:ext cx="6335869" cy="7257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300" kern="1200" dirty="0"/>
            <a:t>Imposing ‘norms’ on people</a:t>
          </a:r>
        </a:p>
      </dsp:txBody>
      <dsp:txXfrm>
        <a:off x="2981585" y="2569022"/>
        <a:ext cx="6335869" cy="725793"/>
      </dsp:txXfrm>
    </dsp:sp>
    <dsp:sp modelId="{8419FDD9-E5E7-40DB-B181-A681E7E52E8A}">
      <dsp:nvSpPr>
        <dsp:cNvPr id="0" name=""/>
        <dsp:cNvSpPr/>
      </dsp:nvSpPr>
      <dsp:spPr>
        <a:xfrm>
          <a:off x="0" y="3391847"/>
          <a:ext cx="2331640" cy="455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58420" rIns="163576" bIns="58420" numCol="1" spcCol="1270" anchor="ctr" anchorCtr="0">
          <a:noAutofit/>
        </a:bodyPr>
        <a:lstStyle/>
        <a:p>
          <a:pPr marL="0" lvl="0" indent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Violence</a:t>
          </a:r>
        </a:p>
      </dsp:txBody>
      <dsp:txXfrm>
        <a:off x="0" y="3391847"/>
        <a:ext cx="2331640" cy="455400"/>
      </dsp:txXfrm>
    </dsp:sp>
    <dsp:sp modelId="{1BCFD5E3-3D00-4FDB-8BBC-21A3A49D1882}">
      <dsp:nvSpPr>
        <dsp:cNvPr id="0" name=""/>
        <dsp:cNvSpPr/>
      </dsp:nvSpPr>
      <dsp:spPr>
        <a:xfrm>
          <a:off x="2331640" y="3377616"/>
          <a:ext cx="466328" cy="483862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114D17-67EC-4016-A920-E9D1109D2367}">
      <dsp:nvSpPr>
        <dsp:cNvPr id="0" name=""/>
        <dsp:cNvSpPr/>
      </dsp:nvSpPr>
      <dsp:spPr>
        <a:xfrm>
          <a:off x="2984500" y="3377616"/>
          <a:ext cx="6342062" cy="4838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300" kern="1200" dirty="0"/>
            <a:t>Random, unprovoked attacks</a:t>
          </a:r>
        </a:p>
      </dsp:txBody>
      <dsp:txXfrm>
        <a:off x="2984500" y="3377616"/>
        <a:ext cx="6342062" cy="48386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161E68-4C65-4655-86D1-7342F773E665}">
      <dsp:nvSpPr>
        <dsp:cNvPr id="0" name=""/>
        <dsp:cNvSpPr/>
      </dsp:nvSpPr>
      <dsp:spPr>
        <a:xfrm>
          <a:off x="8952" y="830741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Definitions</a:t>
          </a:r>
        </a:p>
      </dsp:txBody>
      <dsp:txXfrm>
        <a:off x="55975" y="877764"/>
        <a:ext cx="2581774" cy="1511446"/>
      </dsp:txXfrm>
    </dsp:sp>
    <dsp:sp modelId="{B837194F-7F5A-47C1-9741-353F85BFD5D8}">
      <dsp:nvSpPr>
        <dsp:cNvPr id="0" name=""/>
        <dsp:cNvSpPr/>
      </dsp:nvSpPr>
      <dsp:spPr>
        <a:xfrm>
          <a:off x="2920245" y="1301686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920245" y="1434407"/>
        <a:ext cx="397092" cy="398161"/>
      </dsp:txXfrm>
    </dsp:sp>
    <dsp:sp modelId="{FEB6E90B-6967-456E-9C33-023A4D9B65A0}">
      <dsp:nvSpPr>
        <dsp:cNvPr id="0" name=""/>
        <dsp:cNvSpPr/>
      </dsp:nvSpPr>
      <dsp:spPr>
        <a:xfrm>
          <a:off x="3755101" y="830741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Opportunity </a:t>
          </a:r>
          <a:r>
            <a:rPr lang="en-US" sz="2300" kern="1200" dirty="0"/>
            <a:t>structure</a:t>
          </a:r>
        </a:p>
      </dsp:txBody>
      <dsp:txXfrm>
        <a:off x="3802124" y="877764"/>
        <a:ext cx="2581774" cy="1511446"/>
      </dsp:txXfrm>
    </dsp:sp>
    <dsp:sp modelId="{9C6C1831-B921-4591-96D0-80EC9EAC5385}">
      <dsp:nvSpPr>
        <dsp:cNvPr id="0" name=""/>
        <dsp:cNvSpPr/>
      </dsp:nvSpPr>
      <dsp:spPr>
        <a:xfrm>
          <a:off x="6666394" y="1301686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>
        <a:off x="6666394" y="1434407"/>
        <a:ext cx="397092" cy="398161"/>
      </dsp:txXfrm>
    </dsp:sp>
    <dsp:sp modelId="{885124CC-B1F3-4DF1-B686-EDCE742F219F}">
      <dsp:nvSpPr>
        <dsp:cNvPr id="0" name=""/>
        <dsp:cNvSpPr/>
      </dsp:nvSpPr>
      <dsp:spPr>
        <a:xfrm>
          <a:off x="7501250" y="830741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Neoliberalism</a:t>
          </a:r>
        </a:p>
      </dsp:txBody>
      <dsp:txXfrm>
        <a:off x="7548273" y="877764"/>
        <a:ext cx="2581774" cy="1511446"/>
      </dsp:txXfrm>
    </dsp:sp>
    <dsp:sp modelId="{FC29D964-DE89-4C6B-9C11-63B88216E1F4}">
      <dsp:nvSpPr>
        <dsp:cNvPr id="0" name=""/>
        <dsp:cNvSpPr/>
      </dsp:nvSpPr>
      <dsp:spPr>
        <a:xfrm rot="5400000">
          <a:off x="8555524" y="2623541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-5400000">
        <a:off x="8640081" y="2671705"/>
        <a:ext cx="398161" cy="397092"/>
      </dsp:txXfrm>
    </dsp:sp>
    <dsp:sp modelId="{2D718C24-E020-420D-AD33-15A64E83AD41}">
      <dsp:nvSpPr>
        <dsp:cNvPr id="0" name=""/>
        <dsp:cNvSpPr/>
      </dsp:nvSpPr>
      <dsp:spPr>
        <a:xfrm>
          <a:off x="7501250" y="3506562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Responsibilisation</a:t>
          </a:r>
          <a:endParaRPr lang="en-US" sz="2300" kern="1200" dirty="0"/>
        </a:p>
      </dsp:txBody>
      <dsp:txXfrm>
        <a:off x="7548273" y="3553585"/>
        <a:ext cx="2581774" cy="1511446"/>
      </dsp:txXfrm>
    </dsp:sp>
    <dsp:sp modelId="{2E87C336-4057-4D61-8AAE-669266794E14}">
      <dsp:nvSpPr>
        <dsp:cNvPr id="0" name=""/>
        <dsp:cNvSpPr/>
      </dsp:nvSpPr>
      <dsp:spPr>
        <a:xfrm rot="10800000">
          <a:off x="6698504" y="3977507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6868686" y="4110228"/>
        <a:ext cx="397092" cy="398161"/>
      </dsp:txXfrm>
    </dsp:sp>
    <dsp:sp modelId="{5AAC6AE0-2E08-44AB-9C88-A48E1B65EA30}">
      <dsp:nvSpPr>
        <dsp:cNvPr id="0" name=""/>
        <dsp:cNvSpPr/>
      </dsp:nvSpPr>
      <dsp:spPr>
        <a:xfrm>
          <a:off x="3755101" y="3506562"/>
          <a:ext cx="2675820" cy="1605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The faces of oppression</a:t>
          </a:r>
        </a:p>
      </dsp:txBody>
      <dsp:txXfrm>
        <a:off x="3802124" y="3553585"/>
        <a:ext cx="2581774" cy="1511446"/>
      </dsp:txXfrm>
    </dsp:sp>
    <dsp:sp modelId="{21DBA2E7-EBAB-4476-9077-01F99F9821B0}">
      <dsp:nvSpPr>
        <dsp:cNvPr id="0" name=""/>
        <dsp:cNvSpPr/>
      </dsp:nvSpPr>
      <dsp:spPr>
        <a:xfrm rot="10800000">
          <a:off x="2952355" y="3977507"/>
          <a:ext cx="567274" cy="6636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122537" y="4110228"/>
        <a:ext cx="397092" cy="398161"/>
      </dsp:txXfrm>
    </dsp:sp>
    <dsp:sp modelId="{912065CE-C129-4D6B-A1F6-210AE0B145C6}">
      <dsp:nvSpPr>
        <dsp:cNvPr id="0" name=""/>
        <dsp:cNvSpPr/>
      </dsp:nvSpPr>
      <dsp:spPr>
        <a:xfrm>
          <a:off x="8952" y="3506562"/>
          <a:ext cx="2675820" cy="1605492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The five signposts</a:t>
          </a:r>
        </a:p>
      </dsp:txBody>
      <dsp:txXfrm>
        <a:off x="55975" y="3553585"/>
        <a:ext cx="2581774" cy="151144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C07280-B06C-4A04-A35B-3D45181BCC9A}">
      <dsp:nvSpPr>
        <dsp:cNvPr id="0" name=""/>
        <dsp:cNvSpPr/>
      </dsp:nvSpPr>
      <dsp:spPr>
        <a:xfrm>
          <a:off x="0" y="1964"/>
          <a:ext cx="972026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873BC6-6E9F-4825-91BF-F434D9EF295D}">
      <dsp:nvSpPr>
        <dsp:cNvPr id="0" name=""/>
        <dsp:cNvSpPr/>
      </dsp:nvSpPr>
      <dsp:spPr>
        <a:xfrm>
          <a:off x="0" y="1964"/>
          <a:ext cx="9720262" cy="1339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Career</a:t>
          </a:r>
          <a:r>
            <a:rPr lang="en-GB" sz="2000" kern="1200" dirty="0"/>
            <a:t>/education as a critical social practice with the aim of enhancing awareness and understanding of the diverse ways in which life-careers might be meaningfully constructed and enacted (Irving)</a:t>
          </a:r>
          <a:endParaRPr lang="en-US" sz="2000" kern="1200" dirty="0"/>
        </a:p>
      </dsp:txBody>
      <dsp:txXfrm>
        <a:off x="0" y="1964"/>
        <a:ext cx="9720262" cy="1339598"/>
      </dsp:txXfrm>
    </dsp:sp>
    <dsp:sp modelId="{4C8A0FB2-25FF-4E1D-B7B1-982BAAB8853D}">
      <dsp:nvSpPr>
        <dsp:cNvPr id="0" name=""/>
        <dsp:cNvSpPr/>
      </dsp:nvSpPr>
      <dsp:spPr>
        <a:xfrm>
          <a:off x="0" y="1341563"/>
          <a:ext cx="972026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2FEE44-1C37-4189-9270-064876C49F6A}">
      <dsp:nvSpPr>
        <dsp:cNvPr id="0" name=""/>
        <dsp:cNvSpPr/>
      </dsp:nvSpPr>
      <dsp:spPr>
        <a:xfrm>
          <a:off x="0" y="1341563"/>
          <a:ext cx="9720262" cy="1339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Career guidance with the role of conscientisation and helping individuals to explore the inter-relationship between their career development, technological change and political transformation (Buchanan, Hooley) </a:t>
          </a:r>
          <a:endParaRPr lang="en-US" sz="2000" kern="1200" dirty="0"/>
        </a:p>
      </dsp:txBody>
      <dsp:txXfrm>
        <a:off x="0" y="1341563"/>
        <a:ext cx="9720262" cy="1339598"/>
      </dsp:txXfrm>
    </dsp:sp>
    <dsp:sp modelId="{F9167D89-84D6-4AE8-BF18-2A189231DDD0}">
      <dsp:nvSpPr>
        <dsp:cNvPr id="0" name=""/>
        <dsp:cNvSpPr/>
      </dsp:nvSpPr>
      <dsp:spPr>
        <a:xfrm>
          <a:off x="0" y="2681161"/>
          <a:ext cx="972026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D7CD31-7A7A-4254-8A23-DD0A1890C8EC}">
      <dsp:nvSpPr>
        <dsp:cNvPr id="0" name=""/>
        <dsp:cNvSpPr/>
      </dsp:nvSpPr>
      <dsp:spPr>
        <a:xfrm>
          <a:off x="0" y="2681161"/>
          <a:ext cx="9720262" cy="1339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Resituate career guidance as a practice that does not, per se, promote geographic mobility (of theories, models and labour) but instead invites both practitioners and people to include a socio-spatial perspective to the notion of career and to think critically from both a local and a global perspective (Alexander, Ribeiro &amp; </a:t>
          </a:r>
          <a:r>
            <a:rPr lang="en-GB" sz="2000" kern="1200" dirty="0" err="1"/>
            <a:t>Fonçatti</a:t>
          </a:r>
          <a:r>
            <a:rPr lang="en-GB" sz="2000" kern="1200" dirty="0"/>
            <a:t>)</a:t>
          </a:r>
          <a:endParaRPr lang="en-US" sz="2000" kern="1200" dirty="0"/>
        </a:p>
      </dsp:txBody>
      <dsp:txXfrm>
        <a:off x="0" y="2681161"/>
        <a:ext cx="9720262" cy="133959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C4281D-C71B-4664-995C-7B7AB2EE42E2}">
      <dsp:nvSpPr>
        <dsp:cNvPr id="0" name=""/>
        <dsp:cNvSpPr/>
      </dsp:nvSpPr>
      <dsp:spPr>
        <a:xfrm>
          <a:off x="5837" y="916409"/>
          <a:ext cx="1824922" cy="218990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0" rIns="180262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1500" b="1" i="0" kern="1200" dirty="0"/>
            <a:t>Build critical consciousness</a:t>
          </a:r>
          <a:r>
            <a:rPr lang="en-GB" sz="1500" b="0" i="0" kern="1200" dirty="0"/>
            <a:t> </a:t>
          </a:r>
          <a:endParaRPr lang="en-GB" sz="1500" kern="1200" dirty="0"/>
        </a:p>
      </dsp:txBody>
      <dsp:txXfrm>
        <a:off x="5837" y="1792371"/>
        <a:ext cx="1824922" cy="1313944"/>
      </dsp:txXfrm>
    </dsp:sp>
    <dsp:sp modelId="{BEDD5812-1115-4B8A-A19D-85AAFE354974}">
      <dsp:nvSpPr>
        <dsp:cNvPr id="0" name=""/>
        <dsp:cNvSpPr/>
      </dsp:nvSpPr>
      <dsp:spPr>
        <a:xfrm>
          <a:off x="5837" y="916409"/>
          <a:ext cx="1824922" cy="87596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165100" rIns="180262" bIns="16510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/>
            <a:t>01</a:t>
          </a:r>
        </a:p>
      </dsp:txBody>
      <dsp:txXfrm>
        <a:off x="5837" y="916409"/>
        <a:ext cx="1824922" cy="875962"/>
      </dsp:txXfrm>
    </dsp:sp>
    <dsp:sp modelId="{9C5372CC-55F9-41A2-B2A6-1914F78C1795}">
      <dsp:nvSpPr>
        <dsp:cNvPr id="0" name=""/>
        <dsp:cNvSpPr/>
      </dsp:nvSpPr>
      <dsp:spPr>
        <a:xfrm>
          <a:off x="1976753" y="916409"/>
          <a:ext cx="1824922" cy="2189906"/>
        </a:xfrm>
        <a:prstGeom prst="rect">
          <a:avLst/>
        </a:prstGeom>
        <a:solidFill>
          <a:schemeClr val="accent2">
            <a:hueOff val="-212160"/>
            <a:satOff val="0"/>
            <a:lumOff val="-4019"/>
            <a:alphaOff val="0"/>
          </a:schemeClr>
        </a:solidFill>
        <a:ln w="12700" cap="flat" cmpd="sng" algn="ctr">
          <a:solidFill>
            <a:schemeClr val="accent2">
              <a:hueOff val="-212160"/>
              <a:satOff val="0"/>
              <a:lumOff val="-401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0" rIns="180262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1500" b="1" i="0" kern="1200" dirty="0"/>
            <a:t>Name oppression</a:t>
          </a:r>
          <a:endParaRPr lang="en-GB" sz="1500" b="0" i="0" kern="1200" dirty="0"/>
        </a:p>
      </dsp:txBody>
      <dsp:txXfrm>
        <a:off x="1976753" y="1792371"/>
        <a:ext cx="1824922" cy="1313944"/>
      </dsp:txXfrm>
    </dsp:sp>
    <dsp:sp modelId="{616804D4-7870-46A6-B2A0-2CE8219FB9BB}">
      <dsp:nvSpPr>
        <dsp:cNvPr id="0" name=""/>
        <dsp:cNvSpPr/>
      </dsp:nvSpPr>
      <dsp:spPr>
        <a:xfrm>
          <a:off x="1976753" y="916409"/>
          <a:ext cx="1824922" cy="87596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165100" rIns="180262" bIns="16510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/>
            <a:t>02</a:t>
          </a:r>
        </a:p>
      </dsp:txBody>
      <dsp:txXfrm>
        <a:off x="1976753" y="916409"/>
        <a:ext cx="1824922" cy="875962"/>
      </dsp:txXfrm>
    </dsp:sp>
    <dsp:sp modelId="{C4A2D9FD-3FFA-4CBE-9E4F-004229F35DEC}">
      <dsp:nvSpPr>
        <dsp:cNvPr id="0" name=""/>
        <dsp:cNvSpPr/>
      </dsp:nvSpPr>
      <dsp:spPr>
        <a:xfrm>
          <a:off x="3947669" y="916409"/>
          <a:ext cx="1824922" cy="2189906"/>
        </a:xfrm>
        <a:prstGeom prst="rect">
          <a:avLst/>
        </a:prstGeom>
        <a:solidFill>
          <a:schemeClr val="accent2">
            <a:hueOff val="-424319"/>
            <a:satOff val="0"/>
            <a:lumOff val="-8039"/>
            <a:alphaOff val="0"/>
          </a:schemeClr>
        </a:solidFill>
        <a:ln w="12700" cap="flat" cmpd="sng" algn="ctr">
          <a:solidFill>
            <a:schemeClr val="accent2">
              <a:hueOff val="-424319"/>
              <a:satOff val="0"/>
              <a:lumOff val="-80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0" rIns="180262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1500" b="1" i="0" kern="1200" dirty="0"/>
            <a:t>Question what is normal</a:t>
          </a:r>
          <a:endParaRPr lang="en-GB" sz="1500" b="0" i="0" kern="1200" dirty="0"/>
        </a:p>
      </dsp:txBody>
      <dsp:txXfrm>
        <a:off x="3947669" y="1792371"/>
        <a:ext cx="1824922" cy="1313944"/>
      </dsp:txXfrm>
    </dsp:sp>
    <dsp:sp modelId="{06E3B730-F1E1-4C31-AA88-978153A3C3F4}">
      <dsp:nvSpPr>
        <dsp:cNvPr id="0" name=""/>
        <dsp:cNvSpPr/>
      </dsp:nvSpPr>
      <dsp:spPr>
        <a:xfrm>
          <a:off x="3947669" y="916409"/>
          <a:ext cx="1824922" cy="87596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165100" rIns="180262" bIns="16510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/>
            <a:t>03</a:t>
          </a:r>
        </a:p>
      </dsp:txBody>
      <dsp:txXfrm>
        <a:off x="3947669" y="916409"/>
        <a:ext cx="1824922" cy="875962"/>
      </dsp:txXfrm>
    </dsp:sp>
    <dsp:sp modelId="{166E0798-03A4-4980-8A23-C4DD7503F72C}">
      <dsp:nvSpPr>
        <dsp:cNvPr id="0" name=""/>
        <dsp:cNvSpPr/>
      </dsp:nvSpPr>
      <dsp:spPr>
        <a:xfrm>
          <a:off x="5918585" y="916409"/>
          <a:ext cx="1824922" cy="2189906"/>
        </a:xfrm>
        <a:prstGeom prst="rect">
          <a:avLst/>
        </a:prstGeom>
        <a:solidFill>
          <a:schemeClr val="accent2">
            <a:hueOff val="-636479"/>
            <a:satOff val="0"/>
            <a:lumOff val="-12058"/>
            <a:alphaOff val="0"/>
          </a:schemeClr>
        </a:solidFill>
        <a:ln w="12700" cap="flat" cmpd="sng" algn="ctr">
          <a:solidFill>
            <a:schemeClr val="accent2">
              <a:hueOff val="-636479"/>
              <a:satOff val="0"/>
              <a:lumOff val="-1205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0" rIns="180262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1500" b="1" i="0" kern="1200" dirty="0"/>
            <a:t>Encourage people to work together</a:t>
          </a:r>
          <a:endParaRPr lang="en-GB" sz="1500" b="0" i="0" kern="1200" dirty="0"/>
        </a:p>
      </dsp:txBody>
      <dsp:txXfrm>
        <a:off x="5918585" y="1792371"/>
        <a:ext cx="1824922" cy="1313944"/>
      </dsp:txXfrm>
    </dsp:sp>
    <dsp:sp modelId="{23E3F2DC-471A-4ADF-8B75-839FF901E4EC}">
      <dsp:nvSpPr>
        <dsp:cNvPr id="0" name=""/>
        <dsp:cNvSpPr/>
      </dsp:nvSpPr>
      <dsp:spPr>
        <a:xfrm>
          <a:off x="5918585" y="916409"/>
          <a:ext cx="1824922" cy="87596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165100" rIns="180262" bIns="16510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/>
            <a:t>04</a:t>
          </a:r>
        </a:p>
      </dsp:txBody>
      <dsp:txXfrm>
        <a:off x="5918585" y="916409"/>
        <a:ext cx="1824922" cy="875962"/>
      </dsp:txXfrm>
    </dsp:sp>
    <dsp:sp modelId="{84367214-3ECC-4F22-A3F4-ED34B79F6CE9}">
      <dsp:nvSpPr>
        <dsp:cNvPr id="0" name=""/>
        <dsp:cNvSpPr/>
      </dsp:nvSpPr>
      <dsp:spPr>
        <a:xfrm>
          <a:off x="7889501" y="916409"/>
          <a:ext cx="1824922" cy="2189906"/>
        </a:xfrm>
        <a:prstGeom prst="rect">
          <a:avLst/>
        </a:prstGeom>
        <a:solidFill>
          <a:schemeClr val="accent2">
            <a:hueOff val="-848638"/>
            <a:satOff val="0"/>
            <a:lumOff val="-16078"/>
            <a:alphaOff val="0"/>
          </a:schemeClr>
        </a:solidFill>
        <a:ln w="12700" cap="flat" cmpd="sng" algn="ctr">
          <a:solidFill>
            <a:schemeClr val="accent2">
              <a:hueOff val="-848638"/>
              <a:satOff val="0"/>
              <a:lumOff val="-1607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0" rIns="180262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1500" b="1" i="0" kern="1200" dirty="0"/>
            <a:t>Work at a range of levels</a:t>
          </a:r>
          <a:endParaRPr lang="en-GB" sz="1500" b="0" i="0" kern="1200" dirty="0"/>
        </a:p>
      </dsp:txBody>
      <dsp:txXfrm>
        <a:off x="7889501" y="1792371"/>
        <a:ext cx="1824922" cy="1313944"/>
      </dsp:txXfrm>
    </dsp:sp>
    <dsp:sp modelId="{24838AE7-B046-4BBA-BCF2-C99759442D15}">
      <dsp:nvSpPr>
        <dsp:cNvPr id="0" name=""/>
        <dsp:cNvSpPr/>
      </dsp:nvSpPr>
      <dsp:spPr>
        <a:xfrm>
          <a:off x="7889501" y="916409"/>
          <a:ext cx="1824922" cy="87596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165100" rIns="180262" bIns="16510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/>
            <a:t>05</a:t>
          </a:r>
        </a:p>
      </dsp:txBody>
      <dsp:txXfrm>
        <a:off x="7889501" y="916409"/>
        <a:ext cx="1824922" cy="8759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3D1EFC6-2C19-4B3B-9291-D4B1DE1F3D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9BB3A1-20BF-4151-903D-6A00931973F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51F0D-C81F-43FE-AB0D-0D6D68F701C4}" type="datetimeFigureOut">
              <a:rPr lang="nb-NO" smtClean="0"/>
              <a:t>29.08.2019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7C8058-B3FF-4D8F-AA66-D4E7230A0F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9C6FBA-2DED-47EE-8241-27B311BEA5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34F48-5963-44C3-9CEB-BBA0F09DCA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5112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79DA4-9301-4FD6-B9B2-3D8029D1BC36}" type="datetimeFigureOut">
              <a:rPr lang="nb-NO" smtClean="0"/>
              <a:t>29.08.2019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4A15D0-1550-415A-9991-3D06005E73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5670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974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1C489-CFAA-4246-9C33-AC002DAD2A2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887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Tristram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74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Tristram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172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Tristram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263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1C489-CFAA-4246-9C33-AC002DAD2A2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6866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Tristram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1C489-CFAA-4246-9C33-AC002DAD2A2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287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Tristram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4950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Tristram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538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Tristram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787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Tristram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3142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Ronald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1C489-CFAA-4246-9C33-AC002DAD2A2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2880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Ronald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1C489-CFAA-4246-9C33-AC002DAD2A2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9072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1C489-CFAA-4246-9C33-AC002DAD2A2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6429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Tristram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7259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Tristram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9059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Ronald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1C489-CFAA-4246-9C33-AC002DAD2A2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26800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Tristram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3325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822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Tristram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4724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Tristram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260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HINN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B7BC2-8249-4ED3-9E5B-3C7131465D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5075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153909-4BAB-4037-9E7D-31380CD577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5075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4A5EEE-3A5C-4D9A-ACB4-463CFF67C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29.08.2019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DA490-44C2-4553-9481-95A5C775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6DF65-9D5C-45F1-B3BF-B5F0AA85D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1902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INN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8AC18-DCD3-4B69-8080-A81F07324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26563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29881-4210-4FB5-9EAE-2493F4E8E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326563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467B2-463E-4155-8592-19798E9DC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29.08.2019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A6E90B-A6FA-41CB-B9DF-E86E7234F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3749675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4D0DE-0E50-4793-9FF8-4BE381870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2336" y="6356350"/>
            <a:ext cx="1922427" cy="365125"/>
          </a:xfrm>
        </p:spPr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63147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3" pos="490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INN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9C46F-EB7E-4299-ACD0-5A3911646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419CD-5440-4B4C-9318-29CA0D6608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490071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2C5DF6-DE51-43DF-A3BC-8B6CAF427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78332" y="1825625"/>
            <a:ext cx="4490071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D04416-83C6-4BA3-A7E1-0FE4A52AE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29.08.2019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FE4D9-471D-4327-BF81-FC9F54382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83927C-3C3A-4FE6-B918-945683372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95249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bilde portret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F642E04-611B-4317-BA50-B85BD6A43417}"/>
              </a:ext>
            </a:extLst>
          </p:cNvPr>
          <p:cNvSpPr/>
          <p:nvPr userDrawn="1"/>
        </p:nvSpPr>
        <p:spPr>
          <a:xfrm>
            <a:off x="0" y="0"/>
            <a:ext cx="11049533" cy="6858000"/>
          </a:xfrm>
          <a:prstGeom prst="rect">
            <a:avLst/>
          </a:prstGeom>
          <a:solidFill>
            <a:srgbClr val="0567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accent6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4C425A-0F97-4953-9971-B09CE3BB9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1" y="1134406"/>
            <a:ext cx="4519290" cy="464762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757A280-8687-431E-B644-A7D99EC261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678904" cy="6858000"/>
          </a:xfrm>
        </p:spPr>
        <p:txBody>
          <a:bodyPr tIns="180000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719990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bilde landsk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BA82D63-063A-4958-9928-D5F53734414F}"/>
              </a:ext>
            </a:extLst>
          </p:cNvPr>
          <p:cNvSpPr/>
          <p:nvPr userDrawn="1"/>
        </p:nvSpPr>
        <p:spPr>
          <a:xfrm>
            <a:off x="0" y="0"/>
            <a:ext cx="11046755" cy="6858000"/>
          </a:xfrm>
          <a:prstGeom prst="rect">
            <a:avLst/>
          </a:prstGeom>
          <a:solidFill>
            <a:srgbClr val="05673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047DC8F-FAB4-4DA4-A61D-EDB4DEA933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1046755" cy="4995581"/>
          </a:xfrm>
          <a:solidFill>
            <a:srgbClr val="056731"/>
          </a:solidFill>
        </p:spPr>
        <p:txBody>
          <a:bodyPr tIns="180000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F285ADF-1DF2-4792-9D5F-3DB33F27E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82520"/>
            <a:ext cx="9330203" cy="863415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735138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hel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E1FA2C1-C16C-4181-8900-604CF9A2DF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11053483" cy="6858000"/>
          </a:xfrm>
          <a:ln>
            <a:noFill/>
          </a:ln>
        </p:spPr>
        <p:txBody>
          <a:bodyPr tIns="1800000"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932028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EF863-C134-4F2F-9A40-FC028FD44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30203" cy="896747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31F8E-0251-4D69-AB7A-8405A9149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29.08.2019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E1A6A4-33DD-4070-9F63-FFB882796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A5D80F-471B-4676-9203-D00E034B0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CA1EE29D-F0AB-4A58-B471-78917D0DD57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1366838"/>
            <a:ext cx="9326563" cy="4814887"/>
          </a:xfrm>
        </p:spPr>
        <p:txBody>
          <a:bodyPr tIns="2880000"/>
          <a:lstStyle>
            <a:lvl1pPr marL="0" indent="0" algn="ctr">
              <a:buNone/>
              <a:defRPr/>
            </a:lvl1pPr>
          </a:lstStyle>
          <a:p>
            <a:r>
              <a:rPr lang="nb-NO"/>
              <a:t>Klikk ikonet for å legge til en tabell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466457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bilde og tekst mi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E1FA2C1-C16C-4181-8900-604CF9A2DF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42337" y="365124"/>
            <a:ext cx="2353945" cy="3063875"/>
          </a:xfrm>
          <a:ln>
            <a:noFill/>
          </a:ln>
        </p:spPr>
        <p:txBody>
          <a:bodyPr tIns="1800000"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8DB9C04B-C4BC-41F8-BD99-F087878DA06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42336" y="3429000"/>
            <a:ext cx="2353945" cy="2747963"/>
          </a:xfrm>
          <a:ln>
            <a:noFill/>
          </a:ln>
        </p:spPr>
        <p:txBody>
          <a:bodyPr tIns="1800000"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BBCDB50-D623-4506-8F46-6B70E423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950073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7C6D213-C9DD-4B8F-8E2A-2636AA88A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950074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7E861DC9-E164-437E-BF83-74E1BC51A66D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3FA253B-A78F-418F-B245-B317E6D94436}" type="datetimeFigureOut">
              <a:rPr lang="nb-NO" smtClean="0"/>
              <a:t>29.08.2019</a:t>
            </a:fld>
            <a:endParaRPr lang="nb-NO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562A665-3243-4BD3-A175-671137C3550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3749675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4D67199-DA16-4C10-A136-A75F6BD2974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242336" y="6356350"/>
            <a:ext cx="2353945" cy="365125"/>
          </a:xfrm>
        </p:spPr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53102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logo">
    <p:bg>
      <p:bgPr>
        <a:solidFill>
          <a:srgbClr val="4FC3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0EF6B0-DA04-4184-AD32-86927CBFCC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0252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grid"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C5F36E6-27B8-4557-985F-EAC03887B1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9779429" cy="5579391"/>
          </a:xfrm>
        </p:spPr>
        <p:txBody>
          <a:bodyPr tIns="3240000"/>
          <a:lstStyle>
            <a:lvl1pPr algn="ctr"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F790E1-C7F7-4FC8-B3AA-AC11EAAACC87}"/>
              </a:ext>
            </a:extLst>
          </p:cNvPr>
          <p:cNvSpPr/>
          <p:nvPr userDrawn="1"/>
        </p:nvSpPr>
        <p:spPr>
          <a:xfrm>
            <a:off x="0" y="5579390"/>
            <a:ext cx="9779428" cy="1278610"/>
          </a:xfrm>
          <a:prstGeom prst="rect">
            <a:avLst/>
          </a:prstGeom>
          <a:solidFill>
            <a:srgbClr val="05673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1974159-7EFD-4772-8EFC-21E8318A18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9787" y="5819935"/>
            <a:ext cx="8079135" cy="82867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0FFA8B-E15B-4DC4-82C9-10E744B32816}"/>
              </a:ext>
            </a:extLst>
          </p:cNvPr>
          <p:cNvSpPr/>
          <p:nvPr userDrawn="1"/>
        </p:nvSpPr>
        <p:spPr>
          <a:xfrm>
            <a:off x="9779430" y="-1"/>
            <a:ext cx="2412569" cy="6858001"/>
          </a:xfrm>
          <a:prstGeom prst="rect">
            <a:avLst/>
          </a:prstGeom>
          <a:solidFill>
            <a:srgbClr val="4FC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1FF4BE8-66C2-4C77-ADC3-921E1BD56B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30"/>
          <a:stretch/>
        </p:blipFill>
        <p:spPr>
          <a:xfrm>
            <a:off x="9898144" y="96266"/>
            <a:ext cx="2194980" cy="6648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9030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INN tittel la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D8A42-5210-4B87-A6F8-6D5CA786C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9336553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6C1925-9223-4324-A665-0AD6EA70C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9336553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11A76-12EA-490E-A960-67BBE57F0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29.08.2019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D4885-EA7C-4B71-B876-481E17CB1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885BE-DE5E-4312-A8B8-279EE11E7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15198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3E733-01B7-4F95-BAA6-3D5C8BE24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328615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AA9E50-1809-4749-A6D2-C2073A7A6F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450223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CC336C-FAC8-4E4B-B64D-71E31E4229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4502232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267F55-B4EB-45AA-9DC7-9DA63B13F8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666172" y="1681163"/>
            <a:ext cx="450223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D21930-6C96-4E42-A328-94A9DCC89B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66172" y="2505075"/>
            <a:ext cx="4502231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168ADC-B72A-489B-B1A6-905A9FC33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29.08.2019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148F55-CFA3-4E90-A8A4-B370D115B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BABAF9-AE62-4663-A67F-41D927139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1847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INN kun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8C17C-9FCA-4FEB-AF1F-D5B24AD35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AA208F-CBF4-455D-91A2-2FD5D91AE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29.08.2019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019E5C-EE47-4D89-B195-F3ED38CB4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BD19C1-6278-4F83-BD08-270EFB675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35619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HIN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FC7DA1-16CE-4DDA-8A30-624A0CAA4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29.08.2019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B7EEF9-3861-4223-B612-F1E9D90E8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0E19F8-89AA-4EFE-AB76-68DA429A5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98542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HINN innhold med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32E7-E8B6-4223-AB14-AA76848B1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DB917-9429-4B58-BF11-E52909CA1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498521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99F91-830E-425E-A452-43377984B0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8159EF-2435-40D9-A7F3-57155FB46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29.08.2019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B028EE-066E-4ABB-A8C2-6E2689815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36037A-C4B1-4229-B620-B3E783262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79123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HINN bilde med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CD106-0261-4CCB-93E3-58A5FD399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2203FA-3A6E-4886-B932-00D781A2C3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498521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F74E3-719C-41D3-AB50-D6EDABA0D0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C749BA-D75C-4D22-A77F-F406AD637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29.08.2019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9EB94-C0F7-439E-AE65-6095C7F19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52A563-F1FD-40B6-8774-DF04945D6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28205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HINN tittel og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D9831-6EBB-4593-AD61-5B9EFA24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8D4B48-458D-48A2-ADE7-1E97B91543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8EE63-1EAA-480F-BCCE-43E4BD2FB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29.08.2019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1DAFD-0E15-4E3B-8FC6-C39C58354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F6423-EA5A-4032-80F2-DD08CF942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51640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HINN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321C55-3BA5-4307-9D26-20C068E4FF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291478" y="365125"/>
            <a:ext cx="1873286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DD650-1CA8-4DF8-BD4D-F885FDCAB9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19202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C0359-5FF3-4896-AB87-12D8FA1AD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29.08.2019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CF30F-C34D-4890-8B50-71BB8D896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AA520-52E0-476D-A8BA-CE32D70E8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00967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E87C2D-3FDF-4EF6-A22D-63BFBEE6E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30203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311500-5EEB-4EFA-A661-769E292F66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33020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C852AC-616D-49A5-844E-723ED5541A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FA253B-A78F-418F-B245-B317E6D94436}" type="datetimeFigureOut">
              <a:rPr lang="nb-NO" smtClean="0"/>
              <a:t>29.08.2019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3C777-F57A-4BA4-9F2D-711E5A203E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7C2DB-4CA9-4026-85E9-2D749FBBF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15578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9261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62" r:id="rId5"/>
    <p:sldLayoutId id="2147483661" r:id="rId6"/>
    <p:sldLayoutId id="2147483664" r:id="rId7"/>
    <p:sldLayoutId id="2147483663" r:id="rId8"/>
    <p:sldLayoutId id="2147483665" r:id="rId9"/>
    <p:sldLayoutId id="2147483666" r:id="rId10"/>
    <p:sldLayoutId id="2147483651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079500" indent="-1651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525588" indent="-1539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973263" indent="-1444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09" userDrawn="1">
          <p15:clr>
            <a:srgbClr val="F26B43"/>
          </p15:clr>
        </p15:guide>
        <p15:guide id="2" pos="52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hyperlink" Target="https://www.google.co.uk/url?sa=i&amp;rct=j&amp;q=&amp;esrc=s&amp;source=images&amp;cd=&amp;cad=rja&amp;uact=8&amp;ved=2ahUKEwj2lYCzt9bhAhUwy4UKHa5tDsMQjRx6BAgBEAU&amp;url=%2Furl%3Fsa%3Di%26rct%3Dj%26q%3D%26esrc%3Ds%26source%3Dimages%26cd%3D%26ved%3D%26url%3Dhttp%253A%252F%252Fwww.elgpn.eu%252Fwebinars%252Fwebinar-professor-tony-watts-national-lifelong-career-development-strategies-parting-reflections%26psig%3DAOvVaw1Ay_v5HULubHebSjb51RpN%26ust%3D1555566619848436&amp;psig=AOvVaw1Ay_v5HULubHebSjb51RpN&amp;ust=1555566619848436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areerguidancesocialjustice.wordpress.com/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adventuresincareerdevelopment.wordpress.com/" TargetMode="External"/><Relationship Id="rId2" Type="http://schemas.openxmlformats.org/officeDocument/2006/relationships/hyperlink" Target="mailto:tristram.hooley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D189A9-0935-480F-9A3A-DDE51C619A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Career guidance and social justice</a:t>
            </a:r>
          </a:p>
          <a:p>
            <a:r>
              <a:rPr lang="nb-NO" i="1" dirty="0"/>
              <a:t>Tristram Hooley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9435C16D-00CB-4B10-BA76-DEEC1C683F1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5" b="69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01715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 advTm="13891">
        <p159:morph option="byObject"/>
      </p:transition>
    </mc:Choice>
    <mc:Fallback>
      <p:transition spd="slow" advTm="13891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E87BA-D0B2-4B4D-83EC-0977E32B0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GB"/>
              <a:t>Career guidance, social justice and neoliberalism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469FD02-A1F0-43F2-BC68-300F51DB786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153014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01ACF-AD69-4BD8-AEDB-2537A3FEA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>
                <a:solidFill>
                  <a:schemeClr val="tx1"/>
                </a:solidFill>
              </a:rPr>
              <a:t>The two volumes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63BD3DC2-CF7F-4848-B75F-EFE6A5BD246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4212" y="2438400"/>
          <a:ext cx="11152187" cy="3614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157877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9460B-C712-48CF-ADF6-D05EC2405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4971088"/>
            <a:ext cx="9720072" cy="1499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Key concepts for studying career</a:t>
            </a:r>
            <a:endParaRPr lang="en-GB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EED4364-CE88-439B-8AF1-93DE96CCC0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7221164"/>
              </p:ext>
            </p:extLst>
          </p:nvPr>
        </p:nvGraphicFramePr>
        <p:xfrm>
          <a:off x="642938" y="642937"/>
          <a:ext cx="10186024" cy="5942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07182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9460B-C712-48CF-ADF6-D05EC2405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4971088"/>
            <a:ext cx="9720072" cy="1499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Key concepts for studying career</a:t>
            </a:r>
            <a:endParaRPr lang="en-GB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EED4364-CE88-439B-8AF1-93DE96CCC0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141585"/>
              </p:ext>
            </p:extLst>
          </p:nvPr>
        </p:nvGraphicFramePr>
        <p:xfrm>
          <a:off x="642938" y="642937"/>
          <a:ext cx="10186024" cy="5942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87265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29C48-1DD1-4ADC-89DB-F3208FD5E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30203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Career is the individual’s journey through life, learning and work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B7F0CB-B89A-498B-8956-AF2EA9DA0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1" y="2468910"/>
            <a:ext cx="5257800" cy="370805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r>
              <a:rPr lang="en-US" sz="2200" dirty="0"/>
              <a:t>Career is where the individual interacts with </a:t>
            </a:r>
            <a:r>
              <a:rPr lang="en-US" sz="2200" dirty="0" err="1"/>
              <a:t>organisations</a:t>
            </a:r>
            <a:r>
              <a:rPr lang="en-US" sz="2200" dirty="0"/>
              <a:t>, structures and wider society. </a:t>
            </a:r>
          </a:p>
          <a:p>
            <a:r>
              <a:rPr lang="en-US" sz="2200" dirty="0"/>
              <a:t>We pursue our careers in relation to others rather than alone. </a:t>
            </a:r>
          </a:p>
          <a:p>
            <a:r>
              <a:rPr lang="en-US" sz="2200" dirty="0"/>
              <a:t>Career is not just about paid work or hierarchical progression. </a:t>
            </a:r>
          </a:p>
          <a:p>
            <a:r>
              <a:rPr lang="en-US" sz="2200" dirty="0"/>
              <a:t>Everyone had a career. But, not everyone knows this. </a:t>
            </a:r>
          </a:p>
          <a:p>
            <a:r>
              <a:rPr lang="en-US" sz="2200" dirty="0"/>
              <a:t>Career is often constructed as a problem which needs to be solved by the individual, by career guidance and by public policy. </a:t>
            </a:r>
          </a:p>
          <a:p>
            <a:endParaRPr lang="en-GB" sz="2200" dirty="0"/>
          </a:p>
        </p:txBody>
      </p:sp>
      <p:pic>
        <p:nvPicPr>
          <p:cNvPr id="1026" name="Picture 2" descr="000193-LillehammerSentrum-Sommer-TerjeRakke">
            <a:extLst>
              <a:ext uri="{FF2B5EF4-FFF2-40B4-BE49-F238E27FC236}">
                <a16:creationId xmlns:a16="http://schemas.microsoft.com/office/drawing/2014/main" id="{C218F72A-2718-483D-91C0-F7D8363F9E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9" r="23158"/>
          <a:stretch/>
        </p:blipFill>
        <p:spPr bwMode="auto">
          <a:xfrm>
            <a:off x="6297172" y="2468910"/>
            <a:ext cx="4505507" cy="3517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7340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2DDA1-2381-4E7D-B75F-3C9374E72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justice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22D05-149A-4A4B-BD08-18A2B1FA7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Social justice is a contested concept with a long history.</a:t>
            </a:r>
          </a:p>
          <a:p>
            <a:r>
              <a:rPr lang="en-US" dirty="0"/>
              <a:t>We have adopted it because it brings together a concern with the collective good and a recognition that there are injustices to be righted. </a:t>
            </a:r>
          </a:p>
          <a:p>
            <a:r>
              <a:rPr lang="en-US" dirty="0"/>
              <a:t>Social justice is not an ideology, which offers a clear set of rules. Rather is a conversation that people can approach from a range of different perspectives. </a:t>
            </a:r>
          </a:p>
          <a:p>
            <a:r>
              <a:rPr lang="en-US" dirty="0"/>
              <a:t> The fact that it is ambiguous and open to debate, whilst also seeking to focus our attention on creating a better world is one of the reasons why it appeals to us.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47621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C0C1A-5B60-4344-BFF1-E1B714903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30203" cy="13255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en-GB" dirty="0"/>
              <a:t>Career guidance</a:t>
            </a:r>
          </a:p>
        </p:txBody>
      </p:sp>
      <p:pic>
        <p:nvPicPr>
          <p:cNvPr id="5" name="Picture 4" descr="A picture containing accessory, businesscard&#10;&#10;Description generated with high confidence">
            <a:extLst>
              <a:ext uri="{FF2B5EF4-FFF2-40B4-BE49-F238E27FC236}">
                <a16:creationId xmlns:a16="http://schemas.microsoft.com/office/drawing/2014/main" id="{FEE9D40C-0B0E-4C8D-BA40-90F0FD3193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4" r="-1" b="-1"/>
          <a:stretch/>
        </p:blipFill>
        <p:spPr>
          <a:xfrm>
            <a:off x="1611293" y="1825625"/>
            <a:ext cx="2943885" cy="4351338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752DD-8C99-4C8F-B76A-3C6C611F35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78332" y="1825625"/>
            <a:ext cx="4490071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/>
              <a:t>“Career guidance supports </a:t>
            </a:r>
            <a:r>
              <a:rPr lang="en-GB" sz="2000" b="1"/>
              <a:t>individuals and groups</a:t>
            </a:r>
            <a:r>
              <a:rPr lang="en-GB" sz="2000"/>
              <a:t> to discover more about work, leisure and learning and to consider their place in the world and plan for their futures… Career guidance can take a wide range of forms and draws on diverse theoretical traditions. But at its heart it is a purposeful learning opportunity which supports </a:t>
            </a:r>
            <a:r>
              <a:rPr lang="en-GB" sz="2000" b="1"/>
              <a:t>individuals and groups</a:t>
            </a:r>
            <a:r>
              <a:rPr lang="en-GB" sz="2000"/>
              <a:t> to consider and reconsider work, leisure and learning in the light of new information and experiences and to take both individual and collective action as a result of this.”</a:t>
            </a:r>
          </a:p>
        </p:txBody>
      </p:sp>
    </p:spTree>
    <p:extLst>
      <p:ext uri="{BB962C8B-B14F-4D97-AF65-F5344CB8AC3E}">
        <p14:creationId xmlns:p14="http://schemas.microsoft.com/office/powerpoint/2010/main" val="29718324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9330203" cy="13255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en-GB"/>
              <a:t>The politics of career guidance</a:t>
            </a:r>
          </a:p>
        </p:txBody>
      </p:sp>
      <p:pic>
        <p:nvPicPr>
          <p:cNvPr id="1026" name="Picture 2" descr="Image result for tony watts">
            <a:hlinkClick r:id="rId4"/>
            <a:extLst>
              <a:ext uri="{FF2B5EF4-FFF2-40B4-BE49-F238E27FC236}">
                <a16:creationId xmlns:a16="http://schemas.microsoft.com/office/drawing/2014/main" id="{C01CEEB0-7AE8-4315-9AC6-0F2AD00589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" r="20237" b="2"/>
          <a:stretch/>
        </p:blipFill>
        <p:spPr bwMode="auto">
          <a:xfrm>
            <a:off x="838200" y="1825625"/>
            <a:ext cx="4490071" cy="435133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678332" y="1825625"/>
            <a:ext cx="4490071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200"/>
              <a:t>Careers education and guidance is a profoundly political process. It operates at the interface between the individual and society, between self and opportunity, between aspiration and realism. It facilitates the allocation of life chances. Within a society in which such life chances are unequally distributed, it faces the issue of whether it serves to reinforce such inequalities or to reduce them.</a:t>
            </a:r>
          </a:p>
          <a:p>
            <a:pPr marL="0" indent="0">
              <a:buNone/>
            </a:pPr>
            <a:r>
              <a:rPr lang="en-AU" sz="2200" b="1"/>
              <a:t>Tony Watts</a:t>
            </a:r>
            <a:endParaRPr lang="en-GB" sz="2200" b="1"/>
          </a:p>
          <a:p>
            <a:pPr marL="0" indent="0">
              <a:buNone/>
            </a:pPr>
            <a:endParaRPr lang="en-GB" sz="2200" b="1"/>
          </a:p>
        </p:txBody>
      </p:sp>
    </p:spTree>
    <p:extLst>
      <p:ext uri="{BB962C8B-B14F-4D97-AF65-F5344CB8AC3E}">
        <p14:creationId xmlns:p14="http://schemas.microsoft.com/office/powerpoint/2010/main" val="4232500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9460B-C712-48CF-ADF6-D05EC2405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4971088"/>
            <a:ext cx="9720072" cy="1499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Key concepts for studying career</a:t>
            </a:r>
            <a:endParaRPr lang="en-GB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EED4364-CE88-439B-8AF1-93DE96CCC0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5121757"/>
              </p:ext>
            </p:extLst>
          </p:nvPr>
        </p:nvGraphicFramePr>
        <p:xfrm>
          <a:off x="642938" y="642937"/>
          <a:ext cx="10186024" cy="5942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958893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258C1-007F-4ADD-8869-51D8A9D46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267" dirty="0"/>
              <a:t>Ken Roberts and ‘opportunity structure’</a:t>
            </a:r>
          </a:p>
        </p:txBody>
      </p:sp>
      <p:pic>
        <p:nvPicPr>
          <p:cNvPr id="7" name="Content Placeholder 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16ACE0E9-6D59-4FF2-860C-21AA53536E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440" y="2073142"/>
            <a:ext cx="6798315" cy="4248948"/>
          </a:xfrm>
        </p:spPr>
      </p:pic>
      <p:pic>
        <p:nvPicPr>
          <p:cNvPr id="5" name="Picture 4" descr="An old stone building&#10;&#10;Description generated with very high confidence">
            <a:extLst>
              <a:ext uri="{FF2B5EF4-FFF2-40B4-BE49-F238E27FC236}">
                <a16:creationId xmlns:a16="http://schemas.microsoft.com/office/drawing/2014/main" id="{D72FCDAA-597D-495D-AE57-52F15C1686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7" y="2095942"/>
            <a:ext cx="6345568" cy="422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4946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2345E-1244-4E41-8954-38937985D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30203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The sociological tradition</a:t>
            </a:r>
          </a:p>
        </p:txBody>
      </p:sp>
      <p:pic>
        <p:nvPicPr>
          <p:cNvPr id="5" name="Content Placeholder 4" descr="A sign on the side of a building&#10;&#10;Description generated with very high confidence">
            <a:extLst>
              <a:ext uri="{FF2B5EF4-FFF2-40B4-BE49-F238E27FC236}">
                <a16:creationId xmlns:a16="http://schemas.microsoft.com/office/drawing/2014/main" id="{2EB910CA-698B-4839-B441-7560E277502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728882" y="1825625"/>
            <a:ext cx="2708707" cy="4351338"/>
          </a:xfrm>
          <a:prstGeom prst="rect">
            <a:avLst/>
          </a:prstGeom>
          <a:noFill/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41B72-6C93-40D8-9BC7-DAD26B29A9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78332" y="1825625"/>
            <a:ext cx="4490071" cy="4351338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/>
              <a:t>People make very few career choices.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/>
              <a:t>They work within the structures that they are presented with.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/>
              <a:t>This offers the illusion of choice and even of resistance. But actually most people end up following very predictable career paths. </a:t>
            </a:r>
          </a:p>
          <a:p>
            <a:pPr>
              <a:buFont typeface="Wingdings 3" panose="05040102010807070707" pitchFamily="18" charset="2"/>
              <a:buChar char=""/>
            </a:pP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12023582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9460B-C712-48CF-ADF6-D05EC2405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4971088"/>
            <a:ext cx="9720072" cy="1499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Key concepts for studying career</a:t>
            </a:r>
            <a:endParaRPr lang="en-GB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EED4364-CE88-439B-8AF1-93DE96CCC0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8249742"/>
              </p:ext>
            </p:extLst>
          </p:nvPr>
        </p:nvGraphicFramePr>
        <p:xfrm>
          <a:off x="642938" y="642937"/>
          <a:ext cx="10186024" cy="5942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154023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EAB50-F1FA-479B-B7FE-D8B25D0BB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26563" cy="13255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en-GB" dirty="0"/>
              <a:t>The centrality of neoliberalism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5FEF8-C24D-43E0-8760-3AD46B89C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326563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/>
              <a:t>We describe the political system that we are operating within as ‘neoliberal’.</a:t>
            </a:r>
          </a:p>
          <a:p>
            <a:r>
              <a:rPr lang="en-GB" dirty="0"/>
              <a:t>It is a political project that is being made rather than a complete system that exists.</a:t>
            </a:r>
          </a:p>
          <a:p>
            <a:r>
              <a:rPr lang="en-GB" dirty="0"/>
              <a:t>Key features include the downsizing of the public sector, privatisation of state assets, deregulation of markets, and the withdrawal or restriction of funding for welfare regimes.</a:t>
            </a:r>
          </a:p>
          <a:p>
            <a:r>
              <a:rPr lang="en-GB" dirty="0"/>
              <a:t>We argue that career guidance can contribute to or oppose neoliberalism?</a:t>
            </a:r>
          </a:p>
        </p:txBody>
      </p:sp>
    </p:spTree>
    <p:extLst>
      <p:ext uri="{BB962C8B-B14F-4D97-AF65-F5344CB8AC3E}">
        <p14:creationId xmlns:p14="http://schemas.microsoft.com/office/powerpoint/2010/main" val="21244973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A945C7D6-075D-4E01-BBCC-F25D39B14B8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42337" y="365124"/>
            <a:ext cx="2353945" cy="3063875"/>
          </a:xfrm>
        </p:spPr>
      </p:sp>
      <p:pic>
        <p:nvPicPr>
          <p:cNvPr id="4" name="Picture 3" descr="chomsky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6" r="17131" b="-1"/>
          <a:stretch/>
        </p:blipFill>
        <p:spPr>
          <a:xfrm>
            <a:off x="8242336" y="3429000"/>
            <a:ext cx="2353945" cy="274796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950073" cy="13255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en-GB" dirty="0"/>
              <a:t>Impact of neoliberalism 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CCC444-F2B2-4482-B4C8-7F6D21404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950074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2000" dirty="0"/>
              <a:t>Reduced ability of states to conduct social and economic policy on their own terms </a:t>
            </a:r>
            <a:endParaRPr lang="en-US" sz="2000" dirty="0"/>
          </a:p>
          <a:p>
            <a:r>
              <a:rPr lang="en-US" sz="2000" dirty="0"/>
              <a:t>E</a:t>
            </a:r>
            <a:r>
              <a:rPr lang="en-GB" sz="2000" dirty="0" err="1"/>
              <a:t>roded</a:t>
            </a:r>
            <a:r>
              <a:rPr lang="en-GB" sz="2000" dirty="0"/>
              <a:t> democracy: ‘virtual senate’ of investors and lenders</a:t>
            </a:r>
          </a:p>
          <a:p>
            <a:r>
              <a:rPr lang="en-GB" sz="2000" dirty="0"/>
              <a:t>Increased concentration of wealth </a:t>
            </a:r>
            <a:r>
              <a:rPr lang="en-US" sz="2000" dirty="0"/>
              <a:t>and </a:t>
            </a:r>
            <a:r>
              <a:rPr lang="en-GB" sz="2000" dirty="0"/>
              <a:t>monopolisation of profits</a:t>
            </a:r>
          </a:p>
          <a:p>
            <a:r>
              <a:rPr lang="en-GB" sz="2000" dirty="0"/>
              <a:t>Deepened social gap and intensified global inequality</a:t>
            </a:r>
          </a:p>
          <a:p>
            <a:r>
              <a:rPr lang="en-GB" sz="2000" dirty="0"/>
              <a:t>Promoted the dismantling of the welfare state</a:t>
            </a:r>
            <a:endParaRPr lang="en-US" sz="2000" dirty="0"/>
          </a:p>
          <a:p>
            <a:r>
              <a:rPr lang="en-US" sz="2000" dirty="0"/>
              <a:t>I</a:t>
            </a:r>
            <a:r>
              <a:rPr lang="en-GB" sz="2000" dirty="0" err="1"/>
              <a:t>ndividualisation</a:t>
            </a:r>
            <a:r>
              <a:rPr lang="en-GB" sz="2000" dirty="0"/>
              <a:t> of structurally-induced problems</a:t>
            </a:r>
          </a:p>
          <a:p>
            <a:r>
              <a:rPr lang="en-GB" sz="2000" dirty="0"/>
              <a:t>Self-governing responsibility for insuring </a:t>
            </a:r>
            <a:r>
              <a:rPr lang="en-GB" sz="2000" dirty="0" err="1"/>
              <a:t>onself</a:t>
            </a:r>
            <a:r>
              <a:rPr lang="en-GB" sz="2000" dirty="0"/>
              <a:t> against insecurity and precarity</a:t>
            </a:r>
            <a:endParaRPr lang="en-US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6553852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da-DK" dirty="0"/>
              <a:t>How career guidance is positioned as a solution to the problems of neoliberalism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46646D43-3876-4C6D-9F31-E6569606CD1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075158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9460B-C712-48CF-ADF6-D05EC2405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4971088"/>
            <a:ext cx="9720072" cy="1499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Key concepts for studying career</a:t>
            </a:r>
            <a:endParaRPr lang="en-GB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EED4364-CE88-439B-8AF1-93DE96CCC0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7885406"/>
              </p:ext>
            </p:extLst>
          </p:nvPr>
        </p:nvGraphicFramePr>
        <p:xfrm>
          <a:off x="642938" y="642937"/>
          <a:ext cx="10186024" cy="5942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520920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8F763EBA-CCC8-4480-A6E2-FA8E8DD4F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558" y="1971769"/>
            <a:ext cx="5515878" cy="31026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0A4C4E-5E4B-4972-8916-E8C1EF12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Responsibilisation</a:t>
            </a:r>
            <a:r>
              <a:rPr lang="en-GB" dirty="0"/>
              <a:t>?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C7C67CE-331B-4A43-AB89-029B2EB5D0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96843" y="1963857"/>
            <a:ext cx="4677760" cy="3118507"/>
          </a:xfrm>
        </p:spPr>
      </p:pic>
      <p:sp>
        <p:nvSpPr>
          <p:cNvPr id="4" name="AutoShape 2" descr="Image result for your fault">
            <a:extLst>
              <a:ext uri="{FF2B5EF4-FFF2-40B4-BE49-F238E27FC236}">
                <a16:creationId xmlns:a16="http://schemas.microsoft.com/office/drawing/2014/main" id="{20C5B18F-FCAD-40D3-80A2-7C7B391E8E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4F2E23-853E-450B-AC55-735E0C3A419F}"/>
              </a:ext>
            </a:extLst>
          </p:cNvPr>
          <p:cNvSpPr txBox="1"/>
          <p:nvPr/>
        </p:nvSpPr>
        <p:spPr>
          <a:xfrm>
            <a:off x="680484" y="5645995"/>
            <a:ext cx="10100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Neoliberalism </a:t>
            </a:r>
            <a:r>
              <a:rPr lang="en-US" sz="2400" dirty="0" err="1"/>
              <a:t>colonises</a:t>
            </a:r>
            <a:r>
              <a:rPr lang="en-US" sz="2400" dirty="0"/>
              <a:t> our ethics and our psychologies. It reframes the way that we think in ways that serve the interests of the powerful.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5561082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9460B-C712-48CF-ADF6-D05EC2405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4971088"/>
            <a:ext cx="9720072" cy="1499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Key concepts for studying career</a:t>
            </a:r>
            <a:endParaRPr lang="en-GB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EED4364-CE88-439B-8AF1-93DE96CCC0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9373835"/>
              </p:ext>
            </p:extLst>
          </p:nvPr>
        </p:nvGraphicFramePr>
        <p:xfrm>
          <a:off x="642938" y="642937"/>
          <a:ext cx="10186024" cy="5942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100529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4754" y="365125"/>
            <a:ext cx="7950009" cy="1325563"/>
          </a:xfrm>
        </p:spPr>
        <p:txBody>
          <a:bodyPr>
            <a:normAutofit/>
          </a:bodyPr>
          <a:lstStyle/>
          <a:p>
            <a:r>
              <a:rPr lang="en-GB" dirty="0">
                <a:latin typeface="Helvetica Neue Black Condensed"/>
                <a:cs typeface="Helvetica Neue Black Condensed"/>
              </a:rPr>
              <a:t>The faces of oppression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EA713-3B10-4F05-939A-5831C9D1D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838200" y="5921592"/>
            <a:ext cx="93265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For every oppressed group there is a group that benefits from that oppression and is privileged in relation to that group (Iris Marion Young, 2004)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1B29EDA-8E62-40E1-9E64-E41E279606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8276797"/>
              </p:ext>
            </p:extLst>
          </p:nvPr>
        </p:nvGraphicFramePr>
        <p:xfrm>
          <a:off x="838200" y="1825625"/>
          <a:ext cx="9326563" cy="4730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12" descr="Screen Shot 2015-11-07 at 2.25.02 PM.png"/>
          <p:cNvPicPr>
            <a:picLocks noChangeAspect="1"/>
          </p:cNvPicPr>
          <p:nvPr/>
        </p:nvPicPr>
        <p:blipFill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67" y="49711"/>
            <a:ext cx="1963420" cy="252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6713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9460B-C712-48CF-ADF6-D05EC2405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4971088"/>
            <a:ext cx="9720072" cy="1499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Key concepts for studying career</a:t>
            </a:r>
            <a:endParaRPr lang="en-GB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EED4364-CE88-439B-8AF1-93DE96CCC0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0418325"/>
              </p:ext>
            </p:extLst>
          </p:nvPr>
        </p:nvGraphicFramePr>
        <p:xfrm>
          <a:off x="642938" y="642937"/>
          <a:ext cx="10186024" cy="5942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978066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da-DK" dirty="0"/>
              <a:t>Thinking about career guidance differently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F59E9324-65B3-4882-B937-5B139033F93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57217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89009-5610-4D07-9C4B-84C797754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GB" dirty="0"/>
              <a:t>The five signposts towards socially justice career guidance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B06CD8E-AB00-4FE6-B41A-137123FE246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395333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D2485-75F7-4A8A-9612-802521EC7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480B0-7E72-4B61-815F-234F8A79C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E878E5-6321-405B-B88E-BC2EEA5FB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55740"/>
            <a:ext cx="12192000" cy="53465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30A5D8E-F240-4539-B798-03622BE08DA3}"/>
              </a:ext>
            </a:extLst>
          </p:cNvPr>
          <p:cNvSpPr/>
          <p:nvPr/>
        </p:nvSpPr>
        <p:spPr>
          <a:xfrm>
            <a:off x="3068568" y="6288525"/>
            <a:ext cx="5404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4"/>
              </a:rPr>
              <a:t>https://careerguidancesocialjustice.wordpress.com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24271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481D0-A836-47E3-8A2E-F3E39D491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References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BFEAEA-584D-4AB1-BBDF-14DFA178C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dirty="0" err="1"/>
              <a:t>Bacchi</a:t>
            </a:r>
            <a:r>
              <a:rPr lang="en-GB" dirty="0"/>
              <a:t>, C. (2009). </a:t>
            </a:r>
            <a:r>
              <a:rPr lang="en-GB" i="1" dirty="0"/>
              <a:t>Analysing policy: What’s the problem represented to be?</a:t>
            </a:r>
            <a:r>
              <a:rPr lang="en-GB" dirty="0"/>
              <a:t> Frenchs Forest, NSW: Pearson Australia.</a:t>
            </a:r>
          </a:p>
          <a:p>
            <a:r>
              <a:rPr lang="en-GB" dirty="0" err="1"/>
              <a:t>Bacchi</a:t>
            </a:r>
            <a:r>
              <a:rPr lang="en-GB" dirty="0"/>
              <a:t>, C. (2010). Foucault, policy and rule: Challenging the problem-solving paradigm. Presented at the FREIA – Feminist Research </a:t>
            </a:r>
            <a:r>
              <a:rPr lang="en-GB" dirty="0" err="1"/>
              <a:t>Center</a:t>
            </a:r>
            <a:r>
              <a:rPr lang="en-GB" dirty="0"/>
              <a:t> in Aalborg, Department of History, International and Social Studies, Aalborg University, Aalborg.</a:t>
            </a:r>
            <a:endParaRPr lang="da-DK" dirty="0"/>
          </a:p>
          <a:p>
            <a:r>
              <a:rPr lang="en-GB" dirty="0"/>
              <a:t>Harvey, D. (2005). </a:t>
            </a:r>
            <a:r>
              <a:rPr lang="en-GB" i="1" dirty="0"/>
              <a:t>A brief history of neoliberalism</a:t>
            </a:r>
            <a:r>
              <a:rPr lang="en-GB" dirty="0"/>
              <a:t>. Oxford: Oxford University Press.</a:t>
            </a:r>
            <a:endParaRPr lang="da-DK" dirty="0"/>
          </a:p>
          <a:p>
            <a:r>
              <a:rPr lang="da-DK" dirty="0"/>
              <a:t>Hooley, T., Sultana, R.G. &amp; Thomsen, R. (2018). </a:t>
            </a:r>
            <a:r>
              <a:rPr lang="da-DK" i="1" dirty="0"/>
              <a:t>Career guidance for social justice: Contesting neoliberalism</a:t>
            </a:r>
            <a:r>
              <a:rPr lang="da-DK" dirty="0"/>
              <a:t>. London: Routledge.</a:t>
            </a:r>
          </a:p>
          <a:p>
            <a:r>
              <a:rPr lang="da-DK" dirty="0"/>
              <a:t>Hooley, T. Sultana, R.G. &amp; Thomsen, R. (2019). </a:t>
            </a:r>
            <a:r>
              <a:rPr lang="da-DK" i="1" dirty="0"/>
              <a:t>Career guidance for emancipation: Reclaiming justice for the multitude</a:t>
            </a:r>
            <a:r>
              <a:rPr lang="da-DK" dirty="0"/>
              <a:t>. London: Routledge. </a:t>
            </a:r>
          </a:p>
          <a:p>
            <a:r>
              <a:rPr lang="en-GB" dirty="0"/>
              <a:t>Roberts, K. (1977). The social conditions, consequences and limitations of career guidance’, </a:t>
            </a:r>
            <a:r>
              <a:rPr lang="en-GB" i="1" dirty="0"/>
              <a:t>British Journal of Guidance and Counselling</a:t>
            </a:r>
            <a:r>
              <a:rPr lang="en-GB" dirty="0"/>
              <a:t>, 5, 1-9. </a:t>
            </a:r>
          </a:p>
          <a:p>
            <a:r>
              <a:rPr lang="da-DK" dirty="0"/>
              <a:t>Skovhus, R.B. &amp; Thomsen, R. (2017). </a:t>
            </a:r>
            <a:r>
              <a:rPr lang="en-GB" dirty="0"/>
              <a:t>Popular problems</a:t>
            </a:r>
            <a:r>
              <a:rPr lang="en-GB" i="1" dirty="0"/>
              <a:t>. British Journal of Guidance &amp; Counselling</a:t>
            </a:r>
            <a:r>
              <a:rPr lang="en-GB" dirty="0"/>
              <a:t>, 45(1), 112-131, </a:t>
            </a:r>
            <a:r>
              <a:rPr lang="en-GB" dirty="0" err="1"/>
              <a:t>doi</a:t>
            </a:r>
            <a:r>
              <a:rPr lang="en-GB" dirty="0"/>
              <a:t>: 10.1080/03069885.2015.1121536</a:t>
            </a:r>
          </a:p>
          <a:p>
            <a:r>
              <a:rPr lang="en-GB" dirty="0"/>
              <a:t>Watts, A.G. (2015). Socio-political ideologies of guidance. In Hooley, T. and Barham, L. (Eds.). </a:t>
            </a:r>
            <a:r>
              <a:rPr lang="en-GB" i="1" dirty="0"/>
              <a:t>Career Development Policy and Practice: The Tony Watts Reader</a:t>
            </a:r>
            <a:r>
              <a:rPr lang="en-GB" dirty="0"/>
              <a:t>. Stafford: Highflyers.</a:t>
            </a:r>
          </a:p>
          <a:p>
            <a:r>
              <a:rPr lang="en-GB" dirty="0"/>
              <a:t>Willis, P. (1977). </a:t>
            </a:r>
            <a:r>
              <a:rPr lang="en-GB" i="1" dirty="0"/>
              <a:t>Learning to labour</a:t>
            </a:r>
            <a:r>
              <a:rPr lang="en-GB" dirty="0"/>
              <a:t>. Farnborough: Saxon House.</a:t>
            </a:r>
          </a:p>
          <a:p>
            <a:r>
              <a:rPr lang="en-GB" dirty="0"/>
              <a:t>Young, I.M. (2004). Five Faces of Oppression. In </a:t>
            </a:r>
            <a:r>
              <a:rPr lang="en-GB" dirty="0" err="1"/>
              <a:t>Heldke</a:t>
            </a:r>
            <a:r>
              <a:rPr lang="en-GB" dirty="0"/>
              <a:t>, L. &amp; O’Connor, P. (Eds.). </a:t>
            </a:r>
            <a:r>
              <a:rPr lang="en-GB" i="1" dirty="0"/>
              <a:t>Oppression, privilege, &amp; resistance. Boston: </a:t>
            </a:r>
            <a:r>
              <a:rPr lang="en-GB" dirty="0"/>
              <a:t>McGraw Hill.</a:t>
            </a:r>
            <a:endParaRPr lang="da-DK" dirty="0"/>
          </a:p>
          <a:p>
            <a:r>
              <a:rPr lang="en-GB" dirty="0"/>
              <a:t> </a:t>
            </a:r>
          </a:p>
          <a:p>
            <a:endParaRPr lang="da-DK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71333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 advTm="11385">
        <p159:morph option="byObject"/>
      </p:transition>
    </mc:Choice>
    <mc:Fallback>
      <p:transition spd="slow" advTm="11385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2D570-39D8-450F-89EC-4426C3860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F8E18-AF67-49DD-9AD3-8BC4A469C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Our careers are not just an expression of our psychology or personal will, they are embedded in social structures.</a:t>
            </a:r>
          </a:p>
          <a:p>
            <a:r>
              <a:rPr lang="en-US" dirty="0"/>
              <a:t>The kind of (neoliberal) society in which we currently live means that many of us experience our careers through injustice and oppression.</a:t>
            </a:r>
          </a:p>
          <a:p>
            <a:r>
              <a:rPr lang="en-US" dirty="0"/>
              <a:t>Career guidance can play a variety of roles variously supporting or challenging the way that things are. </a:t>
            </a:r>
          </a:p>
          <a:p>
            <a:r>
              <a:rPr lang="en-US" dirty="0"/>
              <a:t>There is a growing literature which provides us with resources to think about career guidance differently.</a:t>
            </a:r>
          </a:p>
          <a:p>
            <a:r>
              <a:rPr lang="en-US" dirty="0"/>
              <a:t>The five signposts provide a basic framework within which we can develop more socially just forms of practice.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83842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 advTm="26149">
        <p159:morph option="byObject"/>
      </p:transition>
    </mc:Choice>
    <mc:Fallback>
      <p:transition spd="slow" advTm="26149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A2181-DC54-4E77-83F8-2595D6D66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7F9FF-6CCA-491D-880F-A00CD2AEA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/>
              <a:t>Tristram Hooley</a:t>
            </a:r>
          </a:p>
          <a:p>
            <a:pPr marL="0" indent="0">
              <a:buNone/>
            </a:pPr>
            <a:r>
              <a:rPr lang="en-GB" dirty="0"/>
              <a:t>Professor of Career Education, University of Derby/ Professor II, Inland Norway University of Applied Sciences/ Chief Research Officer, Institute of Student Employers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Email: </a:t>
            </a:r>
            <a:r>
              <a:rPr lang="en-GB" dirty="0">
                <a:hlinkClick r:id="rId2"/>
              </a:rPr>
              <a:t>tristram.hooley@gmail.com</a:t>
            </a: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Twitter: @</a:t>
            </a:r>
            <a:r>
              <a:rPr lang="en-GB" dirty="0" err="1"/>
              <a:t>pigironjoe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Blog: </a:t>
            </a:r>
            <a:r>
              <a:rPr lang="en-GB" dirty="0">
                <a:hlinkClick r:id="rId3"/>
              </a:rPr>
              <a:t>https://adventuresincareerdevelopment.wordpress.com/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7729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 advTm="3156">
        <p159:morph option="byObject"/>
      </p:transition>
    </mc:Choice>
    <mc:Fallback>
      <p:transition spd="slow" advTm="3156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ISPRING_RESOURCE_PATHS_HASH_PRESENTER" val="7fa72a5ef65339dea6ae197b027635ec5a6ce1d"/>
</p:tagLst>
</file>

<file path=ppt/theme/theme1.xml><?xml version="1.0" encoding="utf-8"?>
<a:theme xmlns:a="http://schemas.openxmlformats.org/drawingml/2006/main" name="HINN original">
  <a:themeElements>
    <a:clrScheme name="HINN kontrast">
      <a:dk1>
        <a:sysClr val="windowText" lastClr="000000"/>
      </a:dk1>
      <a:lt1>
        <a:srgbClr val="FFFFFF"/>
      </a:lt1>
      <a:dk2>
        <a:srgbClr val="004002"/>
      </a:dk2>
      <a:lt2>
        <a:srgbClr val="E2DDD1"/>
      </a:lt2>
      <a:accent1>
        <a:srgbClr val="056731"/>
      </a:accent1>
      <a:accent2>
        <a:srgbClr val="009227"/>
      </a:accent2>
      <a:accent3>
        <a:srgbClr val="004002"/>
      </a:accent3>
      <a:accent4>
        <a:srgbClr val="000000"/>
      </a:accent4>
      <a:accent5>
        <a:srgbClr val="004002"/>
      </a:accent5>
      <a:accent6>
        <a:srgbClr val="056731"/>
      </a:accent6>
      <a:hlink>
        <a:srgbClr val="056731"/>
      </a:hlink>
      <a:folHlink>
        <a:srgbClr val="056731"/>
      </a:folHlink>
    </a:clrScheme>
    <a:fontScheme name="HINN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D391848-F1FD-4E24-8067-7238B6F1A0FB}" vid="{DC004508-EF4C-47F4-B052-7BFA494BE4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28EE2DF7B3D4469B7181A1AD57538A" ma:contentTypeVersion="6" ma:contentTypeDescription="Create a new document." ma:contentTypeScope="" ma:versionID="285b2462cf4e395d0bb566367bc8abac">
  <xsd:schema xmlns:xsd="http://www.w3.org/2001/XMLSchema" xmlns:xs="http://www.w3.org/2001/XMLSchema" xmlns:p="http://schemas.microsoft.com/office/2006/metadata/properties" xmlns:ns2="0207b544-3c35-424b-9f75-2a35510bb642" targetNamespace="http://schemas.microsoft.com/office/2006/metadata/properties" ma:root="true" ma:fieldsID="7e10f5940637d305706836611d6296c7" ns2:_="">
    <xsd:import namespace="0207b544-3c35-424b-9f75-2a35510bb6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7b544-3c35-424b-9f75-2a35510bb6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0E49DC-8112-41C4-B769-FCE5FD11543A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0207b544-3c35-424b-9f75-2a35510bb64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89ABE61-9B47-45F5-9BFE-FA47896F92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07b544-3c35-424b-9f75-2a35510bb6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CD89AF1-F458-4230-A7D9-BB44DC385CF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1623</Words>
  <Application>Microsoft Office PowerPoint</Application>
  <PresentationFormat>Widescreen</PresentationFormat>
  <Paragraphs>199</Paragraphs>
  <Slides>27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Georgia</vt:lpstr>
      <vt:lpstr>Helvetica Neue Black Condensed</vt:lpstr>
      <vt:lpstr>Wingdings 3</vt:lpstr>
      <vt:lpstr>HINN original</vt:lpstr>
      <vt:lpstr>PowerPoint Presentation</vt:lpstr>
      <vt:lpstr>Career guidance, social justice and neoliberalism</vt:lpstr>
      <vt:lpstr>The two volumes</vt:lpstr>
      <vt:lpstr>Key concepts for studying career</vt:lpstr>
      <vt:lpstr>Key concepts for studying career</vt:lpstr>
      <vt:lpstr>Career is the individual’s journey through life, learning and work</vt:lpstr>
      <vt:lpstr>Social justice</vt:lpstr>
      <vt:lpstr>Career guidance</vt:lpstr>
      <vt:lpstr>The politics of career guidance</vt:lpstr>
      <vt:lpstr>Key concepts for studying career</vt:lpstr>
      <vt:lpstr>Ken Roberts and ‘opportunity structure’</vt:lpstr>
      <vt:lpstr>The sociological tradition</vt:lpstr>
      <vt:lpstr>Key concepts for studying career</vt:lpstr>
      <vt:lpstr>The centrality of neoliberalism</vt:lpstr>
      <vt:lpstr>Impact of neoliberalism </vt:lpstr>
      <vt:lpstr>How career guidance is positioned as a solution to the problems of neoliberalism</vt:lpstr>
      <vt:lpstr>Key concepts for studying career</vt:lpstr>
      <vt:lpstr>Responsibilisation?</vt:lpstr>
      <vt:lpstr>Key concepts for studying career</vt:lpstr>
      <vt:lpstr>The faces of oppression</vt:lpstr>
      <vt:lpstr>Key concepts for studying career</vt:lpstr>
      <vt:lpstr>Thinking about career guidance differently</vt:lpstr>
      <vt:lpstr>The five signposts towards socially justice career guidance</vt:lpstr>
      <vt:lpstr>PowerPoint Presentation</vt:lpstr>
      <vt:lpstr>References</vt:lpstr>
      <vt:lpstr>In summary</vt:lpstr>
      <vt:lpstr>About 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Tristram Hooley</dc:creator>
  <cp:lastModifiedBy>Tristram Hooley</cp:lastModifiedBy>
  <cp:revision>5</cp:revision>
  <dcterms:created xsi:type="dcterms:W3CDTF">2019-08-29T07:34:09Z</dcterms:created>
  <dcterms:modified xsi:type="dcterms:W3CDTF">2019-08-29T13:54:13Z</dcterms:modified>
</cp:coreProperties>
</file>