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Lst>
  <p:notesMasterIdLst>
    <p:notesMasterId r:id="rId15"/>
  </p:notesMasterIdLst>
  <p:handoutMasterIdLst>
    <p:handoutMasterId r:id="rId16"/>
  </p:handoutMasterIdLst>
  <p:sldIdLst>
    <p:sldId id="257" r:id="rId5"/>
    <p:sldId id="258" r:id="rId6"/>
    <p:sldId id="363" r:id="rId7"/>
    <p:sldId id="364" r:id="rId8"/>
    <p:sldId id="365" r:id="rId9"/>
    <p:sldId id="366" r:id="rId10"/>
    <p:sldId id="360" r:id="rId11"/>
    <p:sldId id="362" r:id="rId12"/>
    <p:sldId id="367" r:id="rId13"/>
    <p:sldId id="368" r:id="rId14"/>
  </p:sldIdLst>
  <p:sldSz cx="12192000" cy="6858000"/>
  <p:notesSz cx="6858000" cy="9144000"/>
  <p:defaultTextStyle>
    <a:defPPr rtl="0">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83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60"/>
      </p:cViewPr>
      <p:guideLst/>
    </p:cSldViewPr>
  </p:slideViewPr>
  <p:notesTextViewPr>
    <p:cViewPr>
      <p:scale>
        <a:sx n="3" d="2"/>
        <a:sy n="3" d="2"/>
      </p:scale>
      <p:origin x="0" y="0"/>
    </p:cViewPr>
  </p:notesTextViewPr>
  <p:notesViewPr>
    <p:cSldViewPr snapToGrid="0" showGuides="1">
      <p:cViewPr varScale="1">
        <p:scale>
          <a:sx n="87" d="100"/>
          <a:sy n="87" d="100"/>
        </p:scale>
        <p:origin x="208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D1E169-0CCD-4EED-B7FC-0BD193A72918}" type="doc">
      <dgm:prSet loTypeId="urn:microsoft.com/office/officeart/2005/8/layout/cycle6" loCatId="relationship" qsTypeId="urn:microsoft.com/office/officeart/2005/8/quickstyle/simple1" qsCatId="simple" csTypeId="urn:microsoft.com/office/officeart/2005/8/colors/accent0_3" csCatId="mainScheme" phldr="1"/>
      <dgm:spPr/>
      <dgm:t>
        <a:bodyPr/>
        <a:lstStyle/>
        <a:p>
          <a:endParaRPr lang="pl-PL"/>
        </a:p>
      </dgm:t>
    </dgm:pt>
    <dgm:pt modelId="{B6F5988A-EEA7-47E7-8F2E-8EBAD39CFD33}">
      <dgm:prSet phldrT="[Tekst]" custT="1"/>
      <dgm:spPr/>
      <dgm:t>
        <a:bodyPr/>
        <a:lstStyle/>
        <a:p>
          <a:r>
            <a:rPr lang="en-GB" sz="1600" b="1" noProof="0" dirty="0"/>
            <a:t>geographical</a:t>
          </a:r>
        </a:p>
      </dgm:t>
    </dgm:pt>
    <dgm:pt modelId="{30055D0E-31DA-478B-A634-8E138DACBC08}" type="parTrans" cxnId="{D0D366B0-A79F-4377-B044-FCE917C63F06}">
      <dgm:prSet/>
      <dgm:spPr/>
      <dgm:t>
        <a:bodyPr/>
        <a:lstStyle/>
        <a:p>
          <a:endParaRPr lang="pl-PL"/>
        </a:p>
      </dgm:t>
    </dgm:pt>
    <dgm:pt modelId="{8C117734-0CDE-4971-B01A-E3D94514A61A}" type="sibTrans" cxnId="{D0D366B0-A79F-4377-B044-FCE917C63F06}">
      <dgm:prSet/>
      <dgm:spPr/>
      <dgm:t>
        <a:bodyPr/>
        <a:lstStyle/>
        <a:p>
          <a:endParaRPr lang="pl-PL"/>
        </a:p>
      </dgm:t>
    </dgm:pt>
    <dgm:pt modelId="{4E5820C3-0B3D-4A5A-A1CD-2021142B2ECE}">
      <dgm:prSet phldrT="[Tekst]" custT="1"/>
      <dgm:spPr/>
      <dgm:t>
        <a:bodyPr/>
        <a:lstStyle/>
        <a:p>
          <a:r>
            <a:rPr lang="en-GB" sz="1600" b="1" noProof="0" dirty="0"/>
            <a:t>historical</a:t>
          </a:r>
        </a:p>
      </dgm:t>
    </dgm:pt>
    <dgm:pt modelId="{4DA72C04-30DE-49D7-BE75-E0C2D254E363}" type="parTrans" cxnId="{CEB8017F-3A94-48EE-B266-3564AA2414A8}">
      <dgm:prSet/>
      <dgm:spPr/>
      <dgm:t>
        <a:bodyPr/>
        <a:lstStyle/>
        <a:p>
          <a:endParaRPr lang="pl-PL"/>
        </a:p>
      </dgm:t>
    </dgm:pt>
    <dgm:pt modelId="{0DABB10B-32B5-4B5E-B720-86BD60954EB1}" type="sibTrans" cxnId="{CEB8017F-3A94-48EE-B266-3564AA2414A8}">
      <dgm:prSet/>
      <dgm:spPr/>
      <dgm:t>
        <a:bodyPr/>
        <a:lstStyle/>
        <a:p>
          <a:endParaRPr lang="pl-PL"/>
        </a:p>
      </dgm:t>
    </dgm:pt>
    <dgm:pt modelId="{D5C650D0-13E0-49ED-AAF0-544AA7183929}">
      <dgm:prSet phldrT="[Tekst]" custT="1"/>
      <dgm:spPr/>
      <dgm:t>
        <a:bodyPr/>
        <a:lstStyle/>
        <a:p>
          <a:r>
            <a:rPr lang="en-GB" sz="1600" b="1" noProof="0" dirty="0"/>
            <a:t>political</a:t>
          </a:r>
          <a:r>
            <a:rPr lang="pl-PL" sz="1600" b="1" noProof="0" dirty="0"/>
            <a:t>/</a:t>
          </a:r>
        </a:p>
        <a:p>
          <a:r>
            <a:rPr lang="en-AU" sz="1600" b="1" noProof="0" dirty="0"/>
            <a:t>ideological</a:t>
          </a:r>
          <a:r>
            <a:rPr lang="pl-PL" sz="1600" b="1" noProof="0" dirty="0"/>
            <a:t> </a:t>
          </a:r>
          <a:r>
            <a:rPr lang="pl-PL" sz="1600" b="1" dirty="0"/>
            <a:t> </a:t>
          </a:r>
        </a:p>
      </dgm:t>
    </dgm:pt>
    <dgm:pt modelId="{DDF9AD7F-AC9A-4DB0-9975-54676340538F}" type="parTrans" cxnId="{1B7BD42B-5474-4F8E-AABC-BC5AB9BD659B}">
      <dgm:prSet/>
      <dgm:spPr/>
      <dgm:t>
        <a:bodyPr/>
        <a:lstStyle/>
        <a:p>
          <a:endParaRPr lang="pl-PL"/>
        </a:p>
      </dgm:t>
    </dgm:pt>
    <dgm:pt modelId="{69520C5C-E02F-4CD0-BB34-4D250954578A}" type="sibTrans" cxnId="{1B7BD42B-5474-4F8E-AABC-BC5AB9BD659B}">
      <dgm:prSet/>
      <dgm:spPr/>
      <dgm:t>
        <a:bodyPr/>
        <a:lstStyle/>
        <a:p>
          <a:endParaRPr lang="pl-PL"/>
        </a:p>
      </dgm:t>
    </dgm:pt>
    <dgm:pt modelId="{A77F1FD4-30D4-415D-B853-77B5E3AFD29A}">
      <dgm:prSet phldrT="[Tekst]" custT="1"/>
      <dgm:spPr/>
      <dgm:t>
        <a:bodyPr/>
        <a:lstStyle/>
        <a:p>
          <a:r>
            <a:rPr lang="en-GB" sz="1600" b="1" noProof="0" dirty="0"/>
            <a:t>economic</a:t>
          </a:r>
        </a:p>
      </dgm:t>
    </dgm:pt>
    <dgm:pt modelId="{EF103A05-4EBE-41C1-9E3C-662DB96A10AC}" type="parTrans" cxnId="{C5631723-CBED-4399-A5C9-DBE371DAF614}">
      <dgm:prSet/>
      <dgm:spPr/>
      <dgm:t>
        <a:bodyPr/>
        <a:lstStyle/>
        <a:p>
          <a:endParaRPr lang="pl-PL"/>
        </a:p>
      </dgm:t>
    </dgm:pt>
    <dgm:pt modelId="{1D637136-65D8-4F8F-A4EA-8323AD705C6B}" type="sibTrans" cxnId="{C5631723-CBED-4399-A5C9-DBE371DAF614}">
      <dgm:prSet/>
      <dgm:spPr/>
      <dgm:t>
        <a:bodyPr/>
        <a:lstStyle/>
        <a:p>
          <a:endParaRPr lang="pl-PL"/>
        </a:p>
      </dgm:t>
    </dgm:pt>
    <dgm:pt modelId="{ADD85A3E-C12C-4CF8-B49E-329DD457FC35}">
      <dgm:prSet phldrT="[Tekst]" custT="1"/>
      <dgm:spPr/>
      <dgm:t>
        <a:bodyPr/>
        <a:lstStyle/>
        <a:p>
          <a:r>
            <a:rPr lang="en-AU" sz="1600" b="1" noProof="0"/>
            <a:t>anthropological</a:t>
          </a:r>
          <a:r>
            <a:rPr lang="pl-PL" sz="1600" b="1" noProof="0" dirty="0"/>
            <a:t>/</a:t>
          </a:r>
        </a:p>
        <a:p>
          <a:r>
            <a:rPr lang="en-AU" sz="1600" b="1" noProof="0" dirty="0"/>
            <a:t>cultural</a:t>
          </a:r>
          <a:r>
            <a:rPr lang="pl-PL" sz="1600" b="1" noProof="0" dirty="0"/>
            <a:t> </a:t>
          </a:r>
          <a:endParaRPr lang="en-GB" sz="1600" b="1" noProof="0" dirty="0"/>
        </a:p>
      </dgm:t>
    </dgm:pt>
    <dgm:pt modelId="{14CA2399-7B7F-4763-8F66-2B352B3442ED}" type="parTrans" cxnId="{20EA3734-E6BA-43D7-97D9-7F90D7C8416E}">
      <dgm:prSet/>
      <dgm:spPr/>
      <dgm:t>
        <a:bodyPr/>
        <a:lstStyle/>
        <a:p>
          <a:endParaRPr lang="pl-PL"/>
        </a:p>
      </dgm:t>
    </dgm:pt>
    <dgm:pt modelId="{4839F0F9-1ADC-44F3-BE79-20A224D65585}" type="sibTrans" cxnId="{20EA3734-E6BA-43D7-97D9-7F90D7C8416E}">
      <dgm:prSet/>
      <dgm:spPr/>
      <dgm:t>
        <a:bodyPr/>
        <a:lstStyle/>
        <a:p>
          <a:endParaRPr lang="pl-PL"/>
        </a:p>
      </dgm:t>
    </dgm:pt>
    <dgm:pt modelId="{DEC2DAA6-B8DB-472C-8F78-C0A7A630E4E4}">
      <dgm:prSet custT="1"/>
      <dgm:spPr/>
      <dgm:t>
        <a:bodyPr/>
        <a:lstStyle/>
        <a:p>
          <a:r>
            <a:rPr lang="en-AU" sz="1600" b="1" noProof="0" dirty="0"/>
            <a:t>moral/</a:t>
          </a:r>
        </a:p>
        <a:p>
          <a:r>
            <a:rPr lang="en-AU" sz="1600" b="1" noProof="0" dirty="0"/>
            <a:t>ethical</a:t>
          </a:r>
        </a:p>
      </dgm:t>
    </dgm:pt>
    <dgm:pt modelId="{CEF4F08E-DD2C-4DEC-BA83-6DD34E7FE0EE}" type="parTrans" cxnId="{71E486EE-8EB1-4911-AB4A-CF941EA49B00}">
      <dgm:prSet/>
      <dgm:spPr/>
      <dgm:t>
        <a:bodyPr/>
        <a:lstStyle/>
        <a:p>
          <a:endParaRPr lang="pl-PL"/>
        </a:p>
      </dgm:t>
    </dgm:pt>
    <dgm:pt modelId="{79C84AAB-48B9-4853-865B-62CB28040A22}" type="sibTrans" cxnId="{71E486EE-8EB1-4911-AB4A-CF941EA49B00}">
      <dgm:prSet/>
      <dgm:spPr/>
      <dgm:t>
        <a:bodyPr/>
        <a:lstStyle/>
        <a:p>
          <a:endParaRPr lang="pl-PL"/>
        </a:p>
      </dgm:t>
    </dgm:pt>
    <dgm:pt modelId="{4942A556-16B7-4DA0-BBE2-5322E50C7F16}" type="pres">
      <dgm:prSet presAssocID="{35D1E169-0CCD-4EED-B7FC-0BD193A72918}" presName="cycle" presStyleCnt="0">
        <dgm:presLayoutVars>
          <dgm:dir/>
          <dgm:resizeHandles val="exact"/>
        </dgm:presLayoutVars>
      </dgm:prSet>
      <dgm:spPr/>
    </dgm:pt>
    <dgm:pt modelId="{DA577456-ADAF-4B48-A1BE-F36455AB8F6D}" type="pres">
      <dgm:prSet presAssocID="{B6F5988A-EEA7-47E7-8F2E-8EBAD39CFD33}" presName="node" presStyleLbl="node1" presStyleIdx="0" presStyleCnt="6" custScaleX="131515">
        <dgm:presLayoutVars>
          <dgm:bulletEnabled val="1"/>
        </dgm:presLayoutVars>
      </dgm:prSet>
      <dgm:spPr/>
    </dgm:pt>
    <dgm:pt modelId="{2A4B11F1-5D1A-4652-AEB3-4524C12043CE}" type="pres">
      <dgm:prSet presAssocID="{B6F5988A-EEA7-47E7-8F2E-8EBAD39CFD33}" presName="spNode" presStyleCnt="0"/>
      <dgm:spPr/>
    </dgm:pt>
    <dgm:pt modelId="{5738D94E-0579-4180-961C-937575EE3748}" type="pres">
      <dgm:prSet presAssocID="{8C117734-0CDE-4971-B01A-E3D94514A61A}" presName="sibTrans" presStyleLbl="sibTrans1D1" presStyleIdx="0" presStyleCnt="6"/>
      <dgm:spPr/>
    </dgm:pt>
    <dgm:pt modelId="{00E145F9-0A46-4434-B9C0-EC2605EC5791}" type="pres">
      <dgm:prSet presAssocID="{DEC2DAA6-B8DB-472C-8F78-C0A7A630E4E4}" presName="node" presStyleLbl="node1" presStyleIdx="1" presStyleCnt="6" custScaleX="124259">
        <dgm:presLayoutVars>
          <dgm:bulletEnabled val="1"/>
        </dgm:presLayoutVars>
      </dgm:prSet>
      <dgm:spPr/>
    </dgm:pt>
    <dgm:pt modelId="{54869C46-5597-4F72-A218-8404CC690A37}" type="pres">
      <dgm:prSet presAssocID="{DEC2DAA6-B8DB-472C-8F78-C0A7A630E4E4}" presName="spNode" presStyleCnt="0"/>
      <dgm:spPr/>
    </dgm:pt>
    <dgm:pt modelId="{F1AA1379-E17D-48E3-9A25-105900F1906F}" type="pres">
      <dgm:prSet presAssocID="{79C84AAB-48B9-4853-865B-62CB28040A22}" presName="sibTrans" presStyleLbl="sibTrans1D1" presStyleIdx="1" presStyleCnt="6"/>
      <dgm:spPr/>
    </dgm:pt>
    <dgm:pt modelId="{242F304D-24E8-4BF6-B926-AA48040934EE}" type="pres">
      <dgm:prSet presAssocID="{4E5820C3-0B3D-4A5A-A1CD-2021142B2ECE}" presName="node" presStyleLbl="node1" presStyleIdx="2" presStyleCnt="6">
        <dgm:presLayoutVars>
          <dgm:bulletEnabled val="1"/>
        </dgm:presLayoutVars>
      </dgm:prSet>
      <dgm:spPr/>
    </dgm:pt>
    <dgm:pt modelId="{11D627E3-3CCA-43A0-9609-CE0054CC3616}" type="pres">
      <dgm:prSet presAssocID="{4E5820C3-0B3D-4A5A-A1CD-2021142B2ECE}" presName="spNode" presStyleCnt="0"/>
      <dgm:spPr/>
    </dgm:pt>
    <dgm:pt modelId="{90329956-D846-4982-8E1B-83917CDA861A}" type="pres">
      <dgm:prSet presAssocID="{0DABB10B-32B5-4B5E-B720-86BD60954EB1}" presName="sibTrans" presStyleLbl="sibTrans1D1" presStyleIdx="2" presStyleCnt="6"/>
      <dgm:spPr/>
    </dgm:pt>
    <dgm:pt modelId="{644FF60B-5A43-4FD9-A26D-7A8095AF5420}" type="pres">
      <dgm:prSet presAssocID="{D5C650D0-13E0-49ED-AAF0-544AA7183929}" presName="node" presStyleLbl="node1" presStyleIdx="3" presStyleCnt="6" custScaleX="131840" custRadScaleRad="100010" custRadScaleInc="-4137">
        <dgm:presLayoutVars>
          <dgm:bulletEnabled val="1"/>
        </dgm:presLayoutVars>
      </dgm:prSet>
      <dgm:spPr/>
    </dgm:pt>
    <dgm:pt modelId="{996CBA96-CF2C-4D8B-B3B1-B53E111007BE}" type="pres">
      <dgm:prSet presAssocID="{D5C650D0-13E0-49ED-AAF0-544AA7183929}" presName="spNode" presStyleCnt="0"/>
      <dgm:spPr/>
    </dgm:pt>
    <dgm:pt modelId="{A4EA51BA-1D80-4BAC-ABC3-AC23BBB3417E}" type="pres">
      <dgm:prSet presAssocID="{69520C5C-E02F-4CD0-BB34-4D250954578A}" presName="sibTrans" presStyleLbl="sibTrans1D1" presStyleIdx="3" presStyleCnt="6"/>
      <dgm:spPr/>
    </dgm:pt>
    <dgm:pt modelId="{59281D4C-C868-4598-A782-7256B696A36F}" type="pres">
      <dgm:prSet presAssocID="{A77F1FD4-30D4-415D-B853-77B5E3AFD29A}" presName="node" presStyleLbl="node1" presStyleIdx="4" presStyleCnt="6">
        <dgm:presLayoutVars>
          <dgm:bulletEnabled val="1"/>
        </dgm:presLayoutVars>
      </dgm:prSet>
      <dgm:spPr/>
    </dgm:pt>
    <dgm:pt modelId="{2055426E-4081-415F-934D-F86DC2204DEE}" type="pres">
      <dgm:prSet presAssocID="{A77F1FD4-30D4-415D-B853-77B5E3AFD29A}" presName="spNode" presStyleCnt="0"/>
      <dgm:spPr/>
    </dgm:pt>
    <dgm:pt modelId="{D22FD049-594F-4D98-BAD5-369F3804761C}" type="pres">
      <dgm:prSet presAssocID="{1D637136-65D8-4F8F-A4EA-8323AD705C6B}" presName="sibTrans" presStyleLbl="sibTrans1D1" presStyleIdx="4" presStyleCnt="6"/>
      <dgm:spPr/>
    </dgm:pt>
    <dgm:pt modelId="{67C99BCF-569F-45E3-BCCF-7E9CD124AA62}" type="pres">
      <dgm:prSet presAssocID="{ADD85A3E-C12C-4CF8-B49E-329DD457FC35}" presName="node" presStyleLbl="node1" presStyleIdx="5" presStyleCnt="6" custScaleX="159399" custRadScaleRad="99247" custRadScaleInc="-5793">
        <dgm:presLayoutVars>
          <dgm:bulletEnabled val="1"/>
        </dgm:presLayoutVars>
      </dgm:prSet>
      <dgm:spPr/>
    </dgm:pt>
    <dgm:pt modelId="{3BC9388E-0A39-43A7-93B5-408D58B37D12}" type="pres">
      <dgm:prSet presAssocID="{ADD85A3E-C12C-4CF8-B49E-329DD457FC35}" presName="spNode" presStyleCnt="0"/>
      <dgm:spPr/>
    </dgm:pt>
    <dgm:pt modelId="{5A69216D-BC81-45EB-B297-849321862F02}" type="pres">
      <dgm:prSet presAssocID="{4839F0F9-1ADC-44F3-BE79-20A224D65585}" presName="sibTrans" presStyleLbl="sibTrans1D1" presStyleIdx="5" presStyleCnt="6"/>
      <dgm:spPr/>
    </dgm:pt>
  </dgm:ptLst>
  <dgm:cxnLst>
    <dgm:cxn modelId="{908BA21E-25CA-40C8-B0B2-2F24BA95FB50}" type="presOf" srcId="{8C117734-0CDE-4971-B01A-E3D94514A61A}" destId="{5738D94E-0579-4180-961C-937575EE3748}" srcOrd="0" destOrd="0" presId="urn:microsoft.com/office/officeart/2005/8/layout/cycle6"/>
    <dgm:cxn modelId="{C5631723-CBED-4399-A5C9-DBE371DAF614}" srcId="{35D1E169-0CCD-4EED-B7FC-0BD193A72918}" destId="{A77F1FD4-30D4-415D-B853-77B5E3AFD29A}" srcOrd="4" destOrd="0" parTransId="{EF103A05-4EBE-41C1-9E3C-662DB96A10AC}" sibTransId="{1D637136-65D8-4F8F-A4EA-8323AD705C6B}"/>
    <dgm:cxn modelId="{299AA126-5540-4F9E-9518-78833C8A088F}" type="presOf" srcId="{0DABB10B-32B5-4B5E-B720-86BD60954EB1}" destId="{90329956-D846-4982-8E1B-83917CDA861A}" srcOrd="0" destOrd="0" presId="urn:microsoft.com/office/officeart/2005/8/layout/cycle6"/>
    <dgm:cxn modelId="{1B7BD42B-5474-4F8E-AABC-BC5AB9BD659B}" srcId="{35D1E169-0CCD-4EED-B7FC-0BD193A72918}" destId="{D5C650D0-13E0-49ED-AAF0-544AA7183929}" srcOrd="3" destOrd="0" parTransId="{DDF9AD7F-AC9A-4DB0-9975-54676340538F}" sibTransId="{69520C5C-E02F-4CD0-BB34-4D250954578A}"/>
    <dgm:cxn modelId="{2FAB7831-BC82-425A-BF41-43316596895A}" type="presOf" srcId="{4839F0F9-1ADC-44F3-BE79-20A224D65585}" destId="{5A69216D-BC81-45EB-B297-849321862F02}" srcOrd="0" destOrd="0" presId="urn:microsoft.com/office/officeart/2005/8/layout/cycle6"/>
    <dgm:cxn modelId="{57DAC831-1791-4108-875B-661F64FA6A10}" type="presOf" srcId="{DEC2DAA6-B8DB-472C-8F78-C0A7A630E4E4}" destId="{00E145F9-0A46-4434-B9C0-EC2605EC5791}" srcOrd="0" destOrd="0" presId="urn:microsoft.com/office/officeart/2005/8/layout/cycle6"/>
    <dgm:cxn modelId="{20EA3734-E6BA-43D7-97D9-7F90D7C8416E}" srcId="{35D1E169-0CCD-4EED-B7FC-0BD193A72918}" destId="{ADD85A3E-C12C-4CF8-B49E-329DD457FC35}" srcOrd="5" destOrd="0" parTransId="{14CA2399-7B7F-4763-8F66-2B352B3442ED}" sibTransId="{4839F0F9-1ADC-44F3-BE79-20A224D65585}"/>
    <dgm:cxn modelId="{CEB8017F-3A94-48EE-B266-3564AA2414A8}" srcId="{35D1E169-0CCD-4EED-B7FC-0BD193A72918}" destId="{4E5820C3-0B3D-4A5A-A1CD-2021142B2ECE}" srcOrd="2" destOrd="0" parTransId="{4DA72C04-30DE-49D7-BE75-E0C2D254E363}" sibTransId="{0DABB10B-32B5-4B5E-B720-86BD60954EB1}"/>
    <dgm:cxn modelId="{9B9C8A9F-5DFE-4570-BEE4-863C5612CBD7}" type="presOf" srcId="{A77F1FD4-30D4-415D-B853-77B5E3AFD29A}" destId="{59281D4C-C868-4598-A782-7256B696A36F}" srcOrd="0" destOrd="0" presId="urn:microsoft.com/office/officeart/2005/8/layout/cycle6"/>
    <dgm:cxn modelId="{6A3DF3A7-CEA6-4E7C-A2F3-435270138942}" type="presOf" srcId="{4E5820C3-0B3D-4A5A-A1CD-2021142B2ECE}" destId="{242F304D-24E8-4BF6-B926-AA48040934EE}" srcOrd="0" destOrd="0" presId="urn:microsoft.com/office/officeart/2005/8/layout/cycle6"/>
    <dgm:cxn modelId="{D0D366B0-A79F-4377-B044-FCE917C63F06}" srcId="{35D1E169-0CCD-4EED-B7FC-0BD193A72918}" destId="{B6F5988A-EEA7-47E7-8F2E-8EBAD39CFD33}" srcOrd="0" destOrd="0" parTransId="{30055D0E-31DA-478B-A634-8E138DACBC08}" sibTransId="{8C117734-0CDE-4971-B01A-E3D94514A61A}"/>
    <dgm:cxn modelId="{762BA5B6-0656-42DF-B184-6F91E99CEEB4}" type="presOf" srcId="{D5C650D0-13E0-49ED-AAF0-544AA7183929}" destId="{644FF60B-5A43-4FD9-A26D-7A8095AF5420}" srcOrd="0" destOrd="0" presId="urn:microsoft.com/office/officeart/2005/8/layout/cycle6"/>
    <dgm:cxn modelId="{4D0A85BC-9DC6-4D2A-B976-BF2D1E845126}" type="presOf" srcId="{35D1E169-0CCD-4EED-B7FC-0BD193A72918}" destId="{4942A556-16B7-4DA0-BBE2-5322E50C7F16}" srcOrd="0" destOrd="0" presId="urn:microsoft.com/office/officeart/2005/8/layout/cycle6"/>
    <dgm:cxn modelId="{61291BCC-F140-4C50-80A1-ED4434CFAED1}" type="presOf" srcId="{69520C5C-E02F-4CD0-BB34-4D250954578A}" destId="{A4EA51BA-1D80-4BAC-ABC3-AC23BBB3417E}" srcOrd="0" destOrd="0" presId="urn:microsoft.com/office/officeart/2005/8/layout/cycle6"/>
    <dgm:cxn modelId="{989305E3-CB6A-41B3-8B3C-80B6668707B5}" type="presOf" srcId="{ADD85A3E-C12C-4CF8-B49E-329DD457FC35}" destId="{67C99BCF-569F-45E3-BCCF-7E9CD124AA62}" srcOrd="0" destOrd="0" presId="urn:microsoft.com/office/officeart/2005/8/layout/cycle6"/>
    <dgm:cxn modelId="{5AE968E9-4FD0-46DE-94A8-1F82CDE1F47E}" type="presOf" srcId="{B6F5988A-EEA7-47E7-8F2E-8EBAD39CFD33}" destId="{DA577456-ADAF-4B48-A1BE-F36455AB8F6D}" srcOrd="0" destOrd="0" presId="urn:microsoft.com/office/officeart/2005/8/layout/cycle6"/>
    <dgm:cxn modelId="{A4987DED-AAF5-4D26-A855-241755C4A80E}" type="presOf" srcId="{1D637136-65D8-4F8F-A4EA-8323AD705C6B}" destId="{D22FD049-594F-4D98-BAD5-369F3804761C}" srcOrd="0" destOrd="0" presId="urn:microsoft.com/office/officeart/2005/8/layout/cycle6"/>
    <dgm:cxn modelId="{71E486EE-8EB1-4911-AB4A-CF941EA49B00}" srcId="{35D1E169-0CCD-4EED-B7FC-0BD193A72918}" destId="{DEC2DAA6-B8DB-472C-8F78-C0A7A630E4E4}" srcOrd="1" destOrd="0" parTransId="{CEF4F08E-DD2C-4DEC-BA83-6DD34E7FE0EE}" sibTransId="{79C84AAB-48B9-4853-865B-62CB28040A22}"/>
    <dgm:cxn modelId="{4CF175FF-9CDA-4E54-81E6-CED7A9E5DABC}" type="presOf" srcId="{79C84AAB-48B9-4853-865B-62CB28040A22}" destId="{F1AA1379-E17D-48E3-9A25-105900F1906F}" srcOrd="0" destOrd="0" presId="urn:microsoft.com/office/officeart/2005/8/layout/cycle6"/>
    <dgm:cxn modelId="{1C552FB0-C36D-4153-88A5-2946D9C4934C}" type="presParOf" srcId="{4942A556-16B7-4DA0-BBE2-5322E50C7F16}" destId="{DA577456-ADAF-4B48-A1BE-F36455AB8F6D}" srcOrd="0" destOrd="0" presId="urn:microsoft.com/office/officeart/2005/8/layout/cycle6"/>
    <dgm:cxn modelId="{94378ECC-307A-440F-A087-B671BDC76B7E}" type="presParOf" srcId="{4942A556-16B7-4DA0-BBE2-5322E50C7F16}" destId="{2A4B11F1-5D1A-4652-AEB3-4524C12043CE}" srcOrd="1" destOrd="0" presId="urn:microsoft.com/office/officeart/2005/8/layout/cycle6"/>
    <dgm:cxn modelId="{84324FE6-39CE-464C-AF68-C5BB0FA65466}" type="presParOf" srcId="{4942A556-16B7-4DA0-BBE2-5322E50C7F16}" destId="{5738D94E-0579-4180-961C-937575EE3748}" srcOrd="2" destOrd="0" presId="urn:microsoft.com/office/officeart/2005/8/layout/cycle6"/>
    <dgm:cxn modelId="{1BFF530B-28E0-43D1-8684-5A377AC9923D}" type="presParOf" srcId="{4942A556-16B7-4DA0-BBE2-5322E50C7F16}" destId="{00E145F9-0A46-4434-B9C0-EC2605EC5791}" srcOrd="3" destOrd="0" presId="urn:microsoft.com/office/officeart/2005/8/layout/cycle6"/>
    <dgm:cxn modelId="{B2C63E6C-4EB2-4348-BC0C-B53E114CF679}" type="presParOf" srcId="{4942A556-16B7-4DA0-BBE2-5322E50C7F16}" destId="{54869C46-5597-4F72-A218-8404CC690A37}" srcOrd="4" destOrd="0" presId="urn:microsoft.com/office/officeart/2005/8/layout/cycle6"/>
    <dgm:cxn modelId="{506E1EDF-B98A-49FD-8A92-16026F8479BF}" type="presParOf" srcId="{4942A556-16B7-4DA0-BBE2-5322E50C7F16}" destId="{F1AA1379-E17D-48E3-9A25-105900F1906F}" srcOrd="5" destOrd="0" presId="urn:microsoft.com/office/officeart/2005/8/layout/cycle6"/>
    <dgm:cxn modelId="{52B988CF-69FD-4F49-96F4-75B87885F8C4}" type="presParOf" srcId="{4942A556-16B7-4DA0-BBE2-5322E50C7F16}" destId="{242F304D-24E8-4BF6-B926-AA48040934EE}" srcOrd="6" destOrd="0" presId="urn:microsoft.com/office/officeart/2005/8/layout/cycle6"/>
    <dgm:cxn modelId="{CB57D594-63B0-41EB-96C8-75650462EA29}" type="presParOf" srcId="{4942A556-16B7-4DA0-BBE2-5322E50C7F16}" destId="{11D627E3-3CCA-43A0-9609-CE0054CC3616}" srcOrd="7" destOrd="0" presId="urn:microsoft.com/office/officeart/2005/8/layout/cycle6"/>
    <dgm:cxn modelId="{A960C0E1-667A-4305-9959-DED2EA45E79F}" type="presParOf" srcId="{4942A556-16B7-4DA0-BBE2-5322E50C7F16}" destId="{90329956-D846-4982-8E1B-83917CDA861A}" srcOrd="8" destOrd="0" presId="urn:microsoft.com/office/officeart/2005/8/layout/cycle6"/>
    <dgm:cxn modelId="{603F1231-0483-4CBB-BEFE-F90F4FE56312}" type="presParOf" srcId="{4942A556-16B7-4DA0-BBE2-5322E50C7F16}" destId="{644FF60B-5A43-4FD9-A26D-7A8095AF5420}" srcOrd="9" destOrd="0" presId="urn:microsoft.com/office/officeart/2005/8/layout/cycle6"/>
    <dgm:cxn modelId="{EE853C44-97AD-4C90-A6F1-C641A6E75592}" type="presParOf" srcId="{4942A556-16B7-4DA0-BBE2-5322E50C7F16}" destId="{996CBA96-CF2C-4D8B-B3B1-B53E111007BE}" srcOrd="10" destOrd="0" presId="urn:microsoft.com/office/officeart/2005/8/layout/cycle6"/>
    <dgm:cxn modelId="{764BB01F-4D64-4500-8815-0D6D589B5D97}" type="presParOf" srcId="{4942A556-16B7-4DA0-BBE2-5322E50C7F16}" destId="{A4EA51BA-1D80-4BAC-ABC3-AC23BBB3417E}" srcOrd="11" destOrd="0" presId="urn:microsoft.com/office/officeart/2005/8/layout/cycle6"/>
    <dgm:cxn modelId="{FF6A6ADA-147D-403D-B1B3-BE46086CAE27}" type="presParOf" srcId="{4942A556-16B7-4DA0-BBE2-5322E50C7F16}" destId="{59281D4C-C868-4598-A782-7256B696A36F}" srcOrd="12" destOrd="0" presId="urn:microsoft.com/office/officeart/2005/8/layout/cycle6"/>
    <dgm:cxn modelId="{D341A651-96D5-4386-8112-A2544EEAE76C}" type="presParOf" srcId="{4942A556-16B7-4DA0-BBE2-5322E50C7F16}" destId="{2055426E-4081-415F-934D-F86DC2204DEE}" srcOrd="13" destOrd="0" presId="urn:microsoft.com/office/officeart/2005/8/layout/cycle6"/>
    <dgm:cxn modelId="{74DCA45A-5279-4DB3-9CF3-A90B86F898D9}" type="presParOf" srcId="{4942A556-16B7-4DA0-BBE2-5322E50C7F16}" destId="{D22FD049-594F-4D98-BAD5-369F3804761C}" srcOrd="14" destOrd="0" presId="urn:microsoft.com/office/officeart/2005/8/layout/cycle6"/>
    <dgm:cxn modelId="{B78CD22E-8084-4D51-9D2C-F312F244BB6A}" type="presParOf" srcId="{4942A556-16B7-4DA0-BBE2-5322E50C7F16}" destId="{67C99BCF-569F-45E3-BCCF-7E9CD124AA62}" srcOrd="15" destOrd="0" presId="urn:microsoft.com/office/officeart/2005/8/layout/cycle6"/>
    <dgm:cxn modelId="{895A5C83-D454-4F59-9E94-D00156746AB2}" type="presParOf" srcId="{4942A556-16B7-4DA0-BBE2-5322E50C7F16}" destId="{3BC9388E-0A39-43A7-93B5-408D58B37D12}" srcOrd="16" destOrd="0" presId="urn:microsoft.com/office/officeart/2005/8/layout/cycle6"/>
    <dgm:cxn modelId="{2158E2E9-3EBE-47D3-B2C4-D2412721909E}" type="presParOf" srcId="{4942A556-16B7-4DA0-BBE2-5322E50C7F16}" destId="{5A69216D-BC81-45EB-B297-849321862F02}" srcOrd="17"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577456-ADAF-4B48-A1BE-F36455AB8F6D}">
      <dsp:nvSpPr>
        <dsp:cNvPr id="0" name=""/>
        <dsp:cNvSpPr/>
      </dsp:nvSpPr>
      <dsp:spPr>
        <a:xfrm>
          <a:off x="4262943" y="1856"/>
          <a:ext cx="1698021" cy="83923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noProof="0" dirty="0"/>
            <a:t>geographical</a:t>
          </a:r>
        </a:p>
      </dsp:txBody>
      <dsp:txXfrm>
        <a:off x="4303911" y="42824"/>
        <a:ext cx="1616085" cy="757294"/>
      </dsp:txXfrm>
    </dsp:sp>
    <dsp:sp modelId="{5738D94E-0579-4180-961C-937575EE3748}">
      <dsp:nvSpPr>
        <dsp:cNvPr id="0" name=""/>
        <dsp:cNvSpPr/>
      </dsp:nvSpPr>
      <dsp:spPr>
        <a:xfrm>
          <a:off x="3133126" y="421472"/>
          <a:ext cx="3957655" cy="3957655"/>
        </a:xfrm>
        <a:custGeom>
          <a:avLst/>
          <a:gdLst/>
          <a:ahLst/>
          <a:cxnLst/>
          <a:rect l="0" t="0" r="0" b="0"/>
          <a:pathLst>
            <a:path>
              <a:moveTo>
                <a:pt x="2833792" y="194228"/>
              </a:moveTo>
              <a:arcTo wR="1978827" hR="1978827" stAng="17735888" swAng="1128522"/>
            </a:path>
          </a:pathLst>
        </a:custGeom>
        <a:noFill/>
        <a:ln w="635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0E145F9-0A46-4434-B9C0-EC2605EC5791}">
      <dsp:nvSpPr>
        <dsp:cNvPr id="0" name=""/>
        <dsp:cNvSpPr/>
      </dsp:nvSpPr>
      <dsp:spPr>
        <a:xfrm>
          <a:off x="6023500" y="991270"/>
          <a:ext cx="1604337" cy="83923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b="1" kern="1200" noProof="0" dirty="0"/>
            <a:t>moral/</a:t>
          </a:r>
        </a:p>
        <a:p>
          <a:pPr marL="0" lvl="0" indent="0" algn="ctr" defTabSz="711200">
            <a:lnSpc>
              <a:spcPct val="90000"/>
            </a:lnSpc>
            <a:spcBef>
              <a:spcPct val="0"/>
            </a:spcBef>
            <a:spcAft>
              <a:spcPct val="35000"/>
            </a:spcAft>
            <a:buNone/>
          </a:pPr>
          <a:r>
            <a:rPr lang="en-AU" sz="1600" b="1" kern="1200" noProof="0" dirty="0"/>
            <a:t>ethical</a:t>
          </a:r>
        </a:p>
      </dsp:txBody>
      <dsp:txXfrm>
        <a:off x="6064468" y="1032238"/>
        <a:ext cx="1522401" cy="757294"/>
      </dsp:txXfrm>
    </dsp:sp>
    <dsp:sp modelId="{F1AA1379-E17D-48E3-9A25-105900F1906F}">
      <dsp:nvSpPr>
        <dsp:cNvPr id="0" name=""/>
        <dsp:cNvSpPr/>
      </dsp:nvSpPr>
      <dsp:spPr>
        <a:xfrm>
          <a:off x="3133126" y="421472"/>
          <a:ext cx="3957655" cy="3957655"/>
        </a:xfrm>
        <a:custGeom>
          <a:avLst/>
          <a:gdLst/>
          <a:ahLst/>
          <a:cxnLst/>
          <a:rect l="0" t="0" r="0" b="0"/>
          <a:pathLst>
            <a:path>
              <a:moveTo>
                <a:pt x="3877094" y="1419951"/>
              </a:moveTo>
              <a:arcTo wR="1978827" hR="1978827" stAng="20615691" swAng="1968618"/>
            </a:path>
          </a:pathLst>
        </a:custGeom>
        <a:noFill/>
        <a:ln w="635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42F304D-24E8-4BF6-B926-AA48040934EE}">
      <dsp:nvSpPr>
        <dsp:cNvPr id="0" name=""/>
        <dsp:cNvSpPr/>
      </dsp:nvSpPr>
      <dsp:spPr>
        <a:xfrm>
          <a:off x="6180107" y="2970098"/>
          <a:ext cx="1291124" cy="83923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noProof="0" dirty="0"/>
            <a:t>historical</a:t>
          </a:r>
        </a:p>
      </dsp:txBody>
      <dsp:txXfrm>
        <a:off x="6221075" y="3011066"/>
        <a:ext cx="1209188" cy="757294"/>
      </dsp:txXfrm>
    </dsp:sp>
    <dsp:sp modelId="{90329956-D846-4982-8E1B-83917CDA861A}">
      <dsp:nvSpPr>
        <dsp:cNvPr id="0" name=""/>
        <dsp:cNvSpPr/>
      </dsp:nvSpPr>
      <dsp:spPr>
        <a:xfrm>
          <a:off x="3132676" y="421917"/>
          <a:ext cx="3957655" cy="3957655"/>
        </a:xfrm>
        <a:custGeom>
          <a:avLst/>
          <a:gdLst/>
          <a:ahLst/>
          <a:cxnLst/>
          <a:rect l="0" t="0" r="0" b="0"/>
          <a:pathLst>
            <a:path>
              <a:moveTo>
                <a:pt x="3364201" y="3391803"/>
              </a:moveTo>
              <a:arcTo wR="1978827" hR="1978827" stAng="2733907" swAng="1070669"/>
            </a:path>
          </a:pathLst>
        </a:custGeom>
        <a:noFill/>
        <a:ln w="635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44FF60B-5A43-4FD9-A26D-7A8095AF5420}">
      <dsp:nvSpPr>
        <dsp:cNvPr id="0" name=""/>
        <dsp:cNvSpPr/>
      </dsp:nvSpPr>
      <dsp:spPr>
        <a:xfrm>
          <a:off x="4289423" y="3959503"/>
          <a:ext cx="1702217" cy="83923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noProof="0" dirty="0"/>
            <a:t>political</a:t>
          </a:r>
          <a:r>
            <a:rPr lang="pl-PL" sz="1600" b="1" kern="1200" noProof="0" dirty="0"/>
            <a:t>/</a:t>
          </a:r>
        </a:p>
        <a:p>
          <a:pPr marL="0" lvl="0" indent="0" algn="ctr" defTabSz="711200">
            <a:lnSpc>
              <a:spcPct val="90000"/>
            </a:lnSpc>
            <a:spcBef>
              <a:spcPct val="0"/>
            </a:spcBef>
            <a:spcAft>
              <a:spcPct val="35000"/>
            </a:spcAft>
            <a:buNone/>
          </a:pPr>
          <a:r>
            <a:rPr lang="en-AU" sz="1600" b="1" kern="1200" noProof="0" dirty="0"/>
            <a:t>ideological</a:t>
          </a:r>
          <a:r>
            <a:rPr lang="pl-PL" sz="1600" b="1" kern="1200" noProof="0" dirty="0"/>
            <a:t> </a:t>
          </a:r>
          <a:r>
            <a:rPr lang="pl-PL" sz="1600" b="1" kern="1200" dirty="0"/>
            <a:t> </a:t>
          </a:r>
        </a:p>
      </dsp:txBody>
      <dsp:txXfrm>
        <a:off x="4330391" y="4000471"/>
        <a:ext cx="1620281" cy="757294"/>
      </dsp:txXfrm>
    </dsp:sp>
    <dsp:sp modelId="{A4EA51BA-1D80-4BAC-ABC3-AC23BBB3417E}">
      <dsp:nvSpPr>
        <dsp:cNvPr id="0" name=""/>
        <dsp:cNvSpPr/>
      </dsp:nvSpPr>
      <dsp:spPr>
        <a:xfrm>
          <a:off x="3133538" y="421877"/>
          <a:ext cx="3957655" cy="3957655"/>
        </a:xfrm>
        <a:custGeom>
          <a:avLst/>
          <a:gdLst/>
          <a:ahLst/>
          <a:cxnLst/>
          <a:rect l="0" t="0" r="0" b="0"/>
          <a:pathLst>
            <a:path>
              <a:moveTo>
                <a:pt x="1149628" y="3775543"/>
              </a:moveTo>
              <a:arcTo wR="1978827" hR="1978827" stAng="6886424" swAng="1178487"/>
            </a:path>
          </a:pathLst>
        </a:custGeom>
        <a:noFill/>
        <a:ln w="635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9281D4C-C868-4598-A782-7256B696A36F}">
      <dsp:nvSpPr>
        <dsp:cNvPr id="0" name=""/>
        <dsp:cNvSpPr/>
      </dsp:nvSpPr>
      <dsp:spPr>
        <a:xfrm>
          <a:off x="2752677" y="2970098"/>
          <a:ext cx="1291124" cy="83923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noProof="0" dirty="0"/>
            <a:t>economic</a:t>
          </a:r>
        </a:p>
      </dsp:txBody>
      <dsp:txXfrm>
        <a:off x="2793645" y="3011066"/>
        <a:ext cx="1209188" cy="757294"/>
      </dsp:txXfrm>
    </dsp:sp>
    <dsp:sp modelId="{D22FD049-594F-4D98-BAD5-369F3804761C}">
      <dsp:nvSpPr>
        <dsp:cNvPr id="0" name=""/>
        <dsp:cNvSpPr/>
      </dsp:nvSpPr>
      <dsp:spPr>
        <a:xfrm>
          <a:off x="3140975" y="448259"/>
          <a:ext cx="3957655" cy="3957655"/>
        </a:xfrm>
        <a:custGeom>
          <a:avLst/>
          <a:gdLst/>
          <a:ahLst/>
          <a:cxnLst/>
          <a:rect l="0" t="0" r="0" b="0"/>
          <a:pathLst>
            <a:path>
              <a:moveTo>
                <a:pt x="72979" y="2511276"/>
              </a:moveTo>
              <a:arcTo wR="1978827" hR="1978827" stAng="9863454" swAng="1893946"/>
            </a:path>
          </a:pathLst>
        </a:custGeom>
        <a:noFill/>
        <a:ln w="635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7C99BCF-569F-45E3-BCCF-7E9CD124AA62}">
      <dsp:nvSpPr>
        <dsp:cNvPr id="0" name=""/>
        <dsp:cNvSpPr/>
      </dsp:nvSpPr>
      <dsp:spPr>
        <a:xfrm>
          <a:off x="2362616" y="1033312"/>
          <a:ext cx="2058038" cy="83923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b="1" kern="1200" noProof="0"/>
            <a:t>anthropological</a:t>
          </a:r>
          <a:r>
            <a:rPr lang="pl-PL" sz="1600" b="1" kern="1200" noProof="0" dirty="0"/>
            <a:t>/</a:t>
          </a:r>
        </a:p>
        <a:p>
          <a:pPr marL="0" lvl="0" indent="0" algn="ctr" defTabSz="711200">
            <a:lnSpc>
              <a:spcPct val="90000"/>
            </a:lnSpc>
            <a:spcBef>
              <a:spcPct val="0"/>
            </a:spcBef>
            <a:spcAft>
              <a:spcPct val="35000"/>
            </a:spcAft>
            <a:buNone/>
          </a:pPr>
          <a:r>
            <a:rPr lang="en-AU" sz="1600" b="1" kern="1200" noProof="0" dirty="0"/>
            <a:t>cultural</a:t>
          </a:r>
          <a:r>
            <a:rPr lang="pl-PL" sz="1600" b="1" kern="1200" noProof="0" dirty="0"/>
            <a:t> </a:t>
          </a:r>
          <a:endParaRPr lang="en-GB" sz="1600" b="1" kern="1200" noProof="0" dirty="0"/>
        </a:p>
      </dsp:txBody>
      <dsp:txXfrm>
        <a:off x="2403584" y="1074280"/>
        <a:ext cx="1976102" cy="757294"/>
      </dsp:txXfrm>
    </dsp:sp>
    <dsp:sp modelId="{5A69216D-BC81-45EB-B297-849321862F02}">
      <dsp:nvSpPr>
        <dsp:cNvPr id="0" name=""/>
        <dsp:cNvSpPr/>
      </dsp:nvSpPr>
      <dsp:spPr>
        <a:xfrm>
          <a:off x="3171456" y="402757"/>
          <a:ext cx="3957655" cy="3957655"/>
        </a:xfrm>
        <a:custGeom>
          <a:avLst/>
          <a:gdLst/>
          <a:ahLst/>
          <a:cxnLst/>
          <a:rect l="0" t="0" r="0" b="0"/>
          <a:pathLst>
            <a:path>
              <a:moveTo>
                <a:pt x="535194" y="625431"/>
              </a:moveTo>
              <a:arcTo wR="1978827" hR="1978827" stAng="13389131" swAng="1200158"/>
            </a:path>
          </a:pathLst>
        </a:custGeom>
        <a:noFill/>
        <a:ln w="635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dirty="0"/>
          </a:p>
        </p:txBody>
      </p:sp>
      <p:sp>
        <p:nvSpPr>
          <p:cNvPr id="3" name="Data — symbol zastępczy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818E0FB-B4F7-4110-916F-F4E625426B33}" type="datetime1">
              <a:rPr lang="pl-PL" smtClean="0"/>
              <a:t>11.06.2019</a:t>
            </a:fld>
            <a:endParaRPr lang="pl-PL" dirty="0"/>
          </a:p>
        </p:txBody>
      </p:sp>
      <p:sp>
        <p:nvSpPr>
          <p:cNvPr id="4" name="Stopka — symbol zastępczy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dirty="0"/>
          </a:p>
        </p:txBody>
      </p:sp>
      <p:sp>
        <p:nvSpPr>
          <p:cNvPr id="5" name="Numer slajdu — symbol zastępczy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06BD15E-A83F-499B-AE2F-72149146BFF5}" type="slidenum">
              <a:rPr lang="pl-PL" smtClean="0"/>
              <a:t>‹#›</a:t>
            </a:fld>
            <a:endParaRPr lang="pl-PL" dirty="0"/>
          </a:p>
        </p:txBody>
      </p:sp>
    </p:spTree>
    <p:extLst>
      <p:ext uri="{BB962C8B-B14F-4D97-AF65-F5344CB8AC3E}">
        <p14:creationId xmlns:p14="http://schemas.microsoft.com/office/powerpoint/2010/main" val="15283393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noProof="0" dirty="0"/>
          </a:p>
        </p:txBody>
      </p:sp>
      <p:sp>
        <p:nvSpPr>
          <p:cNvPr id="3" name="Data — symbol zastępcz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B3C0D3-7519-46DB-9424-9FEECC041E26}" type="datetime1">
              <a:rPr lang="pl-PL" noProof="0" smtClean="0"/>
              <a:t>11.06.2019</a:t>
            </a:fld>
            <a:endParaRPr lang="pl-PL" noProof="0" dirty="0"/>
          </a:p>
        </p:txBody>
      </p:sp>
      <p:sp>
        <p:nvSpPr>
          <p:cNvPr id="4" name="Obraz slajdu — symbol zastępcz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l-PL" noProof="0" dirty="0"/>
          </a:p>
        </p:txBody>
      </p:sp>
      <p:sp>
        <p:nvSpPr>
          <p:cNvPr id="5" name="Notatki — symbol zastępcz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l-PL" noProof="0" dirty="0"/>
              <a:t>Kliknij, aby edytować style wzorca tekstu</a:t>
            </a:r>
          </a:p>
          <a:p>
            <a:pPr lvl="1" rtl="0"/>
            <a:r>
              <a:rPr lang="pl-PL" noProof="0" dirty="0"/>
              <a:t>Drugi poziom</a:t>
            </a:r>
          </a:p>
          <a:p>
            <a:pPr lvl="2" rtl="0"/>
            <a:r>
              <a:rPr lang="pl-PL" noProof="0" dirty="0"/>
              <a:t>Trzeci poziom</a:t>
            </a:r>
          </a:p>
          <a:p>
            <a:pPr lvl="3" rtl="0"/>
            <a:r>
              <a:rPr lang="pl-PL" noProof="0" dirty="0"/>
              <a:t>Czwarty poziom</a:t>
            </a:r>
          </a:p>
          <a:p>
            <a:pPr lvl="4" rtl="0"/>
            <a:r>
              <a:rPr lang="pl-PL" noProof="0" dirty="0"/>
              <a:t>Piąty poziom</a:t>
            </a:r>
          </a:p>
        </p:txBody>
      </p:sp>
      <p:sp>
        <p:nvSpPr>
          <p:cNvPr id="6" name="Stopka — symbol zastępczy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noProof="0" dirty="0"/>
          </a:p>
        </p:txBody>
      </p:sp>
      <p:sp>
        <p:nvSpPr>
          <p:cNvPr id="7" name="Numer slajdu — symbol zastępcz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BD6FFF6-EFF5-46FA-B62C-F141E1274D59}" type="slidenum">
              <a:rPr lang="pl-PL" noProof="0" smtClean="0"/>
              <a:t>‹#›</a:t>
            </a:fld>
            <a:endParaRPr lang="pl-PL" noProof="0" dirty="0"/>
          </a:p>
        </p:txBody>
      </p:sp>
    </p:spTree>
    <p:extLst>
      <p:ext uri="{BB962C8B-B14F-4D97-AF65-F5344CB8AC3E}">
        <p14:creationId xmlns:p14="http://schemas.microsoft.com/office/powerpoint/2010/main" val="75566709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4BD6FFF6-EFF5-46FA-B62C-F141E1274D59}" type="slidenum">
              <a:rPr lang="pl-PL" smtClean="0"/>
              <a:t>1</a:t>
            </a:fld>
            <a:endParaRPr lang="pl-PL" dirty="0"/>
          </a:p>
        </p:txBody>
      </p:sp>
    </p:spTree>
    <p:extLst>
      <p:ext uri="{BB962C8B-B14F-4D97-AF65-F5344CB8AC3E}">
        <p14:creationId xmlns:p14="http://schemas.microsoft.com/office/powerpoint/2010/main" val="4005229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a:lstStyle/>
          <a:p>
            <a:endParaRPr lang="pl-PL" dirty="0"/>
          </a:p>
        </p:txBody>
      </p:sp>
      <p:sp>
        <p:nvSpPr>
          <p:cNvPr id="4" name="Numer slajdu — symbol zastępczy 3"/>
          <p:cNvSpPr>
            <a:spLocks noGrp="1"/>
          </p:cNvSpPr>
          <p:nvPr>
            <p:ph type="sldNum" sz="quarter" idx="10"/>
          </p:nvPr>
        </p:nvSpPr>
        <p:spPr/>
        <p:txBody>
          <a:bodyPr/>
          <a:lstStyle/>
          <a:p>
            <a:pPr rtl="0"/>
            <a:fld id="{4BD6FFF6-EFF5-46FA-B62C-F141E1274D59}" type="slidenum">
              <a:rPr lang="pl-PL" smtClean="0"/>
              <a:t>2</a:t>
            </a:fld>
            <a:endParaRPr lang="pl-PL" dirty="0"/>
          </a:p>
        </p:txBody>
      </p:sp>
    </p:spTree>
    <p:extLst>
      <p:ext uri="{BB962C8B-B14F-4D97-AF65-F5344CB8AC3E}">
        <p14:creationId xmlns:p14="http://schemas.microsoft.com/office/powerpoint/2010/main" val="80486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ymbol zastępczy obrazu slajdu 1">
            <a:extLst>
              <a:ext uri="{FF2B5EF4-FFF2-40B4-BE49-F238E27FC236}">
                <a16:creationId xmlns:a16="http://schemas.microsoft.com/office/drawing/2014/main" id="{98D37F8B-631C-4BA6-80E9-8B976F898642}"/>
              </a:ext>
            </a:extLst>
          </p:cNvPr>
          <p:cNvSpPr>
            <a:spLocks noGrp="1" noRot="1" noChangeAspect="1" noTextEdit="1"/>
          </p:cNvSpPr>
          <p:nvPr>
            <p:ph type="sldImg"/>
          </p:nvPr>
        </p:nvSpPr>
        <p:spPr>
          <a:ln/>
        </p:spPr>
      </p:sp>
      <p:sp>
        <p:nvSpPr>
          <p:cNvPr id="3" name="Symbol zastępczy notatek 2">
            <a:extLst>
              <a:ext uri="{FF2B5EF4-FFF2-40B4-BE49-F238E27FC236}">
                <a16:creationId xmlns:a16="http://schemas.microsoft.com/office/drawing/2014/main" id="{E7E62356-4BE6-4A36-99BD-BC9D3D6780D5}"/>
              </a:ext>
            </a:extLst>
          </p:cNvPr>
          <p:cNvSpPr>
            <a:spLocks noGrp="1"/>
          </p:cNvSpPr>
          <p:nvPr>
            <p:ph type="body" idx="1"/>
          </p:nvPr>
        </p:nvSpPr>
        <p:spPr/>
        <p:txBody>
          <a:bodyPr/>
          <a:lstStyle/>
          <a:p>
            <a:pPr indent="457200" algn="just">
              <a:lnSpc>
                <a:spcPct val="150000"/>
              </a:lnSpc>
              <a:spcAft>
                <a:spcPts val="1000"/>
              </a:spcAft>
              <a:defRPr/>
            </a:pPr>
            <a:r>
              <a:rPr lang="en-US" dirty="0">
                <a:latin typeface="Times New Roman"/>
                <a:ea typeface="Calibri"/>
                <a:cs typeface="Times New Roman"/>
              </a:rPr>
              <a:t>First of all I recognized the rules and the resources of the career counselling structuration processes. On this slide you can see only the one part of the picture I’ve presented in my dissertation. </a:t>
            </a:r>
            <a:r>
              <a:rPr lang="en-US" b="1" dirty="0">
                <a:latin typeface="Times New Roman"/>
                <a:ea typeface="Calibri"/>
                <a:cs typeface="Times New Roman"/>
              </a:rPr>
              <a:t>I divided up these rules into the rules being socio-political </a:t>
            </a:r>
            <a:r>
              <a:rPr lang="en-US" dirty="0">
                <a:latin typeface="Times New Roman"/>
                <a:ea typeface="Calibri"/>
                <a:cs typeface="Times New Roman"/>
              </a:rPr>
              <a:t>and cultural as well as economic in their character. This was done because of the special significance and connection between career counselling, labour market and economy. </a:t>
            </a:r>
            <a:r>
              <a:rPr lang="en-US" b="1" dirty="0">
                <a:latin typeface="Times New Roman"/>
                <a:ea typeface="Calibri"/>
                <a:cs typeface="Times New Roman"/>
              </a:rPr>
              <a:t>As you can also see </a:t>
            </a:r>
            <a:r>
              <a:rPr lang="en-US" dirty="0">
                <a:latin typeface="Times New Roman"/>
                <a:ea typeface="Calibri"/>
                <a:cs typeface="Times New Roman"/>
              </a:rPr>
              <a:t>there are some rules labeled as “common in many countries” and “typical of the Netherlands”. </a:t>
            </a:r>
            <a:r>
              <a:rPr lang="en-US" b="1" dirty="0">
                <a:latin typeface="Times New Roman"/>
                <a:ea typeface="Calibri"/>
                <a:cs typeface="Times New Roman"/>
              </a:rPr>
              <a:t>This differentiation has appeared because</a:t>
            </a:r>
            <a:r>
              <a:rPr lang="en-US" dirty="0">
                <a:latin typeface="Times New Roman"/>
                <a:ea typeface="Calibri"/>
                <a:cs typeface="Times New Roman"/>
              </a:rPr>
              <a:t> – in its specific way – career counselling is located “between the global economy, local labour market and the individual’s needs”. This means, that the career counselling structuration process is embedded not only in the Dutch society but also the global transformations.</a:t>
            </a:r>
            <a:endParaRPr lang="en-US" sz="1100" dirty="0">
              <a:latin typeface="Calibri"/>
              <a:ea typeface="Calibri"/>
              <a:cs typeface="Times New Roman"/>
            </a:endParaRPr>
          </a:p>
          <a:p>
            <a:pPr>
              <a:defRPr/>
            </a:pPr>
            <a:endParaRPr lang="en-US" dirty="0"/>
          </a:p>
        </p:txBody>
      </p:sp>
      <p:sp>
        <p:nvSpPr>
          <p:cNvPr id="13316" name="Symbol zastępczy numeru slajdu 3">
            <a:extLst>
              <a:ext uri="{FF2B5EF4-FFF2-40B4-BE49-F238E27FC236}">
                <a16:creationId xmlns:a16="http://schemas.microsoft.com/office/drawing/2014/main" id="{025B989A-6CCB-4FB9-A1A3-35F58D87F07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spcBef>
                <a:spcPct val="30000"/>
              </a:spcBef>
              <a:defRPr sz="1200">
                <a:solidFill>
                  <a:schemeClr val="tx1"/>
                </a:solidFill>
                <a:latin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86EA36-78CD-4FCE-AED0-2817317FEB09}" type="slidenum">
              <a:rPr lang="pl-PL" altLang="pl-PL" sz="1300"/>
              <a:pPr>
                <a:spcBef>
                  <a:spcPct val="0"/>
                </a:spcBef>
              </a:pPr>
              <a:t>7</a:t>
            </a:fld>
            <a:endParaRPr lang="pl-PL" altLang="pl-PL"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11" name="Obraz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4" name="Tytuł 13"/>
          <p:cNvSpPr>
            <a:spLocks noGrp="1"/>
          </p:cNvSpPr>
          <p:nvPr>
            <p:ph type="ctrTitle"/>
          </p:nvPr>
        </p:nvSpPr>
        <p:spPr>
          <a:xfrm>
            <a:off x="1910080" y="1179705"/>
            <a:ext cx="9875520" cy="1472184"/>
          </a:xfrm>
          <a:prstGeom prst="rect">
            <a:avLst/>
          </a:prstGeom>
        </p:spPr>
        <p:txBody>
          <a:bodyPr rtlCol="0" anchor="b"/>
          <a:lstStyle>
            <a:lvl1pPr algn="ctr">
              <a:defRPr/>
            </a:lvl1pPr>
            <a:extLst/>
          </a:lstStyle>
          <a:p>
            <a:pPr rtl="0"/>
            <a:r>
              <a:rPr lang="pl-PL" noProof="0"/>
              <a:t>Kliknij, aby edytować styl</a:t>
            </a:r>
            <a:endParaRPr lang="pl-PL" noProof="0" dirty="0"/>
          </a:p>
        </p:txBody>
      </p:sp>
      <p:sp>
        <p:nvSpPr>
          <p:cNvPr id="22" name="Podtytuł 21"/>
          <p:cNvSpPr>
            <a:spLocks noGrp="1"/>
          </p:cNvSpPr>
          <p:nvPr>
            <p:ph type="subTitle" idx="1"/>
          </p:nvPr>
        </p:nvSpPr>
        <p:spPr>
          <a:xfrm>
            <a:off x="1910080" y="2669871"/>
            <a:ext cx="9875520" cy="1752600"/>
          </a:xfrm>
          <a:prstGeom prst="rect">
            <a:avLst/>
          </a:prstGeom>
        </p:spPr>
        <p:txBody>
          <a:bodyPr tIns="0" rtlCol="0"/>
          <a:lstStyle>
            <a:lvl1pPr marL="27432" indent="0" algn="ctr">
              <a:buNone/>
              <a:defRPr sz="2600" b="1">
                <a:solidFill>
                  <a:schemeClr val="accent1">
                    <a:lumMod val="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pPr rtl="0"/>
            <a:r>
              <a:rPr lang="pl-PL" noProof="0"/>
              <a:t>Kliknij, aby edytować styl wzorca podtytułu</a:t>
            </a:r>
            <a:endParaRPr kumimoji="0" lang="pl-PL" noProof="0" dirty="0"/>
          </a:p>
        </p:txBody>
      </p:sp>
      <p:sp>
        <p:nvSpPr>
          <p:cNvPr id="7" name="Data — symbol zastępczy 6"/>
          <p:cNvSpPr>
            <a:spLocks noGrp="1"/>
          </p:cNvSpPr>
          <p:nvPr>
            <p:ph type="dt" sz="half" idx="10"/>
          </p:nvPr>
        </p:nvSpPr>
        <p:spPr>
          <a:xfrm>
            <a:off x="4775200" y="6305550"/>
            <a:ext cx="2844800" cy="476250"/>
          </a:xfrm>
          <a:prstGeom prst="rect">
            <a:avLst/>
          </a:prstGeom>
        </p:spPr>
        <p:txBody>
          <a:bodyPr rtlCol="0"/>
          <a:lstStyle/>
          <a:p>
            <a:pPr rtl="0"/>
            <a:fld id="{3CFC6986-B54D-4B33-B1E7-9C8BC0C14A9A}" type="datetime1">
              <a:rPr lang="pl-PL" noProof="0" smtClean="0"/>
              <a:t>11.06.2019</a:t>
            </a:fld>
            <a:endParaRPr lang="pl-PL" noProof="0" dirty="0"/>
          </a:p>
        </p:txBody>
      </p:sp>
      <p:sp>
        <p:nvSpPr>
          <p:cNvPr id="20" name="Stopka — symbol zastępczy 19"/>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10" name="Numer slajdu — symbol zastępczy 9"/>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4072726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1914144" y="274638"/>
            <a:ext cx="9997440" cy="1143000"/>
          </a:xfrm>
          <a:prstGeom prst="rect">
            <a:avLst/>
          </a:prstGeom>
        </p:spPr>
        <p:txBody>
          <a:bodyPr rtlCol="0"/>
          <a:lstStyle/>
          <a:p>
            <a:pPr rtl="0"/>
            <a:r>
              <a:rPr lang="pl-PL" noProof="0"/>
              <a:t>Kliknij, aby edytować styl</a:t>
            </a:r>
            <a:endParaRPr lang="pl-PL" noProof="0" dirty="0"/>
          </a:p>
        </p:txBody>
      </p:sp>
      <p:sp>
        <p:nvSpPr>
          <p:cNvPr id="3" name="Zawartość — symbol zastępczy 2"/>
          <p:cNvSpPr>
            <a:spLocks noGrp="1"/>
          </p:cNvSpPr>
          <p:nvPr>
            <p:ph idx="1"/>
          </p:nvPr>
        </p:nvSpPr>
        <p:spPr>
          <a:xfrm>
            <a:off x="1914144" y="1447800"/>
            <a:ext cx="9997440" cy="4800600"/>
          </a:xfrm>
          <a:prstGeom prst="rect">
            <a:avLst/>
          </a:prstGeom>
        </p:spPr>
        <p:txBody>
          <a:bodyPr rtlCol="0"/>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4" name="Data — symbol zastępczy 3"/>
          <p:cNvSpPr>
            <a:spLocks noGrp="1"/>
          </p:cNvSpPr>
          <p:nvPr>
            <p:ph type="dt" sz="half" idx="10"/>
          </p:nvPr>
        </p:nvSpPr>
        <p:spPr>
          <a:xfrm>
            <a:off x="4775200" y="6305550"/>
            <a:ext cx="2844800" cy="476250"/>
          </a:xfrm>
          <a:prstGeom prst="rect">
            <a:avLst/>
          </a:prstGeom>
        </p:spPr>
        <p:txBody>
          <a:bodyPr rtlCol="0"/>
          <a:lstStyle/>
          <a:p>
            <a:pPr rtl="0"/>
            <a:fld id="{6AFE1088-7B8B-4931-AF85-94F8A2D58639}" type="datetime1">
              <a:rPr lang="pl-PL" noProof="0" smtClean="0"/>
              <a:t>11.06.2019</a:t>
            </a:fld>
            <a:endParaRPr lang="pl-PL" noProof="0" dirty="0"/>
          </a:p>
        </p:txBody>
      </p:sp>
      <p:sp>
        <p:nvSpPr>
          <p:cNvPr id="5" name="Stopka — symbol zastępczy 4"/>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6" name="Numer slajdu — symbol zastępczy 5"/>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639988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p15:clr>
            <a:srgbClr val="FBAE40"/>
          </p15:clr>
        </p15:guide>
        <p15:guide id="1" pos="3840">
          <p15:clr>
            <a:srgbClr val="FBAE40"/>
          </p15:clr>
        </p15:guide>
        <p15:guide id="2" pos="98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1828800" y="2600325"/>
            <a:ext cx="8534400" cy="2286000"/>
          </a:xfrm>
          <a:prstGeom prst="rect">
            <a:avLst/>
          </a:prstGeom>
        </p:spPr>
        <p:txBody>
          <a:bodyPr rtlCol="0" anchor="t"/>
          <a:lstStyle>
            <a:lvl1pPr algn="l">
              <a:lnSpc>
                <a:spcPts val="4500"/>
              </a:lnSpc>
              <a:buNone/>
              <a:defRPr sz="4000" b="1" cap="all"/>
            </a:lvl1pPr>
            <a:extLst/>
          </a:lstStyle>
          <a:p>
            <a:pPr rtl="0"/>
            <a:r>
              <a:rPr lang="pl-PL" noProof="0"/>
              <a:t>Kliknij, aby edytować styl</a:t>
            </a:r>
            <a:endParaRPr lang="pl-PL" noProof="0" dirty="0"/>
          </a:p>
        </p:txBody>
      </p:sp>
      <p:sp>
        <p:nvSpPr>
          <p:cNvPr id="3" name="Tekst — symbol zastępczy 2"/>
          <p:cNvSpPr>
            <a:spLocks noGrp="1"/>
          </p:cNvSpPr>
          <p:nvPr>
            <p:ph type="body" idx="1"/>
          </p:nvPr>
        </p:nvSpPr>
        <p:spPr>
          <a:xfrm>
            <a:off x="1828800" y="1066800"/>
            <a:ext cx="8534400" cy="1509712"/>
          </a:xfrm>
          <a:prstGeom prst="rect">
            <a:avLst/>
          </a:prstGeom>
        </p:spPr>
        <p:txBody>
          <a:bodyPr rtlCol="0"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rtl="0" eaLnBrk="1" latinLnBrk="0" hangingPunct="1"/>
            <a:r>
              <a:rPr lang="pl-PL" noProof="0"/>
              <a:t>Kliknij, aby edytować style wzorca tekstu</a:t>
            </a:r>
          </a:p>
        </p:txBody>
      </p:sp>
      <p:sp>
        <p:nvSpPr>
          <p:cNvPr id="4" name="Data — symbol zastępczy 3"/>
          <p:cNvSpPr>
            <a:spLocks noGrp="1"/>
          </p:cNvSpPr>
          <p:nvPr>
            <p:ph type="dt" sz="half" idx="10"/>
          </p:nvPr>
        </p:nvSpPr>
        <p:spPr>
          <a:xfrm>
            <a:off x="4775200" y="6305550"/>
            <a:ext cx="2844800" cy="476250"/>
          </a:xfrm>
          <a:prstGeom prst="rect">
            <a:avLst/>
          </a:prstGeom>
        </p:spPr>
        <p:txBody>
          <a:bodyPr rtlCol="0"/>
          <a:lstStyle/>
          <a:p>
            <a:pPr rtl="0"/>
            <a:fld id="{34D33D06-B84B-495B-812C-F06DC68514DD}" type="datetime1">
              <a:rPr lang="pl-PL" noProof="0" smtClean="0"/>
              <a:t>11.06.2019</a:t>
            </a:fld>
            <a:endParaRPr lang="pl-PL" noProof="0" dirty="0"/>
          </a:p>
        </p:txBody>
      </p:sp>
      <p:sp>
        <p:nvSpPr>
          <p:cNvPr id="5" name="Stopka — symbol zastępczy 4"/>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6" name="Numer slajdu — symbol zastępczy 5"/>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4066158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p15:clr>
            <a:srgbClr val="FBAE40"/>
          </p15:clr>
        </p15:guide>
        <p15:guide id="1"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a:xfrm>
            <a:off x="1914144" y="274320"/>
            <a:ext cx="9997440" cy="1143000"/>
          </a:xfrm>
          <a:prstGeom prst="rect">
            <a:avLst/>
          </a:prstGeom>
        </p:spPr>
        <p:txBody>
          <a:bodyPr rtlCol="0"/>
          <a:lstStyle/>
          <a:p>
            <a:pPr rtl="0"/>
            <a:r>
              <a:rPr lang="pl-PL" noProof="0"/>
              <a:t>Kliknij, aby edytować styl</a:t>
            </a:r>
            <a:endParaRPr lang="pl-PL" noProof="0" dirty="0"/>
          </a:p>
        </p:txBody>
      </p:sp>
      <p:sp>
        <p:nvSpPr>
          <p:cNvPr id="3" name="Zawartość — symbol zastępczy 2"/>
          <p:cNvSpPr>
            <a:spLocks noGrp="1"/>
          </p:cNvSpPr>
          <p:nvPr>
            <p:ph sz="half" idx="1"/>
          </p:nvPr>
        </p:nvSpPr>
        <p:spPr>
          <a:xfrm>
            <a:off x="1914144" y="1524000"/>
            <a:ext cx="4876800" cy="4663440"/>
          </a:xfrm>
          <a:prstGeom prst="rect">
            <a:avLst/>
          </a:prstGeom>
        </p:spPr>
        <p:txBody>
          <a:bodyPr rtlCol="0"/>
          <a:lstStyle>
            <a:lvl1pPr>
              <a:defRPr sz="2800"/>
            </a:lvl1pPr>
            <a:lvl2pPr>
              <a:defRPr sz="2400"/>
            </a:lvl2pPr>
            <a:lvl3pPr>
              <a:defRPr sz="2000"/>
            </a:lvl3pPr>
            <a:lvl4pPr>
              <a:defRPr sz="1800"/>
            </a:lvl4pPr>
            <a:lvl5pPr>
              <a:defRPr sz="1800"/>
            </a:lvl5pPr>
            <a:extLst/>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4" name="Zawartość — symbol zastępczy 3"/>
          <p:cNvSpPr>
            <a:spLocks noGrp="1"/>
          </p:cNvSpPr>
          <p:nvPr>
            <p:ph sz="half" idx="2"/>
          </p:nvPr>
        </p:nvSpPr>
        <p:spPr>
          <a:xfrm>
            <a:off x="7034784" y="1524000"/>
            <a:ext cx="4876800" cy="4663440"/>
          </a:xfrm>
          <a:prstGeom prst="rect">
            <a:avLst/>
          </a:prstGeom>
        </p:spPr>
        <p:txBody>
          <a:bodyPr rtlCol="0"/>
          <a:lstStyle>
            <a:lvl1pPr>
              <a:defRPr sz="2800"/>
            </a:lvl1pPr>
            <a:lvl2pPr>
              <a:defRPr sz="2400"/>
            </a:lvl2pPr>
            <a:lvl3pPr>
              <a:defRPr sz="2000"/>
            </a:lvl3pPr>
            <a:lvl4pPr>
              <a:defRPr sz="1800"/>
            </a:lvl4pPr>
            <a:lvl5pPr>
              <a:defRPr sz="1800"/>
            </a:lvl5pPr>
            <a:extLst/>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5" name="Data — symbol zastępczy 4"/>
          <p:cNvSpPr>
            <a:spLocks noGrp="1"/>
          </p:cNvSpPr>
          <p:nvPr>
            <p:ph type="dt" sz="half" idx="10"/>
          </p:nvPr>
        </p:nvSpPr>
        <p:spPr>
          <a:xfrm>
            <a:off x="4775200" y="6305550"/>
            <a:ext cx="2844800" cy="476250"/>
          </a:xfrm>
          <a:prstGeom prst="rect">
            <a:avLst/>
          </a:prstGeom>
        </p:spPr>
        <p:txBody>
          <a:bodyPr rtlCol="0"/>
          <a:lstStyle/>
          <a:p>
            <a:pPr rtl="0"/>
            <a:fld id="{9F713DFA-301C-4112-B323-F8F9161895FE}" type="datetime1">
              <a:rPr lang="pl-PL" noProof="0" smtClean="0"/>
              <a:t>11.06.2019</a:t>
            </a:fld>
            <a:endParaRPr lang="pl-PL" noProof="0" dirty="0"/>
          </a:p>
        </p:txBody>
      </p:sp>
      <p:sp>
        <p:nvSpPr>
          <p:cNvPr id="6" name="Stopka — symbol zastępczy 5"/>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7" name="Numer slajdu — symbol zastępczy 6"/>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3078451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bg>
      <p:bgPr>
        <a:solidFill>
          <a:schemeClr val="bg2">
            <a:lumMod val="90000"/>
          </a:schemeClr>
        </a:soli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609600" y="5160336"/>
            <a:ext cx="10972800" cy="1143000"/>
          </a:xfrm>
          <a:prstGeom prst="rect">
            <a:avLst/>
          </a:prstGeom>
        </p:spPr>
        <p:txBody>
          <a:bodyPr rtlCol="0" anchor="ctr"/>
          <a:lstStyle>
            <a:lvl1pPr algn="ctr">
              <a:defRPr sz="4500" b="1" cap="none" baseline="0"/>
            </a:lvl1pPr>
            <a:extLst/>
          </a:lstStyle>
          <a:p>
            <a:pPr rtl="0"/>
            <a:r>
              <a:rPr lang="pl-PL" noProof="0"/>
              <a:t>Kliknij, aby edytować styl</a:t>
            </a:r>
            <a:endParaRPr lang="pl-PL" noProof="0" dirty="0"/>
          </a:p>
        </p:txBody>
      </p:sp>
      <p:sp>
        <p:nvSpPr>
          <p:cNvPr id="3" name="Tekst — symbol zastępczy 2"/>
          <p:cNvSpPr>
            <a:spLocks noGrp="1"/>
          </p:cNvSpPr>
          <p:nvPr>
            <p:ph type="body" idx="1"/>
          </p:nvPr>
        </p:nvSpPr>
        <p:spPr>
          <a:xfrm>
            <a:off x="609600" y="328278"/>
            <a:ext cx="5364480" cy="640080"/>
          </a:xfrm>
          <a:prstGeom prst="rect">
            <a:avLst/>
          </a:prstGeom>
          <a:noFill/>
          <a:ln w="10795">
            <a:solidFill>
              <a:schemeClr val="bg1"/>
            </a:solidFill>
            <a:miter lim="800000"/>
          </a:ln>
        </p:spPr>
        <p:txBody>
          <a:bodyPr rtlCol="0" anchor="ctr"/>
          <a:lstStyle>
            <a:lvl1pPr marL="64008" indent="0" algn="l">
              <a:lnSpc>
                <a:spcPct val="100000"/>
              </a:lnSpc>
              <a:spcBef>
                <a:spcPts val="100"/>
              </a:spcBef>
              <a:buNone/>
              <a:defRPr sz="1900" b="1">
                <a:solidFill>
                  <a:schemeClr val="accent1">
                    <a:lumMod val="50000"/>
                  </a:schemeClr>
                </a:solidFill>
              </a:defRPr>
            </a:lvl1pPr>
            <a:lvl2pPr>
              <a:buNone/>
              <a:defRPr sz="2000" b="1"/>
            </a:lvl2pPr>
            <a:lvl3pPr>
              <a:buNone/>
              <a:defRPr sz="1800" b="1"/>
            </a:lvl3pPr>
            <a:lvl4pPr>
              <a:buNone/>
              <a:defRPr sz="1600" b="1"/>
            </a:lvl4pPr>
            <a:lvl5pPr>
              <a:buNone/>
              <a:defRPr sz="1600" b="1"/>
            </a:lvl5pPr>
            <a:extLst/>
          </a:lstStyle>
          <a:p>
            <a:pPr lvl="0" rtl="0" eaLnBrk="1" latinLnBrk="0" hangingPunct="1"/>
            <a:r>
              <a:rPr lang="pl-PL" noProof="0"/>
              <a:t>Kliknij, aby edytować style wzorca tekstu</a:t>
            </a:r>
          </a:p>
        </p:txBody>
      </p:sp>
      <p:sp>
        <p:nvSpPr>
          <p:cNvPr id="5" name="Zawartość — symbol zastępczy 4"/>
          <p:cNvSpPr>
            <a:spLocks noGrp="1"/>
          </p:cNvSpPr>
          <p:nvPr>
            <p:ph sz="quarter" idx="2"/>
          </p:nvPr>
        </p:nvSpPr>
        <p:spPr>
          <a:xfrm>
            <a:off x="609600" y="969336"/>
            <a:ext cx="5364480" cy="4114800"/>
          </a:xfrm>
          <a:prstGeom prst="rect">
            <a:avLst/>
          </a:prstGeom>
          <a:ln w="10795">
            <a:solidFill>
              <a:schemeClr val="bg1"/>
            </a:solidFill>
            <a:prstDash val="dash"/>
            <a:miter lim="800000"/>
          </a:ln>
        </p:spPr>
        <p:txBody>
          <a:bodyPr rtlCol="0"/>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4" name="Tekst — symbol zastępczy 3"/>
          <p:cNvSpPr>
            <a:spLocks noGrp="1"/>
          </p:cNvSpPr>
          <p:nvPr>
            <p:ph type="body" sz="half" idx="3"/>
          </p:nvPr>
        </p:nvSpPr>
        <p:spPr>
          <a:xfrm>
            <a:off x="6217920" y="328278"/>
            <a:ext cx="5364480" cy="640080"/>
          </a:xfrm>
          <a:prstGeom prst="rect">
            <a:avLst/>
          </a:prstGeom>
          <a:noFill/>
          <a:ln w="10795">
            <a:solidFill>
              <a:schemeClr val="bg1"/>
            </a:solidFill>
            <a:miter lim="800000"/>
          </a:ln>
        </p:spPr>
        <p:txBody>
          <a:bodyPr rtlCol="0" anchor="ctr"/>
          <a:lstStyle>
            <a:lvl1pPr marL="64008" indent="0" algn="l">
              <a:lnSpc>
                <a:spcPct val="100000"/>
              </a:lnSpc>
              <a:spcBef>
                <a:spcPts val="100"/>
              </a:spcBef>
              <a:buNone/>
              <a:defRPr sz="1900" b="1">
                <a:solidFill>
                  <a:schemeClr val="accent1">
                    <a:lumMod val="50000"/>
                  </a:schemeClr>
                </a:solidFill>
              </a:defRPr>
            </a:lvl1pPr>
            <a:lvl2pPr>
              <a:buNone/>
              <a:defRPr sz="2000" b="1"/>
            </a:lvl2pPr>
            <a:lvl3pPr>
              <a:buNone/>
              <a:defRPr sz="1800" b="1"/>
            </a:lvl3pPr>
            <a:lvl4pPr>
              <a:buNone/>
              <a:defRPr sz="1600" b="1"/>
            </a:lvl4pPr>
            <a:lvl5pPr>
              <a:buNone/>
              <a:defRPr sz="1600" b="1"/>
            </a:lvl5pPr>
            <a:extLst/>
          </a:lstStyle>
          <a:p>
            <a:pPr lvl="0" rtl="0" eaLnBrk="1" latinLnBrk="0" hangingPunct="1"/>
            <a:r>
              <a:rPr lang="pl-PL" noProof="0"/>
              <a:t>Kliknij, aby edytować style wzorca tekstu</a:t>
            </a:r>
          </a:p>
        </p:txBody>
      </p:sp>
      <p:sp>
        <p:nvSpPr>
          <p:cNvPr id="6" name="Zawartość — symbol zastępczy 5"/>
          <p:cNvSpPr>
            <a:spLocks noGrp="1"/>
          </p:cNvSpPr>
          <p:nvPr>
            <p:ph sz="quarter" idx="4"/>
          </p:nvPr>
        </p:nvSpPr>
        <p:spPr>
          <a:xfrm>
            <a:off x="6217920" y="969336"/>
            <a:ext cx="5364480" cy="4114800"/>
          </a:xfrm>
          <a:prstGeom prst="rect">
            <a:avLst/>
          </a:prstGeom>
          <a:ln w="10795">
            <a:solidFill>
              <a:schemeClr val="bg1"/>
            </a:solidFill>
            <a:prstDash val="dash"/>
            <a:miter lim="800000"/>
          </a:ln>
        </p:spPr>
        <p:txBody>
          <a:bodyPr rtlCol="0"/>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7" name="Data — symbol zastępczy 6"/>
          <p:cNvSpPr>
            <a:spLocks noGrp="1"/>
          </p:cNvSpPr>
          <p:nvPr>
            <p:ph type="dt" sz="half" idx="10"/>
          </p:nvPr>
        </p:nvSpPr>
        <p:spPr>
          <a:xfrm>
            <a:off x="4775200" y="6305550"/>
            <a:ext cx="2844800" cy="476250"/>
          </a:xfrm>
          <a:prstGeom prst="rect">
            <a:avLst/>
          </a:prstGeom>
        </p:spPr>
        <p:txBody>
          <a:bodyPr rtlCol="0"/>
          <a:lstStyle/>
          <a:p>
            <a:pPr rtl="0"/>
            <a:fld id="{8BBF73F6-C92D-4912-B6D1-CC0C1BE73EA4}" type="datetime1">
              <a:rPr lang="pl-PL" noProof="0" smtClean="0"/>
              <a:t>11.06.2019</a:t>
            </a:fld>
            <a:endParaRPr lang="pl-PL" noProof="0" dirty="0"/>
          </a:p>
        </p:txBody>
      </p:sp>
      <p:sp>
        <p:nvSpPr>
          <p:cNvPr id="8" name="Stopka — symbol zastępczy 7"/>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9" name="Numer slajdu — symbol zastępczy 8"/>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235893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p15:clr>
            <a:srgbClr val="FBAE40"/>
          </p15:clr>
        </p15:guide>
        <p15:guide id="1"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1914144" y="274320"/>
            <a:ext cx="9997440" cy="1143000"/>
          </a:xfrm>
          <a:prstGeom prst="rect">
            <a:avLst/>
          </a:prstGeom>
        </p:spPr>
        <p:txBody>
          <a:bodyPr rtlCol="0" anchor="ctr"/>
          <a:lstStyle/>
          <a:p>
            <a:pPr rtl="0"/>
            <a:r>
              <a:rPr lang="pl-PL" noProof="0"/>
              <a:t>Kliknij, aby edytować styl</a:t>
            </a:r>
            <a:endParaRPr lang="pl-PL" noProof="0" dirty="0"/>
          </a:p>
        </p:txBody>
      </p:sp>
      <p:sp>
        <p:nvSpPr>
          <p:cNvPr id="3" name="Data — symbol zastępczy 2"/>
          <p:cNvSpPr>
            <a:spLocks noGrp="1"/>
          </p:cNvSpPr>
          <p:nvPr>
            <p:ph type="dt" sz="half" idx="10"/>
          </p:nvPr>
        </p:nvSpPr>
        <p:spPr>
          <a:xfrm>
            <a:off x="4775200" y="6305550"/>
            <a:ext cx="2844800" cy="476250"/>
          </a:xfrm>
          <a:prstGeom prst="rect">
            <a:avLst/>
          </a:prstGeom>
        </p:spPr>
        <p:txBody>
          <a:bodyPr rtlCol="0"/>
          <a:lstStyle/>
          <a:p>
            <a:pPr rtl="0"/>
            <a:fld id="{1A8F429A-CEA4-4064-A3EF-43BD139437C7}" type="datetime1">
              <a:rPr lang="pl-PL" noProof="0" smtClean="0"/>
              <a:t>11.06.2019</a:t>
            </a:fld>
            <a:endParaRPr lang="pl-PL" noProof="0" dirty="0"/>
          </a:p>
        </p:txBody>
      </p:sp>
      <p:sp>
        <p:nvSpPr>
          <p:cNvPr id="4" name="Stopka — symbol zastępczy 3"/>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5" name="Numer slajdu — symbol zastępczy 4"/>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860658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a — symbol zastępczy 1"/>
          <p:cNvSpPr>
            <a:spLocks noGrp="1"/>
          </p:cNvSpPr>
          <p:nvPr>
            <p:ph type="dt" sz="half" idx="10"/>
          </p:nvPr>
        </p:nvSpPr>
        <p:spPr>
          <a:xfrm>
            <a:off x="4775200" y="6305550"/>
            <a:ext cx="2844800" cy="476250"/>
          </a:xfrm>
          <a:prstGeom prst="rect">
            <a:avLst/>
          </a:prstGeom>
        </p:spPr>
        <p:txBody>
          <a:bodyPr rtlCol="0"/>
          <a:lstStyle/>
          <a:p>
            <a:pPr rtl="0"/>
            <a:fld id="{1C45AAC0-185E-4242-AFBB-B26C12CAEF03}" type="datetime1">
              <a:rPr lang="pl-PL" noProof="0" smtClean="0"/>
              <a:t>11.06.2019</a:t>
            </a:fld>
            <a:endParaRPr lang="pl-PL" noProof="0" dirty="0"/>
          </a:p>
        </p:txBody>
      </p:sp>
      <p:sp>
        <p:nvSpPr>
          <p:cNvPr id="3" name="Stopka — symbol zastępczy 2"/>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4" name="Numer slajdu — symbol zastępczy 3"/>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860977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Pr>
        <a:solidFill>
          <a:schemeClr val="bg2">
            <a:lumMod val="90000"/>
          </a:schemeClr>
        </a:soli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609600" y="216778"/>
            <a:ext cx="5080000" cy="1162050"/>
          </a:xfrm>
          <a:prstGeom prst="rect">
            <a:avLst/>
          </a:prstGeom>
          <a:ln>
            <a:noFill/>
          </a:ln>
        </p:spPr>
        <p:txBody>
          <a:bodyPr rtlCol="0" anchor="b"/>
          <a:lstStyle>
            <a:lvl1pPr algn="l">
              <a:lnSpc>
                <a:spcPts val="2000"/>
              </a:lnSpc>
              <a:buNone/>
              <a:defRPr sz="2200" b="1" cap="all" baseline="0"/>
            </a:lvl1pPr>
            <a:extLst/>
          </a:lstStyle>
          <a:p>
            <a:pPr rtl="0"/>
            <a:r>
              <a:rPr lang="pl-PL" noProof="0"/>
              <a:t>Kliknij, aby edytować styl</a:t>
            </a:r>
            <a:endParaRPr lang="pl-PL" noProof="0" dirty="0"/>
          </a:p>
        </p:txBody>
      </p:sp>
      <p:sp>
        <p:nvSpPr>
          <p:cNvPr id="3" name="Tekst — symbol zastępczy 2"/>
          <p:cNvSpPr>
            <a:spLocks noGrp="1"/>
          </p:cNvSpPr>
          <p:nvPr>
            <p:ph type="body" idx="2"/>
          </p:nvPr>
        </p:nvSpPr>
        <p:spPr>
          <a:xfrm>
            <a:off x="609600" y="1406964"/>
            <a:ext cx="5080000" cy="698500"/>
          </a:xfrm>
          <a:prstGeom prst="rect">
            <a:avLst/>
          </a:prstGeom>
        </p:spPr>
        <p:txBody>
          <a:bodyPr rtlCol="0"/>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rtl="0" eaLnBrk="1" latinLnBrk="0" hangingPunct="1"/>
            <a:r>
              <a:rPr lang="pl-PL" noProof="0"/>
              <a:t>Kliknij, aby edytować style wzorca tekstu</a:t>
            </a:r>
          </a:p>
        </p:txBody>
      </p:sp>
      <p:sp>
        <p:nvSpPr>
          <p:cNvPr id="4" name="Zawartość — symbol zastępczy 3"/>
          <p:cNvSpPr>
            <a:spLocks noGrp="1"/>
          </p:cNvSpPr>
          <p:nvPr>
            <p:ph sz="half" idx="1"/>
          </p:nvPr>
        </p:nvSpPr>
        <p:spPr>
          <a:xfrm>
            <a:off x="609600" y="2133601"/>
            <a:ext cx="10871200" cy="3992563"/>
          </a:xfrm>
          <a:prstGeom prst="rect">
            <a:avLst/>
          </a:prstGeom>
        </p:spPr>
        <p:txBody>
          <a:bodyPr rtlCol="0"/>
          <a:lstStyle>
            <a:lvl1pPr>
              <a:defRPr sz="3200"/>
            </a:lvl1pPr>
            <a:lvl2pPr>
              <a:defRPr sz="2800"/>
            </a:lvl2pPr>
            <a:lvl3pPr>
              <a:defRPr sz="2400"/>
            </a:lvl3pPr>
            <a:lvl4pPr>
              <a:defRPr sz="2000"/>
            </a:lvl4pPr>
            <a:lvl5pPr>
              <a:defRPr sz="2000"/>
            </a:lvl5pPr>
            <a:extLst/>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5" name="Data — symbol zastępczy 4"/>
          <p:cNvSpPr>
            <a:spLocks noGrp="1"/>
          </p:cNvSpPr>
          <p:nvPr>
            <p:ph type="dt" sz="half" idx="10"/>
          </p:nvPr>
        </p:nvSpPr>
        <p:spPr>
          <a:xfrm>
            <a:off x="4775200" y="6305550"/>
            <a:ext cx="2844800" cy="476250"/>
          </a:xfrm>
          <a:prstGeom prst="rect">
            <a:avLst/>
          </a:prstGeom>
        </p:spPr>
        <p:txBody>
          <a:bodyPr rtlCol="0"/>
          <a:lstStyle/>
          <a:p>
            <a:pPr rtl="0"/>
            <a:fld id="{D3D9B8F3-8F65-411D-9203-482A047BBABE}" type="datetime1">
              <a:rPr lang="pl-PL" noProof="0" smtClean="0"/>
              <a:t>11.06.2019</a:t>
            </a:fld>
            <a:endParaRPr lang="pl-PL" noProof="0" dirty="0"/>
          </a:p>
        </p:txBody>
      </p:sp>
      <p:sp>
        <p:nvSpPr>
          <p:cNvPr id="6" name="Stopka — symbol zastępczy 5"/>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7" name="Numer slajdu — symbol zastępczy 6"/>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54254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Pr>
        <a:solidFill>
          <a:schemeClr val="bg2">
            <a:lumMod val="90000"/>
          </a:schemeClr>
        </a:soli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7849195" y="1066800"/>
            <a:ext cx="3657600" cy="1981200"/>
          </a:xfrm>
          <a:prstGeom prst="rect">
            <a:avLst/>
          </a:prstGeom>
        </p:spPr>
        <p:txBody>
          <a:bodyPr rtlCol="0" anchor="b">
            <a:noAutofit/>
          </a:bodyPr>
          <a:lstStyle>
            <a:lvl1pPr algn="l">
              <a:buNone/>
              <a:defRPr sz="2100" b="1">
                <a:effectLst/>
              </a:defRPr>
            </a:lvl1pPr>
            <a:extLst/>
          </a:lstStyle>
          <a:p>
            <a:pPr rtl="0"/>
            <a:r>
              <a:rPr lang="pl-PL" noProof="0"/>
              <a:t>Kliknij, aby edytować styl</a:t>
            </a:r>
            <a:endParaRPr lang="pl-PL" noProof="0" dirty="0"/>
          </a:p>
        </p:txBody>
      </p:sp>
      <p:sp>
        <p:nvSpPr>
          <p:cNvPr id="8" name="Prostokąt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pl-PL" sz="3200" kern="1200" noProof="0" dirty="0">
              <a:solidFill>
                <a:schemeClr val="tx1"/>
              </a:solidFill>
              <a:latin typeface="+mn-lt"/>
              <a:ea typeface="+mn-ea"/>
              <a:cs typeface="+mn-cs"/>
            </a:endParaRPr>
          </a:p>
        </p:txBody>
      </p:sp>
      <p:sp>
        <p:nvSpPr>
          <p:cNvPr id="3" name="Obraz — symbol zastępczy 2" descr="Pusty symbol zastępczy pozwalający dodać obraz. Kliknij symbol zastępczy i wybierz obraz, który chcesz dodać"/>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rtlCol="0" anchor="t"/>
          <a:lstStyle>
            <a:lvl1pPr marL="0" indent="0" algn="l" eaLnBrk="1" latinLnBrk="0" hangingPunct="1">
              <a:buNone/>
              <a:defRPr sz="3200"/>
            </a:lvl1pPr>
            <a:extLst/>
          </a:lstStyle>
          <a:p>
            <a:pPr marL="0" algn="l" rtl="0" eaLnBrk="1" latinLnBrk="0" hangingPunct="1"/>
            <a:r>
              <a:rPr lang="pl-PL" noProof="0"/>
              <a:t>Kliknij ikonę, aby dodać obraz</a:t>
            </a:r>
            <a:endParaRPr kumimoji="0" lang="pl-PL" noProof="0" dirty="0"/>
          </a:p>
        </p:txBody>
      </p:sp>
      <p:sp>
        <p:nvSpPr>
          <p:cNvPr id="9" name="Prostokąt 1"/>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noProof="0" dirty="0"/>
          </a:p>
        </p:txBody>
      </p:sp>
      <p:sp>
        <p:nvSpPr>
          <p:cNvPr id="10" name="Prostokąt 2"/>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noProof="0" dirty="0"/>
          </a:p>
        </p:txBody>
      </p:sp>
      <p:sp>
        <p:nvSpPr>
          <p:cNvPr id="4" name="Tekst — symbol zastępczy 3"/>
          <p:cNvSpPr>
            <a:spLocks noGrp="1"/>
          </p:cNvSpPr>
          <p:nvPr>
            <p:ph type="body" sz="half" idx="2"/>
          </p:nvPr>
        </p:nvSpPr>
        <p:spPr>
          <a:xfrm>
            <a:off x="1117600" y="4800600"/>
            <a:ext cx="5892800" cy="762000"/>
          </a:xfrm>
          <a:prstGeom prst="rect">
            <a:avLst/>
          </a:prstGeom>
        </p:spPr>
        <p:txBody>
          <a:bodyPr rtlCol="0"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rtl="0" eaLnBrk="1" latinLnBrk="0" hangingPunct="1"/>
            <a:r>
              <a:rPr lang="pl-PL" noProof="0"/>
              <a:t>Kliknij, aby edytować style wzorca tekstu</a:t>
            </a:r>
          </a:p>
        </p:txBody>
      </p:sp>
      <p:sp>
        <p:nvSpPr>
          <p:cNvPr id="5" name="Data — symbol zastępczy 4"/>
          <p:cNvSpPr>
            <a:spLocks noGrp="1"/>
          </p:cNvSpPr>
          <p:nvPr>
            <p:ph type="dt" sz="half" idx="10"/>
          </p:nvPr>
        </p:nvSpPr>
        <p:spPr>
          <a:xfrm>
            <a:off x="4775200" y="6305550"/>
            <a:ext cx="2844800" cy="476250"/>
          </a:xfrm>
          <a:prstGeom prst="rect">
            <a:avLst/>
          </a:prstGeom>
        </p:spPr>
        <p:txBody>
          <a:bodyPr rtlCol="0"/>
          <a:lstStyle/>
          <a:p>
            <a:pPr rtl="0"/>
            <a:fld id="{1D02CE59-CF50-452D-9032-89E797E852EF}" type="datetime1">
              <a:rPr lang="pl-PL" noProof="0" smtClean="0"/>
              <a:t>11.06.2019</a:t>
            </a:fld>
            <a:endParaRPr lang="pl-PL" noProof="0" dirty="0"/>
          </a:p>
        </p:txBody>
      </p:sp>
      <p:sp>
        <p:nvSpPr>
          <p:cNvPr id="6" name="Stopka — symbol zastępczy 5"/>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7" name="Numer slajdu — symbol zastępczy 6"/>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363675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a:xfrm>
            <a:off x="1914144" y="274638"/>
            <a:ext cx="9997440" cy="1143000"/>
          </a:xfrm>
          <a:prstGeom prst="rect">
            <a:avLst/>
          </a:prstGeom>
        </p:spPr>
        <p:txBody>
          <a:bodyPr rtlCol="0"/>
          <a:lstStyle/>
          <a:p>
            <a:pPr rtl="0"/>
            <a:r>
              <a:rPr lang="pl-PL" noProof="0"/>
              <a:t>Kliknij, aby edytować styl</a:t>
            </a:r>
            <a:endParaRPr lang="pl-PL" noProof="0" dirty="0"/>
          </a:p>
        </p:txBody>
      </p:sp>
      <p:sp>
        <p:nvSpPr>
          <p:cNvPr id="3" name="Tekst pionowy — symbol zastępczy 2"/>
          <p:cNvSpPr>
            <a:spLocks noGrp="1"/>
          </p:cNvSpPr>
          <p:nvPr>
            <p:ph type="body" orient="vert" idx="1"/>
          </p:nvPr>
        </p:nvSpPr>
        <p:spPr>
          <a:xfrm>
            <a:off x="1914144" y="1447800"/>
            <a:ext cx="9997440" cy="4800600"/>
          </a:xfrm>
          <a:prstGeom prst="rect">
            <a:avLst/>
          </a:prstGeom>
        </p:spPr>
        <p:txBody>
          <a:bodyPr vert="eaVert" rtlCol="0"/>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4" name="Data — symbol zastępczy 3"/>
          <p:cNvSpPr>
            <a:spLocks noGrp="1"/>
          </p:cNvSpPr>
          <p:nvPr>
            <p:ph type="dt" sz="half" idx="10"/>
          </p:nvPr>
        </p:nvSpPr>
        <p:spPr>
          <a:xfrm>
            <a:off x="4775200" y="6305550"/>
            <a:ext cx="2844800" cy="476250"/>
          </a:xfrm>
          <a:prstGeom prst="rect">
            <a:avLst/>
          </a:prstGeom>
        </p:spPr>
        <p:txBody>
          <a:bodyPr rtlCol="0"/>
          <a:lstStyle/>
          <a:p>
            <a:pPr rtl="0"/>
            <a:fld id="{3A03374B-0C1F-4440-A46D-2EBCBBF553FA}" type="datetime1">
              <a:rPr lang="pl-PL" noProof="0" smtClean="0"/>
              <a:t>11.06.2019</a:t>
            </a:fld>
            <a:endParaRPr lang="pl-PL" noProof="0" dirty="0"/>
          </a:p>
        </p:txBody>
      </p:sp>
      <p:sp>
        <p:nvSpPr>
          <p:cNvPr id="5" name="Stopka — symbol zastępczy 4"/>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6" name="Numer slajdu — symbol zastępczy 5"/>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17499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9144000" y="274640"/>
            <a:ext cx="2438400" cy="5851525"/>
          </a:xfrm>
          <a:prstGeom prst="rect">
            <a:avLst/>
          </a:prstGeom>
        </p:spPr>
        <p:txBody>
          <a:bodyPr vert="eaVert" rtlCol="0"/>
          <a:lstStyle/>
          <a:p>
            <a:pPr rtl="0"/>
            <a:r>
              <a:rPr lang="pl-PL" noProof="0"/>
              <a:t>Kliknij, aby edytować styl</a:t>
            </a:r>
            <a:endParaRPr lang="pl-PL" noProof="0" dirty="0"/>
          </a:p>
        </p:txBody>
      </p:sp>
      <p:sp>
        <p:nvSpPr>
          <p:cNvPr id="3" name="Tekst pionowy — symbol zastępczy 2"/>
          <p:cNvSpPr>
            <a:spLocks noGrp="1"/>
          </p:cNvSpPr>
          <p:nvPr>
            <p:ph type="body" orient="vert" idx="1"/>
          </p:nvPr>
        </p:nvSpPr>
        <p:spPr>
          <a:xfrm>
            <a:off x="1524000" y="274641"/>
            <a:ext cx="7416800" cy="5851525"/>
          </a:xfrm>
          <a:prstGeom prst="rect">
            <a:avLst/>
          </a:prstGeom>
        </p:spPr>
        <p:txBody>
          <a:bodyPr vert="eaVert" rtlCol="0"/>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4" name="Data — symbol zastępczy 3"/>
          <p:cNvSpPr>
            <a:spLocks noGrp="1"/>
          </p:cNvSpPr>
          <p:nvPr>
            <p:ph type="dt" sz="half" idx="10"/>
          </p:nvPr>
        </p:nvSpPr>
        <p:spPr>
          <a:xfrm>
            <a:off x="4775200" y="6305550"/>
            <a:ext cx="2844800" cy="476250"/>
          </a:xfrm>
          <a:prstGeom prst="rect">
            <a:avLst/>
          </a:prstGeom>
        </p:spPr>
        <p:txBody>
          <a:bodyPr rtlCol="0"/>
          <a:lstStyle/>
          <a:p>
            <a:pPr rtl="0"/>
            <a:fld id="{0A8671D0-97AA-4D09-8C6F-031DB381008C}" type="datetime1">
              <a:rPr lang="pl-PL" noProof="0" smtClean="0"/>
              <a:t>11.06.2019</a:t>
            </a:fld>
            <a:endParaRPr lang="pl-PL" noProof="0" dirty="0"/>
          </a:p>
        </p:txBody>
      </p:sp>
      <p:sp>
        <p:nvSpPr>
          <p:cNvPr id="5" name="Stopka — symbol zastępczy 4"/>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6" name="Numer slajdu — symbol zastępczy 5"/>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319435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2"/>
      </p:bgRef>
    </p:bg>
    <p:spTree>
      <p:nvGrpSpPr>
        <p:cNvPr id="1" name=""/>
        <p:cNvGrpSpPr/>
        <p:nvPr/>
      </p:nvGrpSpPr>
      <p:grpSpPr>
        <a:xfrm>
          <a:off x="0" y="0"/>
          <a:ext cx="0" cy="0"/>
          <a:chOff x="0" y="0"/>
          <a:chExt cx="0" cy="0"/>
        </a:xfrm>
      </p:grpSpPr>
      <p:grpSp>
        <p:nvGrpSpPr>
          <p:cNvPr id="6" name="Grupa 5"/>
          <p:cNvGrpSpPr/>
          <p:nvPr/>
        </p:nvGrpSpPr>
        <p:grpSpPr>
          <a:xfrm>
            <a:off x="7148" y="-54"/>
            <a:ext cx="12188952" cy="6858054"/>
            <a:chOff x="7148" y="-54"/>
            <a:chExt cx="12188952" cy="6858054"/>
          </a:xfrm>
        </p:grpSpPr>
        <p:sp>
          <p:nvSpPr>
            <p:cNvPr id="4" name="Prostokąt 3"/>
            <p:cNvSpPr/>
            <p:nvPr/>
          </p:nvSpPr>
          <p:spPr>
            <a:xfrm>
              <a:off x="7148" y="0"/>
              <a:ext cx="12188952" cy="6858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15" name="Prostokąt 14"/>
            <p:cNvSpPr/>
            <p:nvPr/>
          </p:nvSpPr>
          <p:spPr bwMode="invGray">
            <a:xfrm>
              <a:off x="1473566" y="-54"/>
              <a:ext cx="96070" cy="6858054"/>
            </a:xfrm>
            <a:prstGeom prst="rect">
              <a:avLst/>
            </a:prstGeom>
            <a:solidFill>
              <a:schemeClr val="bg2">
                <a:lumMod val="10000"/>
              </a:schemeClr>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noProof="0" dirty="0"/>
            </a:p>
          </p:txBody>
        </p:sp>
        <p:pic>
          <p:nvPicPr>
            <p:cNvPr id="3" name="Obraz 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148" y="0"/>
              <a:ext cx="1495425" cy="6858000"/>
            </a:xfrm>
            <a:prstGeom prst="rect">
              <a:avLst/>
            </a:prstGeom>
          </p:spPr>
        </p:pic>
      </p:grpSp>
      <p:sp>
        <p:nvSpPr>
          <p:cNvPr id="16" name="Tytuł — symbol zastępczy 4"/>
          <p:cNvSpPr>
            <a:spLocks noGrp="1"/>
          </p:cNvSpPr>
          <p:nvPr>
            <p:ph type="title"/>
          </p:nvPr>
        </p:nvSpPr>
        <p:spPr>
          <a:xfrm>
            <a:off x="1914144" y="274638"/>
            <a:ext cx="9997440" cy="1143000"/>
          </a:xfrm>
          <a:prstGeom prst="rect">
            <a:avLst/>
          </a:prstGeom>
        </p:spPr>
        <p:txBody>
          <a:bodyPr rtlCol="0" anchor="ctr">
            <a:normAutofit/>
          </a:bodyPr>
          <a:lstStyle/>
          <a:p>
            <a:pPr rtl="0"/>
            <a:r>
              <a:rPr lang="pl-PL" noProof="0" dirty="0"/>
              <a:t>Kliknij, aby edytować styl wzorca tytułu</a:t>
            </a:r>
          </a:p>
        </p:txBody>
      </p:sp>
      <p:sp>
        <p:nvSpPr>
          <p:cNvPr id="17" name="Tekst — symbol zastępczy 8"/>
          <p:cNvSpPr>
            <a:spLocks noGrp="1"/>
          </p:cNvSpPr>
          <p:nvPr>
            <p:ph type="body" idx="1"/>
          </p:nvPr>
        </p:nvSpPr>
        <p:spPr>
          <a:xfrm>
            <a:off x="1914144" y="1447800"/>
            <a:ext cx="9997440" cy="4800600"/>
          </a:xfrm>
          <a:prstGeom prst="rect">
            <a:avLst/>
          </a:prstGeom>
        </p:spPr>
        <p:txBody>
          <a:bodyPr rtlCol="0">
            <a:normAutofit/>
          </a:bodyPr>
          <a:lstStyle/>
          <a:p>
            <a:pPr lvl="0" rtl="0" eaLnBrk="1" latinLnBrk="0" hangingPunct="1"/>
            <a:r>
              <a:rPr lang="pl-PL" noProof="0" dirty="0"/>
              <a:t>Kliknij, aby edytować style wzorca tekstu</a:t>
            </a:r>
          </a:p>
          <a:p>
            <a:pPr lvl="1" rtl="0" eaLnBrk="1" latinLnBrk="0" hangingPunct="1"/>
            <a:r>
              <a:rPr lang="pl-PL" noProof="0" dirty="0"/>
              <a:t>Drugi poziom</a:t>
            </a:r>
          </a:p>
          <a:p>
            <a:pPr lvl="2" rtl="0" eaLnBrk="1" latinLnBrk="0" hangingPunct="1"/>
            <a:r>
              <a:rPr lang="pl-PL" noProof="0" dirty="0"/>
              <a:t>Trzeci poziom</a:t>
            </a:r>
          </a:p>
          <a:p>
            <a:pPr lvl="3" rtl="0" eaLnBrk="1" latinLnBrk="0" hangingPunct="1"/>
            <a:r>
              <a:rPr lang="pl-PL" noProof="0" dirty="0"/>
              <a:t>Czwarty poziom</a:t>
            </a:r>
          </a:p>
          <a:p>
            <a:pPr lvl="4" rtl="0" eaLnBrk="1" latinLnBrk="0" hangingPunct="1"/>
            <a:r>
              <a:rPr lang="pl-PL" noProof="0" dirty="0"/>
              <a:t>Piąty poziom</a:t>
            </a:r>
          </a:p>
        </p:txBody>
      </p:sp>
      <p:sp>
        <p:nvSpPr>
          <p:cNvPr id="18" name="Data — symbol zastępczy 23"/>
          <p:cNvSpPr>
            <a:spLocks noGrp="1"/>
          </p:cNvSpPr>
          <p:nvPr>
            <p:ph type="dt" sz="half" idx="2"/>
          </p:nvPr>
        </p:nvSpPr>
        <p:spPr>
          <a:xfrm>
            <a:off x="4775200" y="6305550"/>
            <a:ext cx="2844800" cy="476250"/>
          </a:xfrm>
          <a:prstGeom prst="rect">
            <a:avLst/>
          </a:prstGeom>
        </p:spPr>
        <p:txBody>
          <a:bodyPr rtlCol="0" anchor="b"/>
          <a:lstStyle>
            <a:lvl1pPr algn="r" eaLnBrk="1" latinLnBrk="0" hangingPunct="1">
              <a:defRPr kumimoji="0" sz="1100">
                <a:solidFill>
                  <a:schemeClr val="tx2"/>
                </a:solidFill>
              </a:defRPr>
            </a:lvl1pPr>
            <a:extLst/>
          </a:lstStyle>
          <a:p>
            <a:pPr rtl="0"/>
            <a:fld id="{CE99F6B3-7BAA-4CE9-A958-C9AB3CD5E214}" type="datetime1">
              <a:rPr lang="pl-PL" noProof="0" smtClean="0"/>
              <a:t>11.06.2019</a:t>
            </a:fld>
            <a:endParaRPr lang="pl-PL" noProof="0" dirty="0"/>
          </a:p>
        </p:txBody>
      </p:sp>
      <p:sp>
        <p:nvSpPr>
          <p:cNvPr id="19" name="Stopka — symbol zastępczy 9"/>
          <p:cNvSpPr>
            <a:spLocks noGrp="1"/>
          </p:cNvSpPr>
          <p:nvPr>
            <p:ph type="ftr" sz="quarter" idx="3"/>
          </p:nvPr>
        </p:nvSpPr>
        <p:spPr>
          <a:xfrm>
            <a:off x="7620000" y="6305550"/>
            <a:ext cx="3860800" cy="476250"/>
          </a:xfrm>
          <a:prstGeom prst="rect">
            <a:avLst/>
          </a:prstGeom>
        </p:spPr>
        <p:txBody>
          <a:bodyPr rtlCol="0" anchor="b"/>
          <a:lstStyle>
            <a:lvl1pPr eaLnBrk="1" latinLnBrk="0" hangingPunct="1">
              <a:defRPr kumimoji="0" sz="1100">
                <a:solidFill>
                  <a:schemeClr val="tx2"/>
                </a:solidFill>
                <a:effectLst/>
              </a:defRPr>
            </a:lvl1pPr>
            <a:extLst/>
          </a:lstStyle>
          <a:p>
            <a:pPr rtl="0"/>
            <a:r>
              <a:rPr lang="pl-PL" noProof="0" dirty="0"/>
              <a:t>Dodaj stopkę</a:t>
            </a:r>
          </a:p>
        </p:txBody>
      </p:sp>
      <p:sp>
        <p:nvSpPr>
          <p:cNvPr id="20" name="Numer slajdu — symbol zastępczy 21"/>
          <p:cNvSpPr>
            <a:spLocks noGrp="1"/>
          </p:cNvSpPr>
          <p:nvPr>
            <p:ph type="sldNum" sz="quarter" idx="4"/>
          </p:nvPr>
        </p:nvSpPr>
        <p:spPr>
          <a:xfrm>
            <a:off x="11484864" y="6305550"/>
            <a:ext cx="609600" cy="476250"/>
          </a:xfrm>
          <a:prstGeom prst="rect">
            <a:avLst/>
          </a:prstGeom>
        </p:spPr>
        <p:txBody>
          <a:bodyPr rtlCol="0" anchor="b"/>
          <a:lstStyle>
            <a:lvl1pPr algn="ctr" eaLnBrk="1" latinLnBrk="0" hangingPunct="1">
              <a:defRPr kumimoji="0" sz="1100">
                <a:solidFill>
                  <a:schemeClr val="tx2"/>
                </a:solidFill>
                <a:effectLst/>
              </a:defRPr>
            </a:lvl1pPr>
            <a:extLst/>
          </a:lstStyle>
          <a:p>
            <a:pPr rtl="0"/>
            <a:fld id="{401CF334-2D5C-4859-84A6-CA7E6E43FAEB}" type="slidenum">
              <a:rPr lang="pl-PL" noProof="0" smtClean="0"/>
              <a:pPr/>
              <a:t>‹#›</a:t>
            </a:fld>
            <a:endParaRPr lang="pl-PL" noProof="0" dirty="0"/>
          </a:p>
        </p:txBody>
      </p:sp>
    </p:spTree>
    <p:extLst>
      <p:ext uri="{BB962C8B-B14F-4D97-AF65-F5344CB8AC3E}">
        <p14:creationId xmlns:p14="http://schemas.microsoft.com/office/powerpoint/2010/main" val="126003806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300" b="1" kern="1200">
          <a:solidFill>
            <a:schemeClr val="accent2">
              <a:lumMod val="50000"/>
            </a:schemeClr>
          </a:solidFill>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lumMod val="50000"/>
          </a:schemeClr>
        </a:buClr>
        <a:buSzPct val="80000"/>
        <a:buFont typeface="Wingdings 2"/>
        <a:buChar char=""/>
        <a:defRPr kumimoji="0" sz="3200" kern="1200">
          <a:solidFill>
            <a:schemeClr val="tx2">
              <a:lumMod val="75000"/>
            </a:schemeClr>
          </a:solidFill>
          <a:latin typeface="+mn-lt"/>
          <a:ea typeface="+mn-ea"/>
          <a:cs typeface="+mn-cs"/>
        </a:defRPr>
      </a:lvl1pPr>
      <a:lvl2pPr marL="640080" indent="-237744" algn="l" rtl="0" eaLnBrk="1" latinLnBrk="0" hangingPunct="1">
        <a:lnSpc>
          <a:spcPct val="100000"/>
        </a:lnSpc>
        <a:spcBef>
          <a:spcPts val="550"/>
        </a:spcBef>
        <a:buClr>
          <a:schemeClr val="accent1">
            <a:lumMod val="50000"/>
          </a:schemeClr>
        </a:buClr>
        <a:buFont typeface="Verdana"/>
        <a:buChar char="◦"/>
        <a:defRPr kumimoji="0" sz="2800" kern="1200">
          <a:solidFill>
            <a:schemeClr val="tx2">
              <a:lumMod val="75000"/>
            </a:schemeClr>
          </a:solidFill>
          <a:latin typeface="+mn-lt"/>
          <a:ea typeface="+mn-ea"/>
          <a:cs typeface="+mn-cs"/>
        </a:defRPr>
      </a:lvl2pPr>
      <a:lvl3pPr marL="886968" indent="-228600" algn="l" rtl="0" eaLnBrk="1" latinLnBrk="0" hangingPunct="1">
        <a:lnSpc>
          <a:spcPct val="100000"/>
        </a:lnSpc>
        <a:spcBef>
          <a:spcPct val="20000"/>
        </a:spcBef>
        <a:buClr>
          <a:schemeClr val="accent2">
            <a:lumMod val="75000"/>
          </a:schemeClr>
        </a:buClr>
        <a:buFont typeface="Wingdings 2"/>
        <a:buChar char=""/>
        <a:defRPr kumimoji="0" sz="2400" kern="1200">
          <a:solidFill>
            <a:schemeClr val="tx2">
              <a:lumMod val="75000"/>
            </a:schemeClr>
          </a:solidFill>
          <a:latin typeface="+mn-lt"/>
          <a:ea typeface="+mn-ea"/>
          <a:cs typeface="+mn-cs"/>
        </a:defRPr>
      </a:lvl3pPr>
      <a:lvl4pPr marL="1097280" indent="-173736" algn="l" rtl="0" eaLnBrk="1" latinLnBrk="0" hangingPunct="1">
        <a:lnSpc>
          <a:spcPct val="100000"/>
        </a:lnSpc>
        <a:spcBef>
          <a:spcPct val="20000"/>
        </a:spcBef>
        <a:buClr>
          <a:schemeClr val="accent3">
            <a:lumMod val="75000"/>
          </a:schemeClr>
        </a:buClr>
        <a:buFont typeface="Wingdings 2"/>
        <a:buChar char=""/>
        <a:defRPr kumimoji="0" sz="2000" kern="1200">
          <a:solidFill>
            <a:schemeClr val="tx2">
              <a:lumMod val="75000"/>
            </a:schemeClr>
          </a:solidFill>
          <a:latin typeface="+mn-lt"/>
          <a:ea typeface="+mn-ea"/>
          <a:cs typeface="+mn-cs"/>
        </a:defRPr>
      </a:lvl4pPr>
      <a:lvl5pPr marL="1298448" indent="-182880" algn="l" rtl="0" eaLnBrk="1" latinLnBrk="0" hangingPunct="1">
        <a:lnSpc>
          <a:spcPct val="100000"/>
        </a:lnSpc>
        <a:spcBef>
          <a:spcPct val="20000"/>
        </a:spcBef>
        <a:buClr>
          <a:schemeClr val="accent4">
            <a:lumMod val="75000"/>
          </a:schemeClr>
        </a:buClr>
        <a:buFont typeface="Wingdings 2"/>
        <a:buChar char=""/>
        <a:defRPr kumimoji="0" sz="2000" kern="1200">
          <a:solidFill>
            <a:schemeClr val="tx2">
              <a:lumMod val="75000"/>
            </a:schemeClr>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extLst>
    <p:ext uri="{27BBF7A9-308A-43DC-89C8-2F10F3537804}">
      <p15:sldGuideLst xmlns:p15="http://schemas.microsoft.com/office/powerpoint/2012/main">
        <p15:guide id="0" orient="horz" pos="2160">
          <p15:clr>
            <a:srgbClr val="F26B43"/>
          </p15:clr>
        </p15:guide>
        <p15:guide id="1" pos="3840">
          <p15:clr>
            <a:srgbClr val="F26B43"/>
          </p15:clr>
        </p15:guide>
        <p15:guide id="2" pos="7512">
          <p15:clr>
            <a:srgbClr val="F26B43"/>
          </p15:clr>
        </p15:guide>
        <p15:guide id="3" pos="1176">
          <p15:clr>
            <a:srgbClr val="F26B43"/>
          </p15:clr>
        </p15:guide>
        <p15:guide id="4" orient="horz" pos="3936">
          <p15:clr>
            <a:srgbClr val="F26B43"/>
          </p15:clr>
        </p15:guide>
        <p15:guide id="5" orient="horz" pos="888">
          <p15:clr>
            <a:srgbClr val="F26B43"/>
          </p15:clr>
        </p15:guide>
        <p15:guide id="6" orient="horz" pos="16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Layout" Target="../diagrams/layout1.xml"/><Relationship Id="rId7" Type="http://schemas.openxmlformats.org/officeDocument/2006/relationships/image" Target="../media/image1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anna.bilon@dsw.edu.p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rtlCol="0"/>
          <a:lstStyle/>
          <a:p>
            <a:pPr rtl="0"/>
            <a:r>
              <a:rPr lang="en-GB" dirty="0"/>
              <a:t>Understanding</a:t>
            </a:r>
            <a:r>
              <a:rPr lang="pl-PL" dirty="0"/>
              <a:t> </a:t>
            </a:r>
            <a:r>
              <a:rPr lang="en-GB" dirty="0"/>
              <a:t>inequalities</a:t>
            </a:r>
          </a:p>
        </p:txBody>
      </p:sp>
      <p:sp>
        <p:nvSpPr>
          <p:cNvPr id="3" name="Podtytuł 2"/>
          <p:cNvSpPr>
            <a:spLocks noGrp="1"/>
          </p:cNvSpPr>
          <p:nvPr>
            <p:ph type="subTitle" idx="1"/>
          </p:nvPr>
        </p:nvSpPr>
        <p:spPr>
          <a:xfrm>
            <a:off x="1910080" y="3174696"/>
            <a:ext cx="9875520" cy="1752600"/>
          </a:xfrm>
        </p:spPr>
        <p:txBody>
          <a:bodyPr rtlCol="0">
            <a:normAutofit lnSpcReduction="10000"/>
          </a:bodyPr>
          <a:lstStyle/>
          <a:p>
            <a:pPr rtl="0"/>
            <a:r>
              <a:rPr lang="pl-PL" dirty="0"/>
              <a:t>ECADOC School, Malta 2019 </a:t>
            </a:r>
          </a:p>
          <a:p>
            <a:pPr rtl="0"/>
            <a:r>
              <a:rPr lang="pl-PL" dirty="0"/>
              <a:t>Anna Bilon, </a:t>
            </a:r>
            <a:r>
              <a:rPr lang="en-GB" dirty="0"/>
              <a:t>Ph</a:t>
            </a:r>
            <a:r>
              <a:rPr lang="pl-PL" dirty="0"/>
              <a:t>.D.</a:t>
            </a:r>
          </a:p>
          <a:p>
            <a:pPr rtl="0"/>
            <a:r>
              <a:rPr lang="pl-PL" sz="2400" dirty="0"/>
              <a:t>University of Lower Silesia </a:t>
            </a:r>
          </a:p>
          <a:p>
            <a:pPr rtl="0"/>
            <a:r>
              <a:rPr lang="pl-PL" sz="2400" dirty="0"/>
              <a:t>Wrocław, Poland</a:t>
            </a:r>
          </a:p>
        </p:txBody>
      </p:sp>
      <p:pic>
        <p:nvPicPr>
          <p:cNvPr id="1026" name="Picture 2" descr="Znalezione obrazy dla zapytania university of lower silesia">
            <a:extLst>
              <a:ext uri="{FF2B5EF4-FFF2-40B4-BE49-F238E27FC236}">
                <a16:creationId xmlns:a16="http://schemas.microsoft.com/office/drawing/2014/main" id="{8B807516-5AFA-438C-935E-E77C62C7EE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8700" y="263271"/>
            <a:ext cx="3276600" cy="646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904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p:cNvSpPr>
            <a:spLocks noGrp="1"/>
          </p:cNvSpPr>
          <p:nvPr>
            <p:ph type="title"/>
          </p:nvPr>
        </p:nvSpPr>
        <p:spPr>
          <a:xfrm>
            <a:off x="11112809" y="-2316340"/>
            <a:ext cx="4553912" cy="639876"/>
          </a:xfrm>
        </p:spPr>
        <p:txBody>
          <a:bodyPr rtlCol="0">
            <a:normAutofit fontScale="90000"/>
          </a:bodyPr>
          <a:lstStyle/>
          <a:p>
            <a:pPr rtl="0"/>
            <a:endParaRPr lang="pl-PL" dirty="0"/>
          </a:p>
        </p:txBody>
      </p:sp>
      <p:sp>
        <p:nvSpPr>
          <p:cNvPr id="14" name="Zawartość — symbol zastępczy 13"/>
          <p:cNvSpPr>
            <a:spLocks noGrp="1"/>
          </p:cNvSpPr>
          <p:nvPr>
            <p:ph idx="1"/>
          </p:nvPr>
        </p:nvSpPr>
        <p:spPr>
          <a:xfrm>
            <a:off x="3700796" y="1784301"/>
            <a:ext cx="3212068" cy="2043162"/>
          </a:xfrm>
        </p:spPr>
        <p:txBody>
          <a:bodyPr rtlCol="0">
            <a:normAutofit/>
          </a:bodyPr>
          <a:lstStyle/>
          <a:p>
            <a:pPr lvl="0" rtl="0"/>
            <a:r>
              <a:rPr lang="pl-PL" dirty="0"/>
              <a:t>Pierwszy poziom</a:t>
            </a:r>
          </a:p>
        </p:txBody>
      </p:sp>
      <p:pic>
        <p:nvPicPr>
          <p:cNvPr id="4098" name="Picture 2" descr="Znalezione obrazy dla zapytania poland">
            <a:extLst>
              <a:ext uri="{FF2B5EF4-FFF2-40B4-BE49-F238E27FC236}">
                <a16:creationId xmlns:a16="http://schemas.microsoft.com/office/drawing/2014/main" id="{F3B830D9-7455-4D84-8A44-8D9183633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5169" y="274638"/>
            <a:ext cx="4200161" cy="286861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Znalezione obrazy dla zapytania soviet union">
            <a:extLst>
              <a:ext uri="{FF2B5EF4-FFF2-40B4-BE49-F238E27FC236}">
                <a16:creationId xmlns:a16="http://schemas.microsoft.com/office/drawing/2014/main" id="{BE52644B-1545-41AF-B9C9-12C1CD2B51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2864" y="356667"/>
            <a:ext cx="1988164" cy="145651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Znalezione obrazy dla zapytania solidarity in poland">
            <a:extLst>
              <a:ext uri="{FF2B5EF4-FFF2-40B4-BE49-F238E27FC236}">
                <a16:creationId xmlns:a16="http://schemas.microsoft.com/office/drawing/2014/main" id="{68A21370-E164-47D5-97FC-E1283B3AF1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0597" y="2456751"/>
            <a:ext cx="3981450" cy="2239566"/>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a:extLst>
              <a:ext uri="{FF2B5EF4-FFF2-40B4-BE49-F238E27FC236}">
                <a16:creationId xmlns:a16="http://schemas.microsoft.com/office/drawing/2014/main" id="{6B53CEF9-0511-4882-9219-6DE4C6C42E48}"/>
              </a:ext>
            </a:extLst>
          </p:cNvPr>
          <p:cNvPicPr>
            <a:picLocks noChangeAspect="1"/>
          </p:cNvPicPr>
          <p:nvPr/>
        </p:nvPicPr>
        <p:blipFill>
          <a:blip r:embed="rId6"/>
          <a:stretch>
            <a:fillRect/>
          </a:stretch>
        </p:blipFill>
        <p:spPr>
          <a:xfrm>
            <a:off x="9226439" y="4953882"/>
            <a:ext cx="2746716" cy="1648029"/>
          </a:xfrm>
          <a:prstGeom prst="rect">
            <a:avLst/>
          </a:prstGeom>
        </p:spPr>
      </p:pic>
      <p:pic>
        <p:nvPicPr>
          <p:cNvPr id="4104" name="Picture 8" descr="Znalezione obrazy dla zapytania poverty  in poland">
            <a:extLst>
              <a:ext uri="{FF2B5EF4-FFF2-40B4-BE49-F238E27FC236}">
                <a16:creationId xmlns:a16="http://schemas.microsoft.com/office/drawing/2014/main" id="{B59E3F9D-F47E-4D26-938E-6683FBEF455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60556" y="5211622"/>
            <a:ext cx="1935164" cy="1289711"/>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Znalezione obrazy dla zapytania poverty  in poland">
            <a:extLst>
              <a:ext uri="{FF2B5EF4-FFF2-40B4-BE49-F238E27FC236}">
                <a16:creationId xmlns:a16="http://schemas.microsoft.com/office/drawing/2014/main" id="{5BE79748-C374-4111-AC23-57F11CA853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41519" y="4100215"/>
            <a:ext cx="4447460" cy="2501696"/>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Znalezione obrazy dla zapytania warsaw poland">
            <a:extLst>
              <a:ext uri="{FF2B5EF4-FFF2-40B4-BE49-F238E27FC236}">
                <a16:creationId xmlns:a16="http://schemas.microsoft.com/office/drawing/2014/main" id="{F7330E04-3B25-4EF2-8CFF-EC02E0E60BF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11821" y="95582"/>
            <a:ext cx="2239566" cy="2239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600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9367B8D-7EBF-4FD9-8231-573D18ABE127}"/>
              </a:ext>
            </a:extLst>
          </p:cNvPr>
          <p:cNvSpPr>
            <a:spLocks noGrp="1"/>
          </p:cNvSpPr>
          <p:nvPr>
            <p:ph type="title"/>
          </p:nvPr>
        </p:nvSpPr>
        <p:spPr/>
        <p:txBody>
          <a:bodyPr/>
          <a:lstStyle/>
          <a:p>
            <a:r>
              <a:rPr lang="pl-PL" dirty="0" err="1"/>
              <a:t>Social</a:t>
            </a:r>
            <a:r>
              <a:rPr lang="pl-PL" dirty="0"/>
              <a:t> </a:t>
            </a:r>
            <a:r>
              <a:rPr lang="pl-PL" dirty="0" err="1"/>
              <a:t>inequalities</a:t>
            </a:r>
            <a:r>
              <a:rPr lang="pl-PL" dirty="0"/>
              <a:t>? </a:t>
            </a:r>
          </a:p>
        </p:txBody>
      </p:sp>
      <p:sp>
        <p:nvSpPr>
          <p:cNvPr id="3" name="Symbol zastępczy zawartości 2">
            <a:extLst>
              <a:ext uri="{FF2B5EF4-FFF2-40B4-BE49-F238E27FC236}">
                <a16:creationId xmlns:a16="http://schemas.microsoft.com/office/drawing/2014/main" id="{F7CFF809-4104-4186-8B44-1C13C06295CB}"/>
              </a:ext>
            </a:extLst>
          </p:cNvPr>
          <p:cNvSpPr>
            <a:spLocks noGrp="1"/>
          </p:cNvSpPr>
          <p:nvPr>
            <p:ph idx="1"/>
          </p:nvPr>
        </p:nvSpPr>
        <p:spPr>
          <a:xfrm>
            <a:off x="1914144" y="1307690"/>
            <a:ext cx="9609262" cy="4866968"/>
          </a:xfrm>
        </p:spPr>
        <p:txBody>
          <a:bodyPr>
            <a:normAutofit/>
          </a:bodyPr>
          <a:lstStyle/>
          <a:p>
            <a:pPr>
              <a:lnSpc>
                <a:spcPct val="200000"/>
              </a:lnSpc>
            </a:pPr>
            <a:r>
              <a:rPr lang="pl-PL" dirty="0"/>
              <a:t>A „</a:t>
            </a:r>
            <a:r>
              <a:rPr lang="en-AU" dirty="0"/>
              <a:t>half-truths</a:t>
            </a:r>
            <a:r>
              <a:rPr lang="pl-PL" dirty="0"/>
              <a:t>”?</a:t>
            </a:r>
          </a:p>
          <a:p>
            <a:pPr>
              <a:lnSpc>
                <a:spcPct val="200000"/>
              </a:lnSpc>
            </a:pPr>
            <a:r>
              <a:rPr lang="pl-PL" dirty="0"/>
              <a:t>„</a:t>
            </a:r>
            <a:r>
              <a:rPr lang="en-AU" dirty="0"/>
              <a:t>winners</a:t>
            </a:r>
            <a:r>
              <a:rPr lang="pl-PL" dirty="0"/>
              <a:t> and </a:t>
            </a:r>
            <a:r>
              <a:rPr lang="en-AU" dirty="0"/>
              <a:t>losers</a:t>
            </a:r>
            <a:r>
              <a:rPr lang="pl-PL" dirty="0"/>
              <a:t> of </a:t>
            </a:r>
            <a:r>
              <a:rPr lang="en-AU" dirty="0"/>
              <a:t>transformation</a:t>
            </a:r>
            <a:r>
              <a:rPr lang="pl-PL" dirty="0"/>
              <a:t>”?</a:t>
            </a:r>
          </a:p>
          <a:p>
            <a:pPr>
              <a:lnSpc>
                <a:spcPct val="200000"/>
              </a:lnSpc>
            </a:pPr>
            <a:r>
              <a:rPr lang="pl-PL" dirty="0"/>
              <a:t>s</a:t>
            </a:r>
            <a:r>
              <a:rPr lang="en-AU" dirty="0" err="1"/>
              <a:t>ocial</a:t>
            </a:r>
            <a:r>
              <a:rPr lang="pl-PL" dirty="0"/>
              <a:t> </a:t>
            </a:r>
            <a:r>
              <a:rPr lang="en-AU" dirty="0"/>
              <a:t>costs</a:t>
            </a:r>
            <a:r>
              <a:rPr lang="pl-PL" dirty="0"/>
              <a:t> of </a:t>
            </a:r>
            <a:r>
              <a:rPr lang="en-AU" dirty="0"/>
              <a:t>transformation</a:t>
            </a:r>
            <a:r>
              <a:rPr lang="pl-PL" dirty="0"/>
              <a:t>? </a:t>
            </a:r>
          </a:p>
          <a:p>
            <a:endParaRPr lang="pl-PL" dirty="0"/>
          </a:p>
          <a:p>
            <a:pPr marL="82296" indent="0">
              <a:buNone/>
            </a:pPr>
            <a:endParaRPr lang="pl-PL" dirty="0"/>
          </a:p>
          <a:p>
            <a:pPr marL="82296" indent="0">
              <a:buNone/>
            </a:pPr>
            <a:endParaRPr lang="pl-PL" dirty="0"/>
          </a:p>
          <a:p>
            <a:pPr marL="82296" indent="0">
              <a:buNone/>
            </a:pPr>
            <a:endParaRPr lang="pl-PL" dirty="0"/>
          </a:p>
        </p:txBody>
      </p:sp>
      <p:pic>
        <p:nvPicPr>
          <p:cNvPr id="5126" name="Picture 6" descr="Znalezione obrazy dla zapytania poverty in Poland">
            <a:extLst>
              <a:ext uri="{FF2B5EF4-FFF2-40B4-BE49-F238E27FC236}">
                <a16:creationId xmlns:a16="http://schemas.microsoft.com/office/drawing/2014/main" id="{891024D5-4B2B-46C2-9781-7977F619BA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4335" y="3690778"/>
            <a:ext cx="2706022" cy="130791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Znalezione obrazy dla zapytania poverty in poland">
            <a:extLst>
              <a:ext uri="{FF2B5EF4-FFF2-40B4-BE49-F238E27FC236}">
                <a16:creationId xmlns:a16="http://schemas.microsoft.com/office/drawing/2014/main" id="{33578588-CC60-4ACB-996A-7500D7274C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4037" y="5136729"/>
            <a:ext cx="2066618" cy="1446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435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E6D99C3-DAB8-4259-BE22-987C22B30CBC}"/>
              </a:ext>
            </a:extLst>
          </p:cNvPr>
          <p:cNvSpPr>
            <a:spLocks noGrp="1"/>
          </p:cNvSpPr>
          <p:nvPr>
            <p:ph type="title"/>
          </p:nvPr>
        </p:nvSpPr>
        <p:spPr/>
        <p:txBody>
          <a:bodyPr/>
          <a:lstStyle/>
          <a:p>
            <a:pPr algn="ctr"/>
            <a:r>
              <a:rPr lang="en-AU" dirty="0"/>
              <a:t>Social</a:t>
            </a:r>
            <a:r>
              <a:rPr lang="pl-PL" dirty="0"/>
              <a:t> </a:t>
            </a:r>
            <a:r>
              <a:rPr lang="en-AU" dirty="0"/>
              <a:t>inequalities</a:t>
            </a:r>
            <a:r>
              <a:rPr lang="pl-PL" dirty="0"/>
              <a:t> – </a:t>
            </a:r>
            <a:r>
              <a:rPr lang="en-AU" dirty="0"/>
              <a:t>dimensions</a:t>
            </a:r>
            <a:r>
              <a:rPr lang="pl-PL" dirty="0"/>
              <a:t> </a:t>
            </a:r>
          </a:p>
        </p:txBody>
      </p:sp>
      <p:graphicFrame>
        <p:nvGraphicFramePr>
          <p:cNvPr id="4" name="Symbol zastępczy zawartości 3">
            <a:extLst>
              <a:ext uri="{FF2B5EF4-FFF2-40B4-BE49-F238E27FC236}">
                <a16:creationId xmlns:a16="http://schemas.microsoft.com/office/drawing/2014/main" id="{6618D26C-7A08-48B2-854D-A47D4BEAD37F}"/>
              </a:ext>
            </a:extLst>
          </p:cNvPr>
          <p:cNvGraphicFramePr>
            <a:graphicFrameLocks noGrp="1"/>
          </p:cNvGraphicFramePr>
          <p:nvPr>
            <p:ph idx="1"/>
            <p:extLst>
              <p:ext uri="{D42A27DB-BD31-4B8C-83A1-F6EECF244321}">
                <p14:modId xmlns:p14="http://schemas.microsoft.com/office/powerpoint/2010/main" val="1629030402"/>
              </p:ext>
            </p:extLst>
          </p:nvPr>
        </p:nvGraphicFramePr>
        <p:xfrm>
          <a:off x="1914144" y="1752600"/>
          <a:ext cx="9997059"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Obraz 5">
            <a:extLst>
              <a:ext uri="{FF2B5EF4-FFF2-40B4-BE49-F238E27FC236}">
                <a16:creationId xmlns:a16="http://schemas.microsoft.com/office/drawing/2014/main" id="{DC9EE8CC-ACD0-4135-A9FB-93C3664A68AB}"/>
              </a:ext>
            </a:extLst>
          </p:cNvPr>
          <p:cNvPicPr>
            <a:picLocks noChangeAspect="1"/>
          </p:cNvPicPr>
          <p:nvPr/>
        </p:nvPicPr>
        <p:blipFill>
          <a:blip r:embed="rId7"/>
          <a:stretch>
            <a:fillRect/>
          </a:stretch>
        </p:blipFill>
        <p:spPr>
          <a:xfrm>
            <a:off x="10764392" y="4867275"/>
            <a:ext cx="1222819" cy="1871662"/>
          </a:xfrm>
          <a:prstGeom prst="rect">
            <a:avLst/>
          </a:prstGeom>
        </p:spPr>
      </p:pic>
      <p:pic>
        <p:nvPicPr>
          <p:cNvPr id="7" name="Obraz 6">
            <a:extLst>
              <a:ext uri="{FF2B5EF4-FFF2-40B4-BE49-F238E27FC236}">
                <a16:creationId xmlns:a16="http://schemas.microsoft.com/office/drawing/2014/main" id="{5FDB8EAD-BF80-4BD6-9FB6-E2606A0B2E36}"/>
              </a:ext>
            </a:extLst>
          </p:cNvPr>
          <p:cNvPicPr>
            <a:picLocks noChangeAspect="1"/>
          </p:cNvPicPr>
          <p:nvPr/>
        </p:nvPicPr>
        <p:blipFill>
          <a:blip r:embed="rId8"/>
          <a:stretch>
            <a:fillRect/>
          </a:stretch>
        </p:blipFill>
        <p:spPr>
          <a:xfrm>
            <a:off x="1676400" y="4933780"/>
            <a:ext cx="1333500" cy="1805157"/>
          </a:xfrm>
          <a:prstGeom prst="rect">
            <a:avLst/>
          </a:prstGeom>
        </p:spPr>
      </p:pic>
    </p:spTree>
    <p:extLst>
      <p:ext uri="{BB962C8B-B14F-4D97-AF65-F5344CB8AC3E}">
        <p14:creationId xmlns:p14="http://schemas.microsoft.com/office/powerpoint/2010/main" val="7642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93E443D-BE32-4E5E-9AFF-B27EF73D4A5B}"/>
              </a:ext>
            </a:extLst>
          </p:cNvPr>
          <p:cNvSpPr>
            <a:spLocks noGrp="1"/>
          </p:cNvSpPr>
          <p:nvPr>
            <p:ph type="title"/>
          </p:nvPr>
        </p:nvSpPr>
        <p:spPr/>
        <p:txBody>
          <a:bodyPr/>
          <a:lstStyle/>
          <a:p>
            <a:pPr algn="ctr"/>
            <a:r>
              <a:rPr lang="pl-PL" dirty="0"/>
              <a:t>The </a:t>
            </a:r>
            <a:r>
              <a:rPr lang="pl-PL" dirty="0" err="1"/>
              <a:t>complexity</a:t>
            </a:r>
            <a:r>
              <a:rPr lang="pl-PL" dirty="0"/>
              <a:t> of </a:t>
            </a:r>
            <a:r>
              <a:rPr lang="pl-PL" dirty="0" err="1"/>
              <a:t>relationships</a:t>
            </a:r>
            <a:r>
              <a:rPr lang="pl-PL" dirty="0"/>
              <a:t>  </a:t>
            </a:r>
            <a:endParaRPr lang="en-GB" dirty="0"/>
          </a:p>
        </p:txBody>
      </p:sp>
      <p:sp>
        <p:nvSpPr>
          <p:cNvPr id="3" name="Symbol zastępczy zawartości 2">
            <a:extLst>
              <a:ext uri="{FF2B5EF4-FFF2-40B4-BE49-F238E27FC236}">
                <a16:creationId xmlns:a16="http://schemas.microsoft.com/office/drawing/2014/main" id="{46BEF6CE-5855-4BE8-A0F2-16034BE80EE8}"/>
              </a:ext>
            </a:extLst>
          </p:cNvPr>
          <p:cNvSpPr>
            <a:spLocks noGrp="1"/>
          </p:cNvSpPr>
          <p:nvPr>
            <p:ph idx="1"/>
          </p:nvPr>
        </p:nvSpPr>
        <p:spPr/>
        <p:txBody>
          <a:bodyPr>
            <a:normAutofit/>
          </a:bodyPr>
          <a:lstStyle/>
          <a:p>
            <a:r>
              <a:rPr lang="pl-PL" sz="2600" b="1" dirty="0" err="1"/>
              <a:t>career</a:t>
            </a:r>
            <a:r>
              <a:rPr lang="pl-PL" sz="2600" b="1" dirty="0"/>
              <a:t> </a:t>
            </a:r>
            <a:r>
              <a:rPr lang="pl-PL" sz="2600" b="1" dirty="0" err="1"/>
              <a:t>guidance</a:t>
            </a:r>
            <a:r>
              <a:rPr lang="pl-PL" sz="2600" dirty="0"/>
              <a:t>: </a:t>
            </a:r>
            <a:r>
              <a:rPr lang="pl-PL" sz="2600" dirty="0" err="1"/>
              <a:t>social</a:t>
            </a:r>
            <a:r>
              <a:rPr lang="pl-PL" sz="2600" dirty="0"/>
              <a:t> and </a:t>
            </a:r>
            <a:r>
              <a:rPr lang="pl-PL" sz="2600" dirty="0" err="1"/>
              <a:t>cultural</a:t>
            </a:r>
            <a:r>
              <a:rPr lang="pl-PL" sz="2600" dirty="0"/>
              <a:t> </a:t>
            </a:r>
            <a:r>
              <a:rPr lang="pl-PL" sz="2600" dirty="0" err="1"/>
              <a:t>phenomenon</a:t>
            </a:r>
            <a:r>
              <a:rPr lang="pl-PL" sz="2600" dirty="0"/>
              <a:t> </a:t>
            </a:r>
          </a:p>
          <a:p>
            <a:r>
              <a:rPr lang="pl-PL" sz="2600" b="1" dirty="0" err="1"/>
              <a:t>social</a:t>
            </a:r>
            <a:r>
              <a:rPr lang="pl-PL" sz="2600" b="1" dirty="0"/>
              <a:t> </a:t>
            </a:r>
            <a:r>
              <a:rPr lang="pl-PL" sz="2600" b="1" dirty="0" err="1"/>
              <a:t>inequality</a:t>
            </a:r>
            <a:r>
              <a:rPr lang="pl-PL" sz="2600" dirty="0"/>
              <a:t>: </a:t>
            </a:r>
            <a:r>
              <a:rPr lang="pl-PL" sz="2600" dirty="0" err="1"/>
              <a:t>social</a:t>
            </a:r>
            <a:r>
              <a:rPr lang="pl-PL" sz="2600" dirty="0"/>
              <a:t> and </a:t>
            </a:r>
            <a:r>
              <a:rPr lang="pl-PL" sz="2600" dirty="0" err="1"/>
              <a:t>cultural</a:t>
            </a:r>
            <a:r>
              <a:rPr lang="pl-PL" sz="2600" dirty="0"/>
              <a:t> </a:t>
            </a:r>
            <a:r>
              <a:rPr lang="pl-PL" sz="2600" dirty="0" err="1"/>
              <a:t>phenomenon</a:t>
            </a:r>
            <a:endParaRPr lang="pl-PL" sz="2600" dirty="0"/>
          </a:p>
          <a:p>
            <a:r>
              <a:rPr lang="pl-PL" sz="2600" b="1" dirty="0" err="1"/>
              <a:t>social</a:t>
            </a:r>
            <a:r>
              <a:rPr lang="pl-PL" sz="2600" b="1" dirty="0"/>
              <a:t> </a:t>
            </a:r>
            <a:r>
              <a:rPr lang="pl-PL" sz="2600" b="1" dirty="0" err="1"/>
              <a:t>justice</a:t>
            </a:r>
            <a:r>
              <a:rPr lang="pl-PL" sz="2600" dirty="0"/>
              <a:t>: </a:t>
            </a:r>
            <a:r>
              <a:rPr lang="pl-PL" sz="2600" dirty="0" err="1"/>
              <a:t>social</a:t>
            </a:r>
            <a:r>
              <a:rPr lang="pl-PL" sz="2600" dirty="0"/>
              <a:t> and </a:t>
            </a:r>
            <a:r>
              <a:rPr lang="pl-PL" sz="2600" dirty="0" err="1"/>
              <a:t>cultural</a:t>
            </a:r>
            <a:r>
              <a:rPr lang="pl-PL" sz="2600" dirty="0"/>
              <a:t> </a:t>
            </a:r>
            <a:r>
              <a:rPr lang="pl-PL" sz="2600" dirty="0" err="1"/>
              <a:t>phenomenon</a:t>
            </a:r>
            <a:endParaRPr lang="pl-PL" sz="2600" dirty="0"/>
          </a:p>
          <a:p>
            <a:endParaRPr lang="pl-PL" dirty="0"/>
          </a:p>
          <a:p>
            <a:endParaRPr lang="pl-PL" dirty="0"/>
          </a:p>
          <a:p>
            <a:pPr marL="82296" indent="0">
              <a:buNone/>
            </a:pPr>
            <a:endParaRPr lang="pl-PL" dirty="0"/>
          </a:p>
          <a:p>
            <a:pPr marL="82296" indent="0" algn="ctr">
              <a:buNone/>
            </a:pPr>
            <a:r>
              <a:rPr lang="pl-PL" b="1" dirty="0"/>
              <a:t>We </a:t>
            </a:r>
            <a:r>
              <a:rPr lang="pl-PL" b="1" dirty="0" err="1"/>
              <a:t>need</a:t>
            </a:r>
            <a:r>
              <a:rPr lang="pl-PL" b="1" dirty="0"/>
              <a:t> </a:t>
            </a:r>
            <a:r>
              <a:rPr lang="pl-PL" b="1" dirty="0" err="1"/>
              <a:t>theory</a:t>
            </a:r>
            <a:r>
              <a:rPr lang="pl-PL" b="1" dirty="0"/>
              <a:t> </a:t>
            </a:r>
            <a:r>
              <a:rPr lang="pl-PL" b="1" dirty="0" err="1"/>
              <a:t>allowing</a:t>
            </a:r>
            <a:r>
              <a:rPr lang="pl-PL" b="1" dirty="0"/>
              <a:t> </a:t>
            </a:r>
            <a:r>
              <a:rPr lang="pl-PL" b="1" dirty="0" err="1"/>
              <a:t>us</a:t>
            </a:r>
            <a:r>
              <a:rPr lang="pl-PL" b="1" dirty="0"/>
              <a:t> to </a:t>
            </a:r>
            <a:r>
              <a:rPr lang="pl-PL" b="1" dirty="0" err="1"/>
              <a:t>understand</a:t>
            </a:r>
            <a:r>
              <a:rPr lang="pl-PL" b="1" dirty="0"/>
              <a:t> </a:t>
            </a:r>
            <a:r>
              <a:rPr lang="pl-PL" b="1" dirty="0" err="1"/>
              <a:t>this</a:t>
            </a:r>
            <a:r>
              <a:rPr lang="pl-PL" b="1" dirty="0"/>
              <a:t> </a:t>
            </a:r>
            <a:r>
              <a:rPr lang="pl-PL" b="1" dirty="0" err="1"/>
              <a:t>complexity</a:t>
            </a:r>
            <a:r>
              <a:rPr lang="pl-PL" b="1" dirty="0"/>
              <a:t> </a:t>
            </a:r>
          </a:p>
          <a:p>
            <a:endParaRPr lang="en-GB" dirty="0"/>
          </a:p>
        </p:txBody>
      </p:sp>
      <p:sp>
        <p:nvSpPr>
          <p:cNvPr id="4" name="Strzałka: prążkowana w prawo 3">
            <a:extLst>
              <a:ext uri="{FF2B5EF4-FFF2-40B4-BE49-F238E27FC236}">
                <a16:creationId xmlns:a16="http://schemas.microsoft.com/office/drawing/2014/main" id="{4EE82803-993B-491C-8ECD-0B26981E978D}"/>
              </a:ext>
            </a:extLst>
          </p:cNvPr>
          <p:cNvSpPr/>
          <p:nvPr/>
        </p:nvSpPr>
        <p:spPr>
          <a:xfrm rot="5400000">
            <a:off x="6541388" y="3224213"/>
            <a:ext cx="876300" cy="1247775"/>
          </a:xfrm>
          <a:prstGeom prst="stripedRightArrow">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338156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DE99938-FFA2-4EED-8D2B-69E02B121DE0}"/>
              </a:ext>
            </a:extLst>
          </p:cNvPr>
          <p:cNvSpPr>
            <a:spLocks noGrp="1"/>
          </p:cNvSpPr>
          <p:nvPr>
            <p:ph type="title"/>
          </p:nvPr>
        </p:nvSpPr>
        <p:spPr/>
        <p:txBody>
          <a:bodyPr/>
          <a:lstStyle/>
          <a:p>
            <a:r>
              <a:rPr lang="pl-PL" dirty="0" err="1"/>
              <a:t>Why</a:t>
            </a:r>
            <a:r>
              <a:rPr lang="pl-PL" dirty="0"/>
              <a:t> and </a:t>
            </a:r>
            <a:r>
              <a:rPr lang="pl-PL" dirty="0" err="1"/>
              <a:t>what</a:t>
            </a:r>
            <a:r>
              <a:rPr lang="pl-PL" dirty="0"/>
              <a:t> for? </a:t>
            </a:r>
            <a:endParaRPr lang="en-GB" dirty="0"/>
          </a:p>
        </p:txBody>
      </p:sp>
      <p:sp>
        <p:nvSpPr>
          <p:cNvPr id="3" name="Symbol zastępczy zawartości 2">
            <a:extLst>
              <a:ext uri="{FF2B5EF4-FFF2-40B4-BE49-F238E27FC236}">
                <a16:creationId xmlns:a16="http://schemas.microsoft.com/office/drawing/2014/main" id="{DC8D0125-EC50-4E9C-966E-50ADBC0F9464}"/>
              </a:ext>
            </a:extLst>
          </p:cNvPr>
          <p:cNvSpPr>
            <a:spLocks noGrp="1"/>
          </p:cNvSpPr>
          <p:nvPr>
            <p:ph idx="1"/>
          </p:nvPr>
        </p:nvSpPr>
        <p:spPr/>
        <p:txBody>
          <a:bodyPr/>
          <a:lstStyle/>
          <a:p>
            <a:r>
              <a:rPr lang="en-US" sz="2400" dirty="0"/>
              <a:t>To resolve theoretical/methodological dilemmas</a:t>
            </a:r>
            <a:endParaRPr lang="pl-PL" sz="2400" dirty="0"/>
          </a:p>
          <a:p>
            <a:r>
              <a:rPr lang="en-US" sz="2400" dirty="0"/>
              <a:t>To organize data and… complexity</a:t>
            </a:r>
            <a:endParaRPr lang="pl-PL" sz="2400" dirty="0"/>
          </a:p>
          <a:p>
            <a:r>
              <a:rPr lang="en-US" sz="2400" dirty="0"/>
              <a:t>To understand better both, career </a:t>
            </a:r>
            <a:r>
              <a:rPr lang="pl-PL" sz="2400" dirty="0" err="1"/>
              <a:t>guidance</a:t>
            </a:r>
            <a:r>
              <a:rPr lang="pl-PL" sz="2400" dirty="0"/>
              <a:t> and</a:t>
            </a:r>
            <a:r>
              <a:rPr lang="en-US" sz="2400" dirty="0"/>
              <a:t> its social contexts </a:t>
            </a:r>
            <a:endParaRPr lang="pl-PL" sz="2400" dirty="0"/>
          </a:p>
          <a:p>
            <a:r>
              <a:rPr lang="en-US" sz="2400" dirty="0"/>
              <a:t>To </a:t>
            </a:r>
            <a:r>
              <a:rPr lang="en-US" sz="2400" dirty="0" err="1"/>
              <a:t>analyse</a:t>
            </a:r>
            <a:r>
              <a:rPr lang="en-US" sz="2400" dirty="0"/>
              <a:t> different kinds of subjects </a:t>
            </a:r>
            <a:endParaRPr lang="pl-PL" sz="2400" dirty="0"/>
          </a:p>
          <a:p>
            <a:r>
              <a:rPr lang="en-US" sz="2400" dirty="0"/>
              <a:t>To apply a new language </a:t>
            </a:r>
            <a:r>
              <a:rPr lang="pl-PL" sz="2400" dirty="0"/>
              <a:t>and </a:t>
            </a:r>
            <a:r>
              <a:rPr lang="pl-PL" sz="2400" dirty="0" err="1"/>
              <a:t>questions</a:t>
            </a:r>
            <a:r>
              <a:rPr lang="pl-PL" sz="2400" dirty="0"/>
              <a:t> </a:t>
            </a:r>
          </a:p>
          <a:p>
            <a:endParaRPr lang="pl-PL" dirty="0"/>
          </a:p>
          <a:p>
            <a:endParaRPr lang="en-GB" dirty="0"/>
          </a:p>
        </p:txBody>
      </p:sp>
      <p:sp>
        <p:nvSpPr>
          <p:cNvPr id="5" name="Tytuł 1">
            <a:extLst>
              <a:ext uri="{FF2B5EF4-FFF2-40B4-BE49-F238E27FC236}">
                <a16:creationId xmlns:a16="http://schemas.microsoft.com/office/drawing/2014/main" id="{9D9943D9-4D23-4A54-83A6-0CF131E3ECB1}"/>
              </a:ext>
            </a:extLst>
          </p:cNvPr>
          <p:cNvSpPr txBox="1">
            <a:spLocks/>
          </p:cNvSpPr>
          <p:nvPr/>
        </p:nvSpPr>
        <p:spPr>
          <a:xfrm rot="16200000" flipV="1">
            <a:off x="-1659945" y="3529965"/>
            <a:ext cx="1382459" cy="45719"/>
          </a:xfrm>
          <a:prstGeom prst="rect">
            <a:avLst/>
          </a:prstGeom>
        </p:spPr>
        <p:txBody>
          <a:bodyPr rtlCol="0" anchor="ctr">
            <a:normAutofit fontScale="25000" lnSpcReduction="20000"/>
          </a:bodyPr>
          <a:lstStyle>
            <a:lvl1pPr algn="l" rtl="0" eaLnBrk="1" latinLnBrk="0" hangingPunct="1">
              <a:spcBef>
                <a:spcPct val="0"/>
              </a:spcBef>
              <a:buNone/>
              <a:defRPr kumimoji="0" sz="4300" b="1" kern="1200">
                <a:solidFill>
                  <a:schemeClr val="accent2">
                    <a:lumMod val="50000"/>
                  </a:schemeClr>
                </a:solidFill>
                <a:effectLst/>
                <a:latin typeface="+mj-lt"/>
                <a:ea typeface="+mj-ea"/>
                <a:cs typeface="+mj-cs"/>
              </a:defRPr>
            </a:lvl1pPr>
            <a:extLst/>
          </a:lstStyle>
          <a:p>
            <a:r>
              <a:rPr lang="pl-PL" dirty="0"/>
              <a:t>Układ Tytuł i zawartość z wykresem</a:t>
            </a:r>
          </a:p>
        </p:txBody>
      </p:sp>
      <p:pic>
        <p:nvPicPr>
          <p:cNvPr id="6148" name="Picture 4" descr="Znalezione obrazy dla zapytania the limits of my language are the limits of my world">
            <a:extLst>
              <a:ext uri="{FF2B5EF4-FFF2-40B4-BE49-F238E27FC236}">
                <a16:creationId xmlns:a16="http://schemas.microsoft.com/office/drawing/2014/main" id="{A430ECF0-4914-44A2-BB03-31448F8243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2570" y="4386080"/>
            <a:ext cx="4771748" cy="2293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30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20">
            <a:extLst>
              <a:ext uri="{FF2B5EF4-FFF2-40B4-BE49-F238E27FC236}">
                <a16:creationId xmlns:a16="http://schemas.microsoft.com/office/drawing/2014/main" id="{95858956-1789-48CA-9C55-88FFBADF3D59}"/>
              </a:ext>
            </a:extLst>
          </p:cNvPr>
          <p:cNvSpPr txBox="1"/>
          <p:nvPr/>
        </p:nvSpPr>
        <p:spPr>
          <a:xfrm>
            <a:off x="4638675" y="333376"/>
            <a:ext cx="2916238" cy="631825"/>
          </a:xfrm>
          <a:prstGeom prst="rect">
            <a:avLst/>
          </a:prstGeom>
          <a:solidFill>
            <a:schemeClr val="tx2"/>
          </a:solidFill>
          <a:ln w="9525" cap="flat" cmpd="sng" algn="ctr">
            <a:solidFill>
              <a:sysClr val="windowText" lastClr="000000"/>
            </a:solidFill>
            <a:prstDash val="solid"/>
          </a:ln>
          <a:effectLst>
            <a:outerShdw blurRad="50800" dist="38100" dir="16200000" rotWithShape="0">
              <a:prstClr val="black">
                <a:alpha val="40000"/>
              </a:prstClr>
            </a:outerShdw>
          </a:effectLst>
        </p:spPr>
        <p:txBody>
          <a:bodyPr/>
          <a:lstStyle/>
          <a:p>
            <a:pPr algn="ctr">
              <a:lnSpc>
                <a:spcPct val="150000"/>
              </a:lnSpc>
              <a:spcAft>
                <a:spcPts val="1000"/>
              </a:spcAft>
              <a:defRPr/>
            </a:pPr>
            <a:r>
              <a:rPr lang="en-GB" sz="2000" b="1" dirty="0">
                <a:solidFill>
                  <a:schemeClr val="bg1"/>
                </a:solidFill>
                <a:effectLst>
                  <a:outerShdw blurRad="38100" dist="38100" dir="2700000" algn="tl">
                    <a:srgbClr val="000000">
                      <a:alpha val="43137"/>
                    </a:srgbClr>
                  </a:outerShdw>
                </a:effectLst>
                <a:latin typeface="Calibri"/>
                <a:ea typeface="Calibri"/>
                <a:cs typeface="Times New Roman"/>
              </a:rPr>
              <a:t>Intensive rules</a:t>
            </a:r>
            <a:endParaRPr lang="en-GB" sz="2000" dirty="0">
              <a:solidFill>
                <a:schemeClr val="bg1"/>
              </a:solidFill>
              <a:effectLst>
                <a:outerShdw blurRad="38100" dist="38100" dir="2700000" algn="tl">
                  <a:srgbClr val="000000">
                    <a:alpha val="43137"/>
                  </a:srgbClr>
                </a:outerShdw>
              </a:effectLst>
              <a:latin typeface="Calibri"/>
              <a:ea typeface="Calibri"/>
              <a:cs typeface="Times New Roman"/>
            </a:endParaRPr>
          </a:p>
        </p:txBody>
      </p:sp>
      <p:sp>
        <p:nvSpPr>
          <p:cNvPr id="6" name="Strzałka w dół 5">
            <a:extLst>
              <a:ext uri="{FF2B5EF4-FFF2-40B4-BE49-F238E27FC236}">
                <a16:creationId xmlns:a16="http://schemas.microsoft.com/office/drawing/2014/main" id="{34A440F6-567F-46D6-97A3-BA1A703E23E0}"/>
              </a:ext>
            </a:extLst>
          </p:cNvPr>
          <p:cNvSpPr/>
          <p:nvPr/>
        </p:nvSpPr>
        <p:spPr>
          <a:xfrm>
            <a:off x="5876926" y="1125538"/>
            <a:ext cx="219075" cy="214312"/>
          </a:xfrm>
          <a:prstGeom prst="downArrow">
            <a:avLst/>
          </a:prstGeom>
          <a:solidFill>
            <a:sysClr val="window" lastClr="FFFFFF"/>
          </a:solidFill>
          <a:ln w="9525" cap="flat" cmpd="sng" algn="ctr">
            <a:solidFill>
              <a:sysClr val="windowText" lastClr="000000"/>
            </a:solidFill>
            <a:prstDash val="solid"/>
          </a:ln>
          <a:effectLst/>
        </p:spPr>
        <p:txBody>
          <a:bodyPr anchor="ctr"/>
          <a:lstStyle/>
          <a:p>
            <a:pPr algn="ctr">
              <a:defRPr/>
            </a:pPr>
            <a:endParaRPr lang="pl-PL" kern="0">
              <a:solidFill>
                <a:sysClr val="windowText" lastClr="000000"/>
              </a:solidFill>
              <a:latin typeface="Calibri"/>
            </a:endParaRPr>
          </a:p>
        </p:txBody>
      </p:sp>
      <p:sp>
        <p:nvSpPr>
          <p:cNvPr id="7" name="Pole tekstowe 16">
            <a:extLst>
              <a:ext uri="{FF2B5EF4-FFF2-40B4-BE49-F238E27FC236}">
                <a16:creationId xmlns:a16="http://schemas.microsoft.com/office/drawing/2014/main" id="{032FBB14-E5B0-4894-9B7C-922167F8FF46}"/>
              </a:ext>
            </a:extLst>
          </p:cNvPr>
          <p:cNvSpPr txBox="1"/>
          <p:nvPr/>
        </p:nvSpPr>
        <p:spPr>
          <a:xfrm>
            <a:off x="3733801" y="1983580"/>
            <a:ext cx="1520825" cy="731839"/>
          </a:xfrm>
          <a:prstGeom prst="rect">
            <a:avLst/>
          </a:prstGeom>
          <a:solidFill>
            <a:schemeClr val="tx2"/>
          </a:solidFill>
          <a:ln w="9525" cap="flat" cmpd="sng" algn="ctr">
            <a:solidFill>
              <a:sysClr val="windowText" lastClr="000000"/>
            </a:solidFill>
            <a:prstDash val="solid"/>
          </a:ln>
          <a:effectLst>
            <a:outerShdw blurRad="63500" sx="102000" sy="102000" algn="ctr" rotWithShape="0">
              <a:prstClr val="black">
                <a:alpha val="40000"/>
              </a:prstClr>
            </a:outerShdw>
          </a:effectLst>
        </p:spPr>
        <p:txBody>
          <a:bodyPr/>
          <a:lstStyle/>
          <a:p>
            <a:pPr algn="ctr">
              <a:lnSpc>
                <a:spcPct val="115000"/>
              </a:lnSpc>
              <a:spcAft>
                <a:spcPts val="1000"/>
              </a:spcAft>
              <a:defRPr/>
            </a:pPr>
            <a:r>
              <a:rPr lang="en-GB" sz="1200" b="1" dirty="0">
                <a:solidFill>
                  <a:schemeClr val="bg1"/>
                </a:solidFill>
                <a:latin typeface="Calibri"/>
                <a:ea typeface="Calibri"/>
                <a:cs typeface="Times New Roman"/>
              </a:rPr>
              <a:t>typical of the </a:t>
            </a:r>
            <a:r>
              <a:rPr lang="en-AU" sz="1200" b="1" dirty="0">
                <a:solidFill>
                  <a:schemeClr val="bg1"/>
                </a:solidFill>
                <a:latin typeface="Calibri"/>
                <a:ea typeface="Calibri"/>
                <a:cs typeface="Times New Roman"/>
              </a:rPr>
              <a:t>particular</a:t>
            </a:r>
            <a:r>
              <a:rPr lang="pl-PL" sz="1200" b="1" dirty="0">
                <a:solidFill>
                  <a:schemeClr val="bg1"/>
                </a:solidFill>
                <a:latin typeface="Calibri"/>
                <a:ea typeface="Calibri"/>
                <a:cs typeface="Times New Roman"/>
              </a:rPr>
              <a:t> country/</a:t>
            </a:r>
            <a:r>
              <a:rPr lang="en-AU" sz="1200" b="1" dirty="0">
                <a:solidFill>
                  <a:schemeClr val="bg1"/>
                </a:solidFill>
                <a:latin typeface="Calibri"/>
                <a:ea typeface="Calibri"/>
                <a:cs typeface="Times New Roman"/>
              </a:rPr>
              <a:t>institution</a:t>
            </a:r>
            <a:endParaRPr lang="en-AU" sz="1200" dirty="0">
              <a:solidFill>
                <a:schemeClr val="bg1"/>
              </a:solidFill>
              <a:latin typeface="Calibri"/>
              <a:ea typeface="Calibri"/>
              <a:cs typeface="Times New Roman"/>
            </a:endParaRPr>
          </a:p>
        </p:txBody>
      </p:sp>
      <p:sp>
        <p:nvSpPr>
          <p:cNvPr id="8" name="Pole tekstowe 25">
            <a:extLst>
              <a:ext uri="{FF2B5EF4-FFF2-40B4-BE49-F238E27FC236}">
                <a16:creationId xmlns:a16="http://schemas.microsoft.com/office/drawing/2014/main" id="{D90791AC-899B-4724-99D6-3768525BBF0F}"/>
              </a:ext>
            </a:extLst>
          </p:cNvPr>
          <p:cNvSpPr txBox="1"/>
          <p:nvPr/>
        </p:nvSpPr>
        <p:spPr>
          <a:xfrm>
            <a:off x="2740026" y="1125538"/>
            <a:ext cx="1966913" cy="671512"/>
          </a:xfrm>
          <a:prstGeom prst="rect">
            <a:avLst/>
          </a:prstGeom>
          <a:solidFill>
            <a:schemeClr val="tx2"/>
          </a:solidFill>
          <a:ln w="9525" cap="flat" cmpd="sng" algn="ctr">
            <a:solidFill>
              <a:sysClr val="windowText" lastClr="000000"/>
            </a:solidFill>
            <a:prstDash val="solid"/>
          </a:ln>
          <a:effectLst>
            <a:outerShdw blurRad="50800" dist="38100" dir="16200000" rotWithShape="0">
              <a:prstClr val="black">
                <a:alpha val="40000"/>
              </a:prstClr>
            </a:outerShdw>
          </a:effectLst>
        </p:spPr>
        <p:txBody>
          <a:bodyPr/>
          <a:lstStyle/>
          <a:p>
            <a:pPr algn="ctr">
              <a:lnSpc>
                <a:spcPct val="115000"/>
              </a:lnSpc>
              <a:spcAft>
                <a:spcPts val="1000"/>
              </a:spcAft>
              <a:defRPr/>
            </a:pPr>
            <a:r>
              <a:rPr lang="en-GB" sz="1400" b="1" dirty="0">
                <a:solidFill>
                  <a:schemeClr val="bg1"/>
                </a:solidFill>
                <a:latin typeface="Calibri"/>
                <a:ea typeface="Calibri"/>
                <a:cs typeface="Times New Roman"/>
              </a:rPr>
              <a:t>socio-political and cultural</a:t>
            </a:r>
            <a:endParaRPr lang="en-GB" sz="1400" dirty="0">
              <a:solidFill>
                <a:schemeClr val="bg1"/>
              </a:solidFill>
              <a:latin typeface="Calibri"/>
              <a:ea typeface="Calibri"/>
              <a:cs typeface="Times New Roman"/>
            </a:endParaRPr>
          </a:p>
        </p:txBody>
      </p:sp>
      <p:sp>
        <p:nvSpPr>
          <p:cNvPr id="9" name="Pole tekstowe 26">
            <a:extLst>
              <a:ext uri="{FF2B5EF4-FFF2-40B4-BE49-F238E27FC236}">
                <a16:creationId xmlns:a16="http://schemas.microsoft.com/office/drawing/2014/main" id="{4D4807F7-94D1-4FF0-BD3D-37AA46684341}"/>
              </a:ext>
            </a:extLst>
          </p:cNvPr>
          <p:cNvSpPr txBox="1"/>
          <p:nvPr/>
        </p:nvSpPr>
        <p:spPr>
          <a:xfrm>
            <a:off x="7623175" y="1125538"/>
            <a:ext cx="2071688" cy="671512"/>
          </a:xfrm>
          <a:prstGeom prst="rect">
            <a:avLst/>
          </a:prstGeom>
          <a:solidFill>
            <a:schemeClr val="tx2"/>
          </a:solidFill>
          <a:ln w="9525" cap="flat" cmpd="sng" algn="ctr">
            <a:solidFill>
              <a:sysClr val="windowText" lastClr="000000"/>
            </a:solidFill>
            <a:prstDash val="solid"/>
          </a:ln>
          <a:effectLst>
            <a:outerShdw blurRad="50800" dist="38100" dir="16200000" rotWithShape="0">
              <a:prstClr val="black">
                <a:alpha val="40000"/>
              </a:prstClr>
            </a:outerShdw>
          </a:effectLst>
        </p:spPr>
        <p:txBody>
          <a:bodyPr/>
          <a:lstStyle/>
          <a:p>
            <a:pPr algn="ctr">
              <a:lnSpc>
                <a:spcPct val="115000"/>
              </a:lnSpc>
              <a:spcAft>
                <a:spcPts val="1000"/>
              </a:spcAft>
              <a:defRPr/>
            </a:pPr>
            <a:r>
              <a:rPr lang="en-GB" sz="1400" b="1" dirty="0">
                <a:solidFill>
                  <a:schemeClr val="bg1"/>
                </a:solidFill>
                <a:latin typeface="Calibri"/>
                <a:ea typeface="Calibri"/>
                <a:cs typeface="Times New Roman"/>
              </a:rPr>
              <a:t>related to the labour market</a:t>
            </a:r>
            <a:endParaRPr lang="en-GB" sz="1400" dirty="0">
              <a:solidFill>
                <a:schemeClr val="bg1"/>
              </a:solidFill>
              <a:latin typeface="Calibri"/>
              <a:ea typeface="Calibri"/>
              <a:cs typeface="Times New Roman"/>
            </a:endParaRPr>
          </a:p>
        </p:txBody>
      </p:sp>
      <p:sp>
        <p:nvSpPr>
          <p:cNvPr id="10" name="Strzałka w lewo i prawo 9">
            <a:extLst>
              <a:ext uri="{FF2B5EF4-FFF2-40B4-BE49-F238E27FC236}">
                <a16:creationId xmlns:a16="http://schemas.microsoft.com/office/drawing/2014/main" id="{76E75867-A564-4176-AB84-566925C54805}"/>
              </a:ext>
            </a:extLst>
          </p:cNvPr>
          <p:cNvSpPr/>
          <p:nvPr/>
        </p:nvSpPr>
        <p:spPr>
          <a:xfrm>
            <a:off x="5484814" y="1460501"/>
            <a:ext cx="1006475" cy="180975"/>
          </a:xfrm>
          <a:prstGeom prst="leftRightArrow">
            <a:avLst/>
          </a:prstGeom>
          <a:solidFill>
            <a:sysClr val="window" lastClr="FFFFFF"/>
          </a:solidFill>
          <a:ln w="9525" cap="flat" cmpd="sng" algn="ctr">
            <a:solidFill>
              <a:sysClr val="windowText" lastClr="000000"/>
            </a:solidFill>
            <a:prstDash val="solid"/>
          </a:ln>
          <a:effectLst/>
        </p:spPr>
        <p:txBody>
          <a:bodyPr anchor="ctr"/>
          <a:lstStyle/>
          <a:p>
            <a:pPr algn="ctr">
              <a:defRPr/>
            </a:pPr>
            <a:endParaRPr lang="pl-PL" kern="0">
              <a:solidFill>
                <a:sysClr val="windowText" lastClr="000000"/>
              </a:solidFill>
            </a:endParaRPr>
          </a:p>
        </p:txBody>
      </p:sp>
      <p:sp>
        <p:nvSpPr>
          <p:cNvPr id="11" name="Strzałka wygięta w górę 10">
            <a:extLst>
              <a:ext uri="{FF2B5EF4-FFF2-40B4-BE49-F238E27FC236}">
                <a16:creationId xmlns:a16="http://schemas.microsoft.com/office/drawing/2014/main" id="{D60F6734-C698-4F45-BDE3-0FD6C296F716}"/>
              </a:ext>
            </a:extLst>
          </p:cNvPr>
          <p:cNvSpPr/>
          <p:nvPr/>
        </p:nvSpPr>
        <p:spPr>
          <a:xfrm rot="10800000">
            <a:off x="2976564" y="1797050"/>
            <a:ext cx="390525" cy="217488"/>
          </a:xfrm>
          <a:prstGeom prst="bentUpArrow">
            <a:avLst/>
          </a:prstGeom>
          <a:solidFill>
            <a:sysClr val="window" lastClr="FFFFFF"/>
          </a:solidFill>
          <a:ln w="9525" cap="flat" cmpd="sng" algn="ctr">
            <a:solidFill>
              <a:sysClr val="windowText" lastClr="000000"/>
            </a:solidFill>
            <a:prstDash val="solid"/>
          </a:ln>
          <a:effectLst/>
        </p:spPr>
        <p:txBody>
          <a:bodyPr anchor="ctr"/>
          <a:lstStyle/>
          <a:p>
            <a:pPr algn="ctr">
              <a:defRPr/>
            </a:pPr>
            <a:endParaRPr lang="pl-PL" kern="0">
              <a:solidFill>
                <a:sysClr val="windowText" lastClr="000000"/>
              </a:solidFill>
              <a:latin typeface="Calibri"/>
            </a:endParaRPr>
          </a:p>
        </p:txBody>
      </p:sp>
      <p:sp>
        <p:nvSpPr>
          <p:cNvPr id="12" name="Strzałka wygięta w górę 11">
            <a:extLst>
              <a:ext uri="{FF2B5EF4-FFF2-40B4-BE49-F238E27FC236}">
                <a16:creationId xmlns:a16="http://schemas.microsoft.com/office/drawing/2014/main" id="{E4924852-B9C5-402F-BE2D-C873FF360286}"/>
              </a:ext>
            </a:extLst>
          </p:cNvPr>
          <p:cNvSpPr/>
          <p:nvPr/>
        </p:nvSpPr>
        <p:spPr>
          <a:xfrm rot="10800000">
            <a:off x="7875589" y="1797050"/>
            <a:ext cx="390525" cy="217488"/>
          </a:xfrm>
          <a:prstGeom prst="bentUpArrow">
            <a:avLst/>
          </a:prstGeom>
          <a:solidFill>
            <a:sysClr val="window" lastClr="FFFFFF"/>
          </a:solidFill>
          <a:ln w="9525" cap="flat" cmpd="sng" algn="ctr">
            <a:solidFill>
              <a:sysClr val="windowText" lastClr="000000"/>
            </a:solidFill>
            <a:prstDash val="solid"/>
          </a:ln>
          <a:effectLst/>
        </p:spPr>
        <p:txBody>
          <a:bodyPr anchor="ctr"/>
          <a:lstStyle/>
          <a:p>
            <a:pPr algn="ctr">
              <a:defRPr/>
            </a:pPr>
            <a:endParaRPr lang="pl-PL" kern="0">
              <a:solidFill>
                <a:sysClr val="windowText" lastClr="000000"/>
              </a:solidFill>
              <a:latin typeface="Calibri"/>
            </a:endParaRPr>
          </a:p>
        </p:txBody>
      </p:sp>
      <p:sp>
        <p:nvSpPr>
          <p:cNvPr id="13" name="Strzałka wygięta w górę 12">
            <a:extLst>
              <a:ext uri="{FF2B5EF4-FFF2-40B4-BE49-F238E27FC236}">
                <a16:creationId xmlns:a16="http://schemas.microsoft.com/office/drawing/2014/main" id="{D0CC2155-9068-43AA-B40D-ABA4625F9422}"/>
              </a:ext>
            </a:extLst>
          </p:cNvPr>
          <p:cNvSpPr/>
          <p:nvPr/>
        </p:nvSpPr>
        <p:spPr>
          <a:xfrm rot="10800000" flipH="1">
            <a:off x="4057623" y="1804293"/>
            <a:ext cx="409575" cy="217805"/>
          </a:xfrm>
          <a:prstGeom prst="bentUpArrow">
            <a:avLst>
              <a:gd name="adj1" fmla="val 25000"/>
              <a:gd name="adj2" fmla="val 25000"/>
              <a:gd name="adj3" fmla="val 40437"/>
            </a:avLst>
          </a:prstGeom>
          <a:solidFill>
            <a:sysClr val="window" lastClr="FFFFFF"/>
          </a:solidFill>
          <a:ln w="9525" cap="flat" cmpd="sng" algn="ctr">
            <a:solidFill>
              <a:sysClr val="windowText" lastClr="000000"/>
            </a:solidFill>
            <a:prstDash val="solid"/>
          </a:ln>
          <a:effectLst/>
          <a:scene3d>
            <a:camera prst="orthographicFront">
              <a:rot lat="21299999" lon="0" rev="0"/>
            </a:camera>
            <a:lightRig rig="threePt" dir="t"/>
          </a:scene3d>
        </p:spPr>
        <p:txBody>
          <a:bodyPr anchor="ctr"/>
          <a:lstStyle/>
          <a:p>
            <a:pPr algn="ctr">
              <a:defRPr/>
            </a:pPr>
            <a:endParaRPr lang="pl-PL" kern="0">
              <a:solidFill>
                <a:sysClr val="windowText" lastClr="000000"/>
              </a:solidFill>
            </a:endParaRPr>
          </a:p>
        </p:txBody>
      </p:sp>
      <p:pic>
        <p:nvPicPr>
          <p:cNvPr id="12299" name="Picture 2">
            <a:extLst>
              <a:ext uri="{FF2B5EF4-FFF2-40B4-BE49-F238E27FC236}">
                <a16:creationId xmlns:a16="http://schemas.microsoft.com/office/drawing/2014/main" id="{B74D36D3-BCA4-462F-ACFD-E599E84A61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5238" y="1804989"/>
            <a:ext cx="4699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Pole tekstowe 15">
            <a:extLst>
              <a:ext uri="{FF2B5EF4-FFF2-40B4-BE49-F238E27FC236}">
                <a16:creationId xmlns:a16="http://schemas.microsoft.com/office/drawing/2014/main" id="{76AFBD0C-8957-4E19-B5FB-7E961CD9B31E}"/>
              </a:ext>
            </a:extLst>
          </p:cNvPr>
          <p:cNvSpPr txBox="1"/>
          <p:nvPr/>
        </p:nvSpPr>
        <p:spPr>
          <a:xfrm>
            <a:off x="1919288" y="2022475"/>
            <a:ext cx="1600200" cy="628650"/>
          </a:xfrm>
          <a:prstGeom prst="rect">
            <a:avLst/>
          </a:prstGeom>
          <a:solidFill>
            <a:schemeClr val="tx2"/>
          </a:solidFill>
          <a:ln w="9525" cap="flat" cmpd="sng" algn="ctr">
            <a:solidFill>
              <a:sysClr val="windowText" lastClr="000000"/>
            </a:solidFill>
            <a:prstDash val="solid"/>
          </a:ln>
          <a:effectLst>
            <a:outerShdw blurRad="63500" sx="102000" sy="102000" algn="ctr" rotWithShape="0">
              <a:prstClr val="black">
                <a:alpha val="40000"/>
              </a:prstClr>
            </a:outerShdw>
          </a:effectLst>
        </p:spPr>
        <p:txBody>
          <a:bodyPr/>
          <a:lstStyle/>
          <a:p>
            <a:pPr algn="ctr">
              <a:lnSpc>
                <a:spcPct val="115000"/>
              </a:lnSpc>
              <a:spcAft>
                <a:spcPts val="1000"/>
              </a:spcAft>
              <a:defRPr/>
            </a:pPr>
            <a:r>
              <a:rPr lang="en-GB" sz="1400" b="1" kern="0" dirty="0">
                <a:solidFill>
                  <a:schemeClr val="bg1"/>
                </a:solidFill>
                <a:latin typeface="Calibri"/>
                <a:ea typeface="Calibri"/>
                <a:cs typeface="Times New Roman"/>
              </a:rPr>
              <a:t>common in  many countries</a:t>
            </a:r>
            <a:endParaRPr lang="en-GB" sz="1400" kern="0" dirty="0">
              <a:solidFill>
                <a:schemeClr val="bg1"/>
              </a:solidFill>
              <a:latin typeface="Calibri"/>
              <a:ea typeface="Calibri"/>
              <a:cs typeface="Times New Roman"/>
            </a:endParaRPr>
          </a:p>
        </p:txBody>
      </p:sp>
      <p:sp>
        <p:nvSpPr>
          <p:cNvPr id="17" name="Strzałka w lewo i prawo 16">
            <a:extLst>
              <a:ext uri="{FF2B5EF4-FFF2-40B4-BE49-F238E27FC236}">
                <a16:creationId xmlns:a16="http://schemas.microsoft.com/office/drawing/2014/main" id="{94F431BE-B0DB-4F2C-A8AF-D21D5673267D}"/>
              </a:ext>
            </a:extLst>
          </p:cNvPr>
          <p:cNvSpPr/>
          <p:nvPr/>
        </p:nvSpPr>
        <p:spPr>
          <a:xfrm>
            <a:off x="5583239" y="2270125"/>
            <a:ext cx="809625" cy="133350"/>
          </a:xfrm>
          <a:prstGeom prst="leftRightArrow">
            <a:avLst/>
          </a:prstGeom>
          <a:solidFill>
            <a:sysClr val="window" lastClr="FFFFFF"/>
          </a:solidFill>
          <a:ln w="9525" cap="flat" cmpd="sng" algn="ctr">
            <a:solidFill>
              <a:sysClr val="windowText" lastClr="000000"/>
            </a:solidFill>
            <a:prstDash val="solid"/>
          </a:ln>
          <a:effectLst/>
        </p:spPr>
        <p:txBody>
          <a:bodyPr anchor="ctr"/>
          <a:lstStyle/>
          <a:p>
            <a:pPr algn="ctr">
              <a:defRPr/>
            </a:pPr>
            <a:endParaRPr lang="pl-PL" kern="0">
              <a:solidFill>
                <a:sysClr val="windowText" lastClr="000000"/>
              </a:solidFill>
            </a:endParaRPr>
          </a:p>
        </p:txBody>
      </p:sp>
      <p:sp>
        <p:nvSpPr>
          <p:cNvPr id="18" name="Pole tekstowe 17">
            <a:extLst>
              <a:ext uri="{FF2B5EF4-FFF2-40B4-BE49-F238E27FC236}">
                <a16:creationId xmlns:a16="http://schemas.microsoft.com/office/drawing/2014/main" id="{766A41F4-B6FE-40EF-8B3E-48C1E09779C6}"/>
              </a:ext>
            </a:extLst>
          </p:cNvPr>
          <p:cNvSpPr txBox="1"/>
          <p:nvPr/>
        </p:nvSpPr>
        <p:spPr>
          <a:xfrm>
            <a:off x="6600825" y="2014538"/>
            <a:ext cx="1665288" cy="666750"/>
          </a:xfrm>
          <a:prstGeom prst="rect">
            <a:avLst/>
          </a:prstGeom>
          <a:solidFill>
            <a:schemeClr val="tx2"/>
          </a:solidFill>
          <a:ln w="9525" cap="flat" cmpd="sng" algn="ctr">
            <a:solidFill>
              <a:sysClr val="windowText" lastClr="000000"/>
            </a:solidFill>
            <a:prstDash val="solid"/>
          </a:ln>
          <a:effectLst>
            <a:outerShdw blurRad="63500" sx="102000" sy="102000" algn="ctr" rotWithShape="0">
              <a:prstClr val="black">
                <a:alpha val="40000"/>
              </a:prstClr>
            </a:outerShdw>
          </a:effectLst>
        </p:spPr>
        <p:txBody>
          <a:bodyPr/>
          <a:lstStyle/>
          <a:p>
            <a:pPr algn="ctr">
              <a:lnSpc>
                <a:spcPct val="115000"/>
              </a:lnSpc>
              <a:spcAft>
                <a:spcPts val="1000"/>
              </a:spcAft>
              <a:defRPr/>
            </a:pPr>
            <a:r>
              <a:rPr lang="en-029" sz="1400" b="1" dirty="0">
                <a:solidFill>
                  <a:schemeClr val="bg1"/>
                </a:solidFill>
                <a:latin typeface="Calibri"/>
                <a:ea typeface="Calibri"/>
                <a:cs typeface="Times New Roman"/>
              </a:rPr>
              <a:t>common in many countries</a:t>
            </a:r>
            <a:endParaRPr lang="en-029" sz="1400" dirty="0">
              <a:solidFill>
                <a:schemeClr val="bg1"/>
              </a:solidFill>
              <a:latin typeface="Calibri"/>
              <a:ea typeface="Calibri"/>
              <a:cs typeface="Times New Roman"/>
            </a:endParaRPr>
          </a:p>
        </p:txBody>
      </p:sp>
      <p:sp>
        <p:nvSpPr>
          <p:cNvPr id="19" name="Pole tekstowe 18">
            <a:extLst>
              <a:ext uri="{FF2B5EF4-FFF2-40B4-BE49-F238E27FC236}">
                <a16:creationId xmlns:a16="http://schemas.microsoft.com/office/drawing/2014/main" id="{86101C58-779C-44E9-99C8-E3ADD8D2A990}"/>
              </a:ext>
            </a:extLst>
          </p:cNvPr>
          <p:cNvSpPr txBox="1"/>
          <p:nvPr/>
        </p:nvSpPr>
        <p:spPr>
          <a:xfrm>
            <a:off x="8699501" y="2032795"/>
            <a:ext cx="1520825" cy="666750"/>
          </a:xfrm>
          <a:prstGeom prst="rect">
            <a:avLst/>
          </a:prstGeom>
          <a:solidFill>
            <a:schemeClr val="tx2"/>
          </a:solidFill>
          <a:ln w="9525" cap="flat" cmpd="sng" algn="ctr">
            <a:solidFill>
              <a:sysClr val="windowText" lastClr="000000"/>
            </a:solidFill>
            <a:prstDash val="solid"/>
          </a:ln>
          <a:effectLst>
            <a:outerShdw blurRad="63500" sx="102000" sy="102000" algn="ctr" rotWithShape="0">
              <a:prstClr val="black">
                <a:alpha val="40000"/>
              </a:prstClr>
            </a:outerShdw>
          </a:effectLst>
        </p:spPr>
        <p:txBody>
          <a:bodyPr/>
          <a:lstStyle/>
          <a:p>
            <a:pPr lvl="0" algn="ctr">
              <a:lnSpc>
                <a:spcPct val="115000"/>
              </a:lnSpc>
              <a:spcAft>
                <a:spcPts val="1000"/>
              </a:spcAft>
              <a:defRPr/>
            </a:pPr>
            <a:r>
              <a:rPr lang="en-GB" sz="1200" b="1" dirty="0">
                <a:solidFill>
                  <a:schemeClr val="bg1"/>
                </a:solidFill>
                <a:latin typeface="Calibri"/>
                <a:ea typeface="Calibri"/>
                <a:cs typeface="Times New Roman"/>
              </a:rPr>
              <a:t>typical of the </a:t>
            </a:r>
            <a:r>
              <a:rPr lang="pl-PL" sz="1200" b="1" dirty="0" err="1">
                <a:solidFill>
                  <a:schemeClr val="bg1"/>
                </a:solidFill>
                <a:latin typeface="Calibri"/>
                <a:ea typeface="Calibri"/>
                <a:cs typeface="Times New Roman"/>
              </a:rPr>
              <a:t>particular</a:t>
            </a:r>
            <a:r>
              <a:rPr lang="pl-PL" sz="1200" b="1" dirty="0">
                <a:solidFill>
                  <a:schemeClr val="bg1"/>
                </a:solidFill>
                <a:latin typeface="Calibri"/>
                <a:ea typeface="Calibri"/>
                <a:cs typeface="Times New Roman"/>
              </a:rPr>
              <a:t> country/</a:t>
            </a:r>
            <a:r>
              <a:rPr lang="pl-PL" sz="1200" b="1" dirty="0" err="1">
                <a:solidFill>
                  <a:schemeClr val="bg1"/>
                </a:solidFill>
                <a:latin typeface="Calibri"/>
                <a:ea typeface="Calibri"/>
                <a:cs typeface="Times New Roman"/>
              </a:rPr>
              <a:t>institution</a:t>
            </a:r>
            <a:endParaRPr lang="en-GB" sz="1200" dirty="0">
              <a:solidFill>
                <a:schemeClr val="bg1"/>
              </a:solidFill>
              <a:latin typeface="Calibri"/>
              <a:ea typeface="Calibri"/>
              <a:cs typeface="Times New Roman"/>
            </a:endParaRPr>
          </a:p>
        </p:txBody>
      </p:sp>
      <p:sp>
        <p:nvSpPr>
          <p:cNvPr id="20" name="Strzałka w dół 19">
            <a:extLst>
              <a:ext uri="{FF2B5EF4-FFF2-40B4-BE49-F238E27FC236}">
                <a16:creationId xmlns:a16="http://schemas.microsoft.com/office/drawing/2014/main" id="{DAABE814-8A8D-4602-95F5-D26C74B9E2DE}"/>
              </a:ext>
            </a:extLst>
          </p:cNvPr>
          <p:cNvSpPr/>
          <p:nvPr/>
        </p:nvSpPr>
        <p:spPr>
          <a:xfrm>
            <a:off x="2609851" y="2649538"/>
            <a:ext cx="219075" cy="131762"/>
          </a:xfrm>
          <a:prstGeom prst="downArrow">
            <a:avLst/>
          </a:prstGeom>
          <a:solidFill>
            <a:sysClr val="window" lastClr="FFFFFF"/>
          </a:solidFill>
          <a:ln w="9525" cap="flat" cmpd="sng" algn="ctr">
            <a:solidFill>
              <a:sysClr val="windowText" lastClr="000000"/>
            </a:solidFill>
            <a:prstDash val="solid"/>
          </a:ln>
          <a:effectLst/>
        </p:spPr>
        <p:txBody>
          <a:bodyPr anchor="ctr"/>
          <a:lstStyle/>
          <a:p>
            <a:pPr algn="ctr">
              <a:defRPr/>
            </a:pPr>
            <a:endParaRPr lang="pl-PL" kern="0">
              <a:solidFill>
                <a:sysClr val="windowText" lastClr="000000"/>
              </a:solidFill>
            </a:endParaRPr>
          </a:p>
        </p:txBody>
      </p:sp>
      <p:sp>
        <p:nvSpPr>
          <p:cNvPr id="21" name="Strzałka w dół 20">
            <a:extLst>
              <a:ext uri="{FF2B5EF4-FFF2-40B4-BE49-F238E27FC236}">
                <a16:creationId xmlns:a16="http://schemas.microsoft.com/office/drawing/2014/main" id="{CF0E6FAA-144E-42DC-96B1-1BD4C4DE5B3B}"/>
              </a:ext>
            </a:extLst>
          </p:cNvPr>
          <p:cNvSpPr/>
          <p:nvPr/>
        </p:nvSpPr>
        <p:spPr>
          <a:xfrm>
            <a:off x="4322763" y="2665413"/>
            <a:ext cx="195262" cy="119062"/>
          </a:xfrm>
          <a:prstGeom prst="downArrow">
            <a:avLst/>
          </a:prstGeom>
          <a:solidFill>
            <a:sysClr val="window" lastClr="FFFFFF"/>
          </a:solidFill>
          <a:ln w="9525" cap="flat" cmpd="sng" algn="ctr">
            <a:solidFill>
              <a:sysClr val="windowText" lastClr="000000"/>
            </a:solidFill>
            <a:prstDash val="solid"/>
          </a:ln>
          <a:effectLst/>
        </p:spPr>
        <p:txBody>
          <a:bodyPr anchor="ctr"/>
          <a:lstStyle/>
          <a:p>
            <a:pPr algn="ctr">
              <a:defRPr/>
            </a:pPr>
            <a:endParaRPr lang="pl-PL" kern="0">
              <a:solidFill>
                <a:sysClr val="windowText" lastClr="000000"/>
              </a:solidFill>
            </a:endParaRPr>
          </a:p>
        </p:txBody>
      </p:sp>
      <p:sp>
        <p:nvSpPr>
          <p:cNvPr id="22" name="Strzałka w dół 21">
            <a:extLst>
              <a:ext uri="{FF2B5EF4-FFF2-40B4-BE49-F238E27FC236}">
                <a16:creationId xmlns:a16="http://schemas.microsoft.com/office/drawing/2014/main" id="{80827CE7-AFC9-4032-A581-D4570F425634}"/>
              </a:ext>
            </a:extLst>
          </p:cNvPr>
          <p:cNvSpPr/>
          <p:nvPr/>
        </p:nvSpPr>
        <p:spPr>
          <a:xfrm>
            <a:off x="7461251" y="2686051"/>
            <a:ext cx="219075" cy="119063"/>
          </a:xfrm>
          <a:prstGeom prst="downArrow">
            <a:avLst/>
          </a:prstGeom>
          <a:solidFill>
            <a:sysClr val="window" lastClr="FFFFFF"/>
          </a:solidFill>
          <a:ln w="9525" cap="flat" cmpd="sng" algn="ctr">
            <a:solidFill>
              <a:sysClr val="windowText" lastClr="000000"/>
            </a:solidFill>
            <a:prstDash val="solid"/>
          </a:ln>
          <a:effectLst/>
        </p:spPr>
        <p:txBody>
          <a:bodyPr anchor="ctr"/>
          <a:lstStyle/>
          <a:p>
            <a:pPr algn="ctr">
              <a:defRPr/>
            </a:pPr>
            <a:endParaRPr lang="pl-PL" kern="0">
              <a:solidFill>
                <a:sysClr val="windowText" lastClr="000000"/>
              </a:solidFill>
            </a:endParaRPr>
          </a:p>
        </p:txBody>
      </p:sp>
      <p:sp>
        <p:nvSpPr>
          <p:cNvPr id="23" name="Strzałka w dół 22">
            <a:extLst>
              <a:ext uri="{FF2B5EF4-FFF2-40B4-BE49-F238E27FC236}">
                <a16:creationId xmlns:a16="http://schemas.microsoft.com/office/drawing/2014/main" id="{B4C15D3A-63F1-4157-92C0-AF76474FCA95}"/>
              </a:ext>
            </a:extLst>
          </p:cNvPr>
          <p:cNvSpPr/>
          <p:nvPr/>
        </p:nvSpPr>
        <p:spPr>
          <a:xfrm>
            <a:off x="9278939" y="2708276"/>
            <a:ext cx="219075" cy="119063"/>
          </a:xfrm>
          <a:prstGeom prst="downArrow">
            <a:avLst/>
          </a:prstGeom>
          <a:solidFill>
            <a:sysClr val="window" lastClr="FFFFFF"/>
          </a:solidFill>
          <a:ln w="9525" cap="flat" cmpd="sng" algn="ctr">
            <a:solidFill>
              <a:sysClr val="windowText" lastClr="000000"/>
            </a:solidFill>
            <a:prstDash val="solid"/>
          </a:ln>
          <a:effectLst/>
        </p:spPr>
        <p:txBody>
          <a:bodyPr anchor="ctr"/>
          <a:lstStyle/>
          <a:p>
            <a:pPr algn="ctr">
              <a:defRPr/>
            </a:pPr>
            <a:endParaRPr lang="pl-PL" kern="0">
              <a:solidFill>
                <a:sysClr val="windowText" lastClr="000000"/>
              </a:solidFill>
            </a:endParaRPr>
          </a:p>
        </p:txBody>
      </p:sp>
      <p:sp>
        <p:nvSpPr>
          <p:cNvPr id="24" name="Pole tekstowe 38">
            <a:extLst>
              <a:ext uri="{FF2B5EF4-FFF2-40B4-BE49-F238E27FC236}">
                <a16:creationId xmlns:a16="http://schemas.microsoft.com/office/drawing/2014/main" id="{5FDE755E-2A9D-4F60-9D3D-99AD6AB54DA6}"/>
              </a:ext>
            </a:extLst>
          </p:cNvPr>
          <p:cNvSpPr txBox="1"/>
          <p:nvPr/>
        </p:nvSpPr>
        <p:spPr>
          <a:xfrm>
            <a:off x="1774826" y="2781301"/>
            <a:ext cx="1935163" cy="3686175"/>
          </a:xfrm>
          <a:prstGeom prst="rect">
            <a:avLst/>
          </a:prstGeom>
          <a:solidFill>
            <a:schemeClr val="tx2"/>
          </a:solidFill>
          <a:ln w="9525" cap="flat" cmpd="sng" algn="ctr">
            <a:solidFill>
              <a:sysClr val="windowText" lastClr="000000"/>
            </a:solidFill>
            <a:prstDash val="solid"/>
          </a:ln>
          <a:effectLst>
            <a:outerShdw blurRad="50800" dist="38100" dir="10800000" algn="r" rotWithShape="0">
              <a:prstClr val="black">
                <a:alpha val="40000"/>
              </a:prstClr>
            </a:outerShdw>
          </a:effectLst>
        </p:spPr>
        <p:txBody>
          <a:bodyPr/>
          <a:lstStyle/>
          <a:p>
            <a:pPr>
              <a:lnSpc>
                <a:spcPct val="115000"/>
              </a:lnSpc>
              <a:spcAft>
                <a:spcPts val="1000"/>
              </a:spcAft>
              <a:defRPr/>
            </a:pPr>
            <a:r>
              <a:rPr lang="en-US" sz="1400" b="1" kern="0" dirty="0">
                <a:solidFill>
                  <a:schemeClr val="bg1"/>
                </a:solidFill>
                <a:latin typeface="Calibri"/>
                <a:ea typeface="Calibri"/>
                <a:cs typeface="Times New Roman"/>
              </a:rPr>
              <a:t>Changes and transformations of societies (fluidity of reality, mass media  development etc.)</a:t>
            </a:r>
            <a:endParaRPr lang="pl-PL" sz="1400" b="1" kern="0" dirty="0">
              <a:solidFill>
                <a:schemeClr val="bg1"/>
              </a:solidFill>
              <a:latin typeface="Calibri"/>
              <a:ea typeface="Calibri"/>
              <a:cs typeface="Times New Roman"/>
            </a:endParaRPr>
          </a:p>
          <a:p>
            <a:pPr>
              <a:lnSpc>
                <a:spcPct val="115000"/>
              </a:lnSpc>
              <a:spcAft>
                <a:spcPts val="1000"/>
              </a:spcAft>
              <a:defRPr/>
            </a:pPr>
            <a:r>
              <a:rPr lang="en-US" sz="1400" b="1" kern="0" dirty="0">
                <a:solidFill>
                  <a:schemeClr val="bg1"/>
                </a:solidFill>
                <a:latin typeface="Calibri"/>
                <a:ea typeface="Calibri"/>
                <a:cs typeface="Times New Roman"/>
              </a:rPr>
              <a:t>Socio-political Neoliberalism (commodification of social relationships etc.)</a:t>
            </a:r>
            <a:endParaRPr lang="pl-PL" sz="1400" b="1" kern="0" dirty="0">
              <a:solidFill>
                <a:schemeClr val="bg1"/>
              </a:solidFill>
              <a:latin typeface="Calibri"/>
              <a:ea typeface="Calibri"/>
              <a:cs typeface="Times New Roman"/>
            </a:endParaRPr>
          </a:p>
          <a:p>
            <a:pPr>
              <a:lnSpc>
                <a:spcPct val="115000"/>
              </a:lnSpc>
              <a:spcAft>
                <a:spcPts val="1000"/>
              </a:spcAft>
              <a:defRPr/>
            </a:pPr>
            <a:r>
              <a:rPr lang="en-US" sz="1400" b="1" kern="0" dirty="0">
                <a:solidFill>
                  <a:schemeClr val="bg1"/>
                </a:solidFill>
                <a:latin typeface="Calibri"/>
                <a:ea typeface="Calibri"/>
                <a:cs typeface="Times New Roman"/>
              </a:rPr>
              <a:t>Migrations (multiculturalism)</a:t>
            </a:r>
            <a:endParaRPr lang="pl-PL" sz="1400" b="1" kern="0" dirty="0">
              <a:solidFill>
                <a:schemeClr val="bg1"/>
              </a:solidFill>
              <a:latin typeface="Calibri"/>
              <a:ea typeface="Calibri"/>
              <a:cs typeface="Times New Roman"/>
            </a:endParaRPr>
          </a:p>
          <a:p>
            <a:pPr algn="ctr">
              <a:lnSpc>
                <a:spcPct val="115000"/>
              </a:lnSpc>
              <a:spcAft>
                <a:spcPts val="1000"/>
              </a:spcAft>
              <a:defRPr/>
            </a:pPr>
            <a:r>
              <a:rPr lang="en-US" sz="1400" kern="0" dirty="0">
                <a:solidFill>
                  <a:sysClr val="windowText" lastClr="000000"/>
                </a:solidFill>
                <a:latin typeface="Calibri"/>
                <a:ea typeface="Calibri"/>
                <a:cs typeface="Times New Roman"/>
              </a:rPr>
              <a:t> </a:t>
            </a:r>
            <a:endParaRPr lang="pl-PL" sz="1400" kern="0" dirty="0">
              <a:solidFill>
                <a:sysClr val="windowText" lastClr="000000"/>
              </a:solidFill>
              <a:latin typeface="Calibri"/>
              <a:ea typeface="Calibri"/>
              <a:cs typeface="Times New Roman"/>
            </a:endParaRPr>
          </a:p>
        </p:txBody>
      </p:sp>
      <p:sp>
        <p:nvSpPr>
          <p:cNvPr id="25" name="Pole tekstowe 39">
            <a:extLst>
              <a:ext uri="{FF2B5EF4-FFF2-40B4-BE49-F238E27FC236}">
                <a16:creationId xmlns:a16="http://schemas.microsoft.com/office/drawing/2014/main" id="{70A35FF9-34E8-4AF3-B0D4-645B66B74B9E}"/>
              </a:ext>
            </a:extLst>
          </p:cNvPr>
          <p:cNvSpPr txBox="1"/>
          <p:nvPr/>
        </p:nvSpPr>
        <p:spPr>
          <a:xfrm>
            <a:off x="3910013" y="2781301"/>
            <a:ext cx="1771650" cy="3686175"/>
          </a:xfrm>
          <a:prstGeom prst="rect">
            <a:avLst/>
          </a:prstGeom>
          <a:solidFill>
            <a:schemeClr val="tx2"/>
          </a:solidFill>
          <a:ln w="9525" cap="flat" cmpd="sng" algn="ctr">
            <a:solidFill>
              <a:sysClr val="windowText" lastClr="000000"/>
            </a:solidFill>
            <a:prstDash val="solid"/>
          </a:ln>
          <a:effectLst>
            <a:outerShdw blurRad="50800" dist="38100" algn="l" rotWithShape="0">
              <a:prstClr val="black">
                <a:alpha val="40000"/>
              </a:prstClr>
            </a:outerShdw>
          </a:effectLst>
        </p:spPr>
        <p:txBody>
          <a:bodyPr/>
          <a:lstStyle/>
          <a:p>
            <a:pPr>
              <a:lnSpc>
                <a:spcPct val="115000"/>
              </a:lnSpc>
              <a:spcAft>
                <a:spcPts val="1000"/>
              </a:spcAft>
              <a:defRPr/>
            </a:pPr>
            <a:endParaRPr lang="pl-PL" sz="1400" b="1" dirty="0">
              <a:latin typeface="Calibri"/>
              <a:ea typeface="Calibri"/>
              <a:cs typeface="Times New Roman"/>
            </a:endParaRPr>
          </a:p>
          <a:p>
            <a:pPr>
              <a:lnSpc>
                <a:spcPct val="115000"/>
              </a:lnSpc>
              <a:spcAft>
                <a:spcPts val="1000"/>
              </a:spcAft>
              <a:defRPr/>
            </a:pPr>
            <a:r>
              <a:rPr lang="en-AU" sz="1400" b="1" dirty="0">
                <a:solidFill>
                  <a:schemeClr val="bg1"/>
                </a:solidFill>
                <a:latin typeface="Calibri"/>
                <a:ea typeface="Calibri"/>
                <a:cs typeface="Times New Roman"/>
              </a:rPr>
              <a:t>What is the value of equality?</a:t>
            </a:r>
          </a:p>
          <a:p>
            <a:pPr>
              <a:lnSpc>
                <a:spcPct val="115000"/>
              </a:lnSpc>
              <a:spcAft>
                <a:spcPts val="1000"/>
              </a:spcAft>
              <a:defRPr/>
            </a:pPr>
            <a:r>
              <a:rPr lang="en-AU" sz="1400" b="1" dirty="0">
                <a:solidFill>
                  <a:schemeClr val="bg1"/>
                </a:solidFill>
                <a:latin typeface="Calibri"/>
                <a:ea typeface="Calibri"/>
                <a:cs typeface="Times New Roman"/>
              </a:rPr>
              <a:t>What are the „tacit” assumptions/stereotypes used in CG practices ? </a:t>
            </a:r>
          </a:p>
          <a:p>
            <a:pPr algn="ctr">
              <a:lnSpc>
                <a:spcPct val="115000"/>
              </a:lnSpc>
              <a:spcAft>
                <a:spcPts val="1000"/>
              </a:spcAft>
              <a:defRPr/>
            </a:pPr>
            <a:endParaRPr lang="pl-PL" sz="1400" dirty="0">
              <a:solidFill>
                <a:schemeClr val="bg1"/>
              </a:solidFill>
              <a:latin typeface="Calibri"/>
              <a:ea typeface="Calibri"/>
              <a:cs typeface="Times New Roman"/>
            </a:endParaRPr>
          </a:p>
          <a:p>
            <a:pPr algn="ctr">
              <a:lnSpc>
                <a:spcPct val="115000"/>
              </a:lnSpc>
              <a:spcAft>
                <a:spcPts val="1000"/>
              </a:spcAft>
              <a:defRPr/>
            </a:pPr>
            <a:r>
              <a:rPr lang="en-US" sz="900" dirty="0">
                <a:latin typeface="Calibri"/>
                <a:ea typeface="Calibri"/>
                <a:cs typeface="Times New Roman"/>
              </a:rPr>
              <a:t> </a:t>
            </a:r>
            <a:endParaRPr lang="pl-PL" sz="1100" dirty="0">
              <a:latin typeface="Calibri"/>
              <a:ea typeface="Calibri"/>
              <a:cs typeface="Times New Roman"/>
            </a:endParaRPr>
          </a:p>
          <a:p>
            <a:pPr algn="ctr">
              <a:lnSpc>
                <a:spcPct val="115000"/>
              </a:lnSpc>
              <a:spcAft>
                <a:spcPts val="1000"/>
              </a:spcAft>
              <a:defRPr/>
            </a:pPr>
            <a:r>
              <a:rPr lang="en-US" sz="900" dirty="0">
                <a:latin typeface="Calibri"/>
                <a:ea typeface="Calibri"/>
                <a:cs typeface="Times New Roman"/>
              </a:rPr>
              <a:t> </a:t>
            </a:r>
            <a:endParaRPr lang="pl-PL" sz="1100" dirty="0">
              <a:latin typeface="Calibri"/>
              <a:ea typeface="Calibri"/>
              <a:cs typeface="Times New Roman"/>
            </a:endParaRPr>
          </a:p>
        </p:txBody>
      </p:sp>
      <p:sp>
        <p:nvSpPr>
          <p:cNvPr id="26" name="Pole tekstowe 40">
            <a:extLst>
              <a:ext uri="{FF2B5EF4-FFF2-40B4-BE49-F238E27FC236}">
                <a16:creationId xmlns:a16="http://schemas.microsoft.com/office/drawing/2014/main" id="{1182CC3B-299F-481E-ABDC-A0B5AADA2CDF}"/>
              </a:ext>
            </a:extLst>
          </p:cNvPr>
          <p:cNvSpPr txBox="1"/>
          <p:nvPr/>
        </p:nvSpPr>
        <p:spPr>
          <a:xfrm>
            <a:off x="6748464" y="2827339"/>
            <a:ext cx="1774825" cy="3654425"/>
          </a:xfrm>
          <a:prstGeom prst="rect">
            <a:avLst/>
          </a:prstGeom>
          <a:solidFill>
            <a:schemeClr val="tx2"/>
          </a:solidFill>
          <a:ln w="9525" cap="flat" cmpd="sng" algn="ctr">
            <a:solidFill>
              <a:sysClr val="windowText" lastClr="000000"/>
            </a:solidFill>
            <a:prstDash val="solid"/>
          </a:ln>
          <a:effectLst>
            <a:outerShdw blurRad="50800" dist="38100" dir="10800000" algn="r" rotWithShape="0">
              <a:prstClr val="black">
                <a:alpha val="40000"/>
              </a:prstClr>
            </a:outerShdw>
          </a:effectLst>
        </p:spPr>
        <p:txBody>
          <a:bodyPr/>
          <a:lstStyle/>
          <a:p>
            <a:pPr>
              <a:lnSpc>
                <a:spcPct val="115000"/>
              </a:lnSpc>
              <a:spcAft>
                <a:spcPts val="1000"/>
              </a:spcAft>
              <a:defRPr/>
            </a:pPr>
            <a:r>
              <a:rPr lang="en-US" sz="1400" b="1" dirty="0">
                <a:solidFill>
                  <a:schemeClr val="bg1"/>
                </a:solidFill>
                <a:latin typeface="Calibri"/>
                <a:ea typeface="Calibri"/>
                <a:cs typeface="Times New Roman"/>
              </a:rPr>
              <a:t>Economic crisis </a:t>
            </a:r>
            <a:endParaRPr lang="pl-PL" sz="1400" b="1" dirty="0">
              <a:solidFill>
                <a:schemeClr val="bg1"/>
              </a:solidFill>
              <a:latin typeface="Calibri"/>
              <a:ea typeface="Calibri"/>
              <a:cs typeface="Times New Roman"/>
            </a:endParaRPr>
          </a:p>
          <a:p>
            <a:pPr>
              <a:lnSpc>
                <a:spcPct val="115000"/>
              </a:lnSpc>
              <a:spcAft>
                <a:spcPts val="1000"/>
              </a:spcAft>
              <a:defRPr/>
            </a:pPr>
            <a:r>
              <a:rPr lang="en-US" sz="1400" b="1" dirty="0">
                <a:solidFill>
                  <a:schemeClr val="bg1"/>
                </a:solidFill>
                <a:latin typeface="Calibri"/>
                <a:ea typeface="Calibri"/>
                <a:cs typeface="Times New Roman"/>
              </a:rPr>
              <a:t>‘the  world of disappearing jobs’</a:t>
            </a:r>
            <a:endParaRPr lang="pl-PL" sz="1400" b="1" dirty="0">
              <a:solidFill>
                <a:schemeClr val="bg1"/>
              </a:solidFill>
              <a:latin typeface="Calibri"/>
              <a:ea typeface="Calibri"/>
              <a:cs typeface="Times New Roman"/>
            </a:endParaRPr>
          </a:p>
          <a:p>
            <a:pPr>
              <a:lnSpc>
                <a:spcPct val="115000"/>
              </a:lnSpc>
              <a:spcAft>
                <a:spcPts val="1000"/>
              </a:spcAft>
              <a:defRPr/>
            </a:pPr>
            <a:r>
              <a:rPr lang="en-US" sz="1400" b="1" dirty="0">
                <a:solidFill>
                  <a:schemeClr val="bg1"/>
                </a:solidFill>
                <a:latin typeface="Calibri"/>
                <a:ea typeface="Calibri"/>
                <a:cs typeface="Times New Roman"/>
              </a:rPr>
              <a:t>Knowledge economy</a:t>
            </a:r>
            <a:endParaRPr lang="pl-PL" sz="1400" b="1" dirty="0">
              <a:solidFill>
                <a:schemeClr val="bg1"/>
              </a:solidFill>
              <a:latin typeface="Calibri"/>
              <a:ea typeface="Calibri"/>
              <a:cs typeface="Times New Roman"/>
            </a:endParaRPr>
          </a:p>
          <a:p>
            <a:pPr>
              <a:lnSpc>
                <a:spcPct val="115000"/>
              </a:lnSpc>
              <a:spcAft>
                <a:spcPts val="1000"/>
              </a:spcAft>
              <a:defRPr/>
            </a:pPr>
            <a:r>
              <a:rPr lang="en-US" sz="1400" b="1" dirty="0">
                <a:solidFill>
                  <a:schemeClr val="bg1"/>
                </a:solidFill>
                <a:latin typeface="Calibri"/>
                <a:ea typeface="Calibri"/>
                <a:cs typeface="Times New Roman"/>
              </a:rPr>
              <a:t>Neoliberalism (or post-neoliberalism)</a:t>
            </a:r>
            <a:endParaRPr lang="pl-PL" sz="1400" b="1" dirty="0">
              <a:solidFill>
                <a:schemeClr val="bg1"/>
              </a:solidFill>
              <a:latin typeface="Calibri"/>
              <a:ea typeface="Calibri"/>
              <a:cs typeface="Times New Roman"/>
            </a:endParaRPr>
          </a:p>
        </p:txBody>
      </p:sp>
      <p:sp>
        <p:nvSpPr>
          <p:cNvPr id="27" name="Pole tekstowe 41">
            <a:extLst>
              <a:ext uri="{FF2B5EF4-FFF2-40B4-BE49-F238E27FC236}">
                <a16:creationId xmlns:a16="http://schemas.microsoft.com/office/drawing/2014/main" id="{6C68380B-B3F4-4C27-B612-74BFCECFE826}"/>
              </a:ext>
            </a:extLst>
          </p:cNvPr>
          <p:cNvSpPr txBox="1"/>
          <p:nvPr/>
        </p:nvSpPr>
        <p:spPr>
          <a:xfrm>
            <a:off x="8723314" y="2827338"/>
            <a:ext cx="1620837" cy="3657600"/>
          </a:xfrm>
          <a:prstGeom prst="rect">
            <a:avLst/>
          </a:prstGeom>
          <a:solidFill>
            <a:schemeClr val="tx2"/>
          </a:solidFill>
          <a:ln w="9525" cap="flat" cmpd="sng" algn="ctr">
            <a:solidFill>
              <a:sysClr val="windowText" lastClr="000000"/>
            </a:solidFill>
            <a:prstDash val="solid"/>
          </a:ln>
          <a:effectLst>
            <a:outerShdw blurRad="50800" dist="38100" algn="l" rotWithShape="0">
              <a:prstClr val="black">
                <a:alpha val="40000"/>
              </a:prstClr>
            </a:outerShdw>
          </a:effectLst>
        </p:spPr>
        <p:txBody>
          <a:bodyPr/>
          <a:lstStyle/>
          <a:p>
            <a:pPr>
              <a:lnSpc>
                <a:spcPct val="115000"/>
              </a:lnSpc>
              <a:spcAft>
                <a:spcPts val="1000"/>
              </a:spcAft>
              <a:defRPr/>
            </a:pPr>
            <a:r>
              <a:rPr lang="en-AU" sz="1400" b="1" dirty="0">
                <a:solidFill>
                  <a:schemeClr val="bg1"/>
                </a:solidFill>
                <a:latin typeface="Calibri"/>
                <a:ea typeface="Calibri"/>
                <a:cs typeface="Times New Roman"/>
              </a:rPr>
              <a:t>How does the labour market rules support the social equality</a:t>
            </a:r>
            <a:r>
              <a:rPr lang="pl-PL" sz="1400" b="1" dirty="0">
                <a:solidFill>
                  <a:schemeClr val="bg1"/>
                </a:solidFill>
                <a:latin typeface="Calibri"/>
                <a:ea typeface="Calibri"/>
                <a:cs typeface="Times New Roman"/>
              </a:rPr>
              <a:t>? </a:t>
            </a:r>
          </a:p>
        </p:txBody>
      </p:sp>
      <p:sp>
        <p:nvSpPr>
          <p:cNvPr id="28" name="Strzałka w lewo i prawo 27">
            <a:extLst>
              <a:ext uri="{FF2B5EF4-FFF2-40B4-BE49-F238E27FC236}">
                <a16:creationId xmlns:a16="http://schemas.microsoft.com/office/drawing/2014/main" id="{6DDEA4F2-59FB-4EFC-8764-1840D66C60D2}"/>
              </a:ext>
            </a:extLst>
          </p:cNvPr>
          <p:cNvSpPr/>
          <p:nvPr/>
        </p:nvSpPr>
        <p:spPr>
          <a:xfrm>
            <a:off x="3709989" y="4581526"/>
            <a:ext cx="200025" cy="123825"/>
          </a:xfrm>
          <a:prstGeom prst="leftRightArrow">
            <a:avLst/>
          </a:prstGeom>
          <a:solidFill>
            <a:sysClr val="window" lastClr="FFFFFF"/>
          </a:solidFill>
          <a:ln w="9525" cap="flat" cmpd="sng" algn="ctr">
            <a:solidFill>
              <a:sysClr val="windowText" lastClr="000000"/>
            </a:solidFill>
            <a:prstDash val="solid"/>
          </a:ln>
          <a:effectLst/>
        </p:spPr>
        <p:txBody>
          <a:bodyPr anchor="ctr"/>
          <a:lstStyle/>
          <a:p>
            <a:pPr algn="ctr">
              <a:defRPr/>
            </a:pPr>
            <a:endParaRPr lang="pl-PL" kern="0">
              <a:solidFill>
                <a:sysClr val="windowText" lastClr="000000"/>
              </a:solidFill>
            </a:endParaRPr>
          </a:p>
        </p:txBody>
      </p:sp>
      <p:sp>
        <p:nvSpPr>
          <p:cNvPr id="29" name="Strzałka w lewo i prawo 28">
            <a:extLst>
              <a:ext uri="{FF2B5EF4-FFF2-40B4-BE49-F238E27FC236}">
                <a16:creationId xmlns:a16="http://schemas.microsoft.com/office/drawing/2014/main" id="{363E1731-41BA-4218-A5F9-48022100D028}"/>
              </a:ext>
            </a:extLst>
          </p:cNvPr>
          <p:cNvSpPr/>
          <p:nvPr/>
        </p:nvSpPr>
        <p:spPr>
          <a:xfrm>
            <a:off x="8523289" y="4479926"/>
            <a:ext cx="200025" cy="123825"/>
          </a:xfrm>
          <a:prstGeom prst="leftRightArrow">
            <a:avLst/>
          </a:prstGeom>
          <a:solidFill>
            <a:sysClr val="window" lastClr="FFFFFF"/>
          </a:solidFill>
          <a:ln w="9525" cap="flat" cmpd="sng" algn="ctr">
            <a:solidFill>
              <a:sysClr val="windowText" lastClr="000000"/>
            </a:solidFill>
            <a:prstDash val="solid"/>
          </a:ln>
          <a:effectLst/>
        </p:spPr>
        <p:txBody>
          <a:bodyPr anchor="ctr"/>
          <a:lstStyle/>
          <a:p>
            <a:pPr algn="ctr">
              <a:defRPr/>
            </a:pPr>
            <a:endParaRPr lang="pl-PL" kern="0">
              <a:solidFill>
                <a:sysClr val="windowText" lastClr="000000"/>
              </a:solidFill>
            </a:endParaRPr>
          </a:p>
        </p:txBody>
      </p:sp>
      <p:sp>
        <p:nvSpPr>
          <p:cNvPr id="30" name="Strzałka w lewo i prawo 29">
            <a:extLst>
              <a:ext uri="{FF2B5EF4-FFF2-40B4-BE49-F238E27FC236}">
                <a16:creationId xmlns:a16="http://schemas.microsoft.com/office/drawing/2014/main" id="{70C71D5A-5539-41ED-AFB2-D865913B06F8}"/>
              </a:ext>
            </a:extLst>
          </p:cNvPr>
          <p:cNvSpPr/>
          <p:nvPr/>
        </p:nvSpPr>
        <p:spPr>
          <a:xfrm flipV="1">
            <a:off x="5919788" y="4541839"/>
            <a:ext cx="571500" cy="161925"/>
          </a:xfrm>
          <a:prstGeom prst="leftRightArrow">
            <a:avLst/>
          </a:prstGeom>
          <a:solidFill>
            <a:sysClr val="window" lastClr="FFFFFF"/>
          </a:solidFill>
          <a:ln w="9525" cap="flat" cmpd="sng" algn="ctr">
            <a:solidFill>
              <a:sysClr val="windowText" lastClr="000000"/>
            </a:solidFill>
            <a:prstDash val="solid"/>
          </a:ln>
          <a:effectLst/>
        </p:spPr>
        <p:txBody>
          <a:bodyPr anchor="ctr"/>
          <a:lstStyle/>
          <a:p>
            <a:pPr algn="ctr">
              <a:defRPr/>
            </a:pPr>
            <a:endParaRPr lang="pl-PL" kern="0">
              <a:solidFill>
                <a:sysClr val="windowText" lastClr="000000"/>
              </a:solidFill>
            </a:endParaRPr>
          </a:p>
        </p:txBody>
      </p:sp>
      <p:sp>
        <p:nvSpPr>
          <p:cNvPr id="12315" name="Strzałka zakrzywiona w górę 30">
            <a:extLst>
              <a:ext uri="{FF2B5EF4-FFF2-40B4-BE49-F238E27FC236}">
                <a16:creationId xmlns:a16="http://schemas.microsoft.com/office/drawing/2014/main" id="{C387A61A-7C78-4D25-A601-C83D82EE1A93}"/>
              </a:ext>
            </a:extLst>
          </p:cNvPr>
          <p:cNvSpPr>
            <a:spLocks noChangeArrowheads="1"/>
          </p:cNvSpPr>
          <p:nvPr/>
        </p:nvSpPr>
        <p:spPr bwMode="auto">
          <a:xfrm>
            <a:off x="1774826" y="6484939"/>
            <a:ext cx="8569325" cy="244475"/>
          </a:xfrm>
          <a:prstGeom prst="curvedUpArrow">
            <a:avLst>
              <a:gd name="adj1" fmla="val 24828"/>
              <a:gd name="adj2" fmla="val 49819"/>
              <a:gd name="adj3" fmla="val 25000"/>
            </a:avLst>
          </a:prstGeom>
          <a:solidFill>
            <a:srgbClr val="FFFFFF"/>
          </a:solidFill>
          <a:ln w="9525" algn="ctr">
            <a:solidFill>
              <a:srgbClr val="000000"/>
            </a:solidFill>
            <a:miter lim="800000"/>
            <a:headEnd/>
            <a:tailEnd/>
          </a:ln>
        </p:spPr>
        <p:txBody>
          <a:bodyPr anchor="ctr"/>
          <a:lstStyle>
            <a:lvl1pPr>
              <a:spcBef>
                <a:spcPct val="20000"/>
              </a:spcBef>
              <a:buClr>
                <a:srgbClr val="990000"/>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rgbClr val="FF9900"/>
              </a:buClr>
              <a:buSzPct val="80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rgbClr val="FF9900"/>
              </a:buClr>
              <a:buSzPct val="8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anose="05000000000000000000" pitchFamily="2" charset="2"/>
              <a:buBlip>
                <a:blip r:embed="rId4"/>
              </a:buBlip>
              <a:defRPr sz="2000">
                <a:solidFill>
                  <a:schemeClr val="tx1"/>
                </a:solidFill>
                <a:latin typeface="Tahoma" panose="020B0604030504040204" pitchFamily="34" charset="0"/>
              </a:defRPr>
            </a:lvl4pPr>
            <a:lvl5pPr marL="2057400" indent="-228600">
              <a:spcBef>
                <a:spcPct val="20000"/>
              </a:spcBef>
              <a:buClr>
                <a:schemeClr val="hlink"/>
              </a:buClr>
              <a:buSzPct val="70000"/>
              <a:buFont typeface="Wingdings" panose="05000000000000000000" pitchFamily="2" charset="2"/>
              <a:buBlip>
                <a:blip r:embed="rId4"/>
              </a:buBlip>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Blip>
                <a:blip r:embed="rId4"/>
              </a:buBlip>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Blip>
                <a:blip r:embed="rId4"/>
              </a:buBlip>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Blip>
                <a:blip r:embed="rId4"/>
              </a:buBlip>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Blip>
                <a:blip r:embed="rId4"/>
              </a:buBlip>
              <a:defRPr sz="2000">
                <a:solidFill>
                  <a:schemeClr val="tx1"/>
                </a:solidFill>
                <a:latin typeface="Tahoma" panose="020B0604030504040204" pitchFamily="34" charset="0"/>
              </a:defRPr>
            </a:lvl9pPr>
          </a:lstStyle>
          <a:p>
            <a:pPr algn="ctr" eaLnBrk="1" hangingPunct="1">
              <a:spcBef>
                <a:spcPct val="0"/>
              </a:spcBef>
              <a:buClrTx/>
              <a:buSzTx/>
              <a:buFontTx/>
              <a:buNone/>
            </a:pPr>
            <a:endParaRPr lang="en-US" altLang="pl-PL" sz="1800"/>
          </a:p>
        </p:txBody>
      </p:sp>
      <p:cxnSp>
        <p:nvCxnSpPr>
          <p:cNvPr id="12316" name="Łącznik prosty ze strzałką 3">
            <a:extLst>
              <a:ext uri="{FF2B5EF4-FFF2-40B4-BE49-F238E27FC236}">
                <a16:creationId xmlns:a16="http://schemas.microsoft.com/office/drawing/2014/main" id="{9290649F-FBE4-449B-BC63-DCC941C2516A}"/>
              </a:ext>
            </a:extLst>
          </p:cNvPr>
          <p:cNvCxnSpPr>
            <a:cxnSpLocks noChangeShapeType="1"/>
          </p:cNvCxnSpPr>
          <p:nvPr/>
        </p:nvCxnSpPr>
        <p:spPr bwMode="auto">
          <a:xfrm>
            <a:off x="2609850" y="4005263"/>
            <a:ext cx="0" cy="215900"/>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12317" name="Łącznik prosty ze strzałką 31">
            <a:extLst>
              <a:ext uri="{FF2B5EF4-FFF2-40B4-BE49-F238E27FC236}">
                <a16:creationId xmlns:a16="http://schemas.microsoft.com/office/drawing/2014/main" id="{1FFCCD8D-C2B5-4494-8028-9EFC23DB41CB}"/>
              </a:ext>
            </a:extLst>
          </p:cNvPr>
          <p:cNvCxnSpPr>
            <a:cxnSpLocks noChangeShapeType="1"/>
          </p:cNvCxnSpPr>
          <p:nvPr/>
        </p:nvCxnSpPr>
        <p:spPr bwMode="auto">
          <a:xfrm>
            <a:off x="2609850" y="5300663"/>
            <a:ext cx="0" cy="215900"/>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6DCD4AD-B4BA-4FBF-B6E0-E8731052AF4F}"/>
              </a:ext>
            </a:extLst>
          </p:cNvPr>
          <p:cNvSpPr>
            <a:spLocks noGrp="1"/>
          </p:cNvSpPr>
          <p:nvPr>
            <p:ph type="title"/>
          </p:nvPr>
        </p:nvSpPr>
        <p:spPr/>
        <p:txBody>
          <a:bodyPr/>
          <a:lstStyle/>
          <a:p>
            <a:r>
              <a:rPr lang="en-GB" dirty="0"/>
              <a:t>Quotation</a:t>
            </a:r>
            <a:r>
              <a:rPr lang="pl-PL" dirty="0"/>
              <a:t> from interview </a:t>
            </a:r>
          </a:p>
        </p:txBody>
      </p:sp>
      <p:sp>
        <p:nvSpPr>
          <p:cNvPr id="3" name="Symbol zastępczy zawartości 2">
            <a:extLst>
              <a:ext uri="{FF2B5EF4-FFF2-40B4-BE49-F238E27FC236}">
                <a16:creationId xmlns:a16="http://schemas.microsoft.com/office/drawing/2014/main" id="{F965B7CB-219E-4137-B3C7-A2CDC444C9D8}"/>
              </a:ext>
            </a:extLst>
          </p:cNvPr>
          <p:cNvSpPr>
            <a:spLocks noGrp="1"/>
          </p:cNvSpPr>
          <p:nvPr>
            <p:ph idx="1"/>
          </p:nvPr>
        </p:nvSpPr>
        <p:spPr/>
        <p:txBody>
          <a:bodyPr>
            <a:normAutofit/>
          </a:bodyPr>
          <a:lstStyle/>
          <a:p>
            <a:pPr marL="82296" indent="0">
              <a:buNone/>
            </a:pPr>
            <a:endParaRPr lang="pl-PL" sz="2400" i="1" dirty="0"/>
          </a:p>
          <a:p>
            <a:pPr marL="82296" indent="0">
              <a:buNone/>
            </a:pPr>
            <a:endParaRPr lang="pl-PL" sz="2400" i="1" dirty="0"/>
          </a:p>
          <a:p>
            <a:pPr marL="82296" indent="0" algn="just">
              <a:buNone/>
            </a:pPr>
            <a:r>
              <a:rPr lang="pl-PL" sz="2400" i="1" dirty="0"/>
              <a:t>„ </a:t>
            </a:r>
            <a:r>
              <a:rPr lang="en-US" sz="2400" i="1" dirty="0"/>
              <a:t>(...) today's world requires</a:t>
            </a:r>
            <a:r>
              <a:rPr lang="pl-PL" sz="2400" i="1" dirty="0"/>
              <a:t>…</a:t>
            </a:r>
            <a:r>
              <a:rPr lang="en-US" sz="2400" i="1" dirty="0"/>
              <a:t> competent people... our students</a:t>
            </a:r>
            <a:r>
              <a:rPr lang="pl-PL" sz="2400" i="1" dirty="0"/>
              <a:t>… </a:t>
            </a:r>
            <a:r>
              <a:rPr lang="en-US" sz="2400" i="1" dirty="0"/>
              <a:t>they must know that they are responsible for themselves and ... without</a:t>
            </a:r>
            <a:r>
              <a:rPr lang="pl-PL" sz="2400" i="1" dirty="0"/>
              <a:t> </a:t>
            </a:r>
            <a:r>
              <a:rPr lang="pl-PL" sz="2400" i="1" dirty="0" err="1"/>
              <a:t>this</a:t>
            </a:r>
            <a:r>
              <a:rPr lang="pl-PL" sz="2400" i="1" dirty="0"/>
              <a:t>…</a:t>
            </a:r>
            <a:r>
              <a:rPr lang="pl-PL" sz="2400" i="1" dirty="0" err="1"/>
              <a:t>they</a:t>
            </a:r>
            <a:r>
              <a:rPr lang="pl-PL" sz="2400" i="1" dirty="0"/>
              <a:t> </a:t>
            </a:r>
            <a:r>
              <a:rPr lang="en-US" sz="2400" i="1" dirty="0"/>
              <a:t>will be unemployed...</a:t>
            </a:r>
            <a:r>
              <a:rPr lang="pl-PL" sz="2400" i="1" dirty="0" err="1"/>
              <a:t>that</a:t>
            </a:r>
            <a:r>
              <a:rPr lang="pl-PL" sz="2400" i="1" dirty="0"/>
              <a:t> </a:t>
            </a:r>
            <a:r>
              <a:rPr lang="pl-PL" sz="2400" i="1" dirty="0" err="1"/>
              <a:t>is</a:t>
            </a:r>
            <a:r>
              <a:rPr lang="pl-PL" sz="2400" i="1" dirty="0"/>
              <a:t> the </a:t>
            </a:r>
            <a:r>
              <a:rPr lang="pl-PL" sz="2400" i="1" dirty="0" err="1"/>
              <a:t>job</a:t>
            </a:r>
            <a:r>
              <a:rPr lang="pl-PL" sz="2400" i="1" dirty="0"/>
              <a:t> </a:t>
            </a:r>
            <a:r>
              <a:rPr lang="en-US" sz="2400" i="1" dirty="0"/>
              <a:t>market....everyone must be competent...you understand</a:t>
            </a:r>
            <a:r>
              <a:rPr lang="pl-PL" sz="2400" i="1" dirty="0"/>
              <a:t>…</a:t>
            </a:r>
            <a:r>
              <a:rPr lang="pl-PL" sz="2400" i="1" dirty="0" err="1"/>
              <a:t>you</a:t>
            </a:r>
            <a:r>
              <a:rPr lang="pl-PL" sz="2400" i="1" dirty="0"/>
              <a:t> </a:t>
            </a:r>
            <a:r>
              <a:rPr lang="pl-PL" sz="2400" i="1" dirty="0" err="1"/>
              <a:t>must</a:t>
            </a:r>
            <a:r>
              <a:rPr lang="pl-PL" sz="2400" i="1" dirty="0"/>
              <a:t> </a:t>
            </a:r>
            <a:r>
              <a:rPr lang="pl-PL" sz="2400" i="1" dirty="0" err="1"/>
              <a:t>know</a:t>
            </a:r>
            <a:r>
              <a:rPr lang="pl-PL" sz="2400" i="1" dirty="0"/>
              <a:t> a lot and…</a:t>
            </a:r>
            <a:r>
              <a:rPr lang="pl-PL" sz="2400" i="1" dirty="0" err="1"/>
              <a:t>learn</a:t>
            </a:r>
            <a:r>
              <a:rPr lang="pl-PL" sz="2400" i="1" dirty="0"/>
              <a:t> a lot </a:t>
            </a:r>
            <a:r>
              <a:rPr lang="pl-PL" sz="2400" i="1" dirty="0" err="1"/>
              <a:t>all</a:t>
            </a:r>
            <a:r>
              <a:rPr lang="pl-PL" sz="2400" i="1" dirty="0"/>
              <a:t> the </a:t>
            </a:r>
            <a:r>
              <a:rPr lang="pl-PL" sz="2400" i="1" dirty="0" err="1"/>
              <a:t>time</a:t>
            </a:r>
            <a:r>
              <a:rPr lang="pl-PL" sz="2400" i="1" dirty="0"/>
              <a:t>…</a:t>
            </a:r>
            <a:r>
              <a:rPr lang="en-US" sz="2400" i="1" dirty="0"/>
              <a:t>you must be aware of what you are learning</a:t>
            </a:r>
            <a:r>
              <a:rPr lang="pl-PL" sz="2400" i="1" dirty="0"/>
              <a:t>” </a:t>
            </a:r>
          </a:p>
        </p:txBody>
      </p:sp>
    </p:spTree>
    <p:extLst>
      <p:ext uri="{BB962C8B-B14F-4D97-AF65-F5344CB8AC3E}">
        <p14:creationId xmlns:p14="http://schemas.microsoft.com/office/powerpoint/2010/main" val="2762870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231B61C-FCC9-4CD3-9EC9-70E5E97272D0}"/>
              </a:ext>
            </a:extLst>
          </p:cNvPr>
          <p:cNvSpPr>
            <a:spLocks noGrp="1"/>
          </p:cNvSpPr>
          <p:nvPr>
            <p:ph type="title"/>
          </p:nvPr>
        </p:nvSpPr>
        <p:spPr/>
        <p:txBody>
          <a:bodyPr>
            <a:normAutofit fontScale="90000"/>
          </a:bodyPr>
          <a:lstStyle/>
          <a:p>
            <a:r>
              <a:rPr lang="en-AU" dirty="0"/>
              <a:t>Towards a </a:t>
            </a:r>
            <a:r>
              <a:rPr lang="en-AU" i="1" dirty="0"/>
              <a:t>radical career guidance</a:t>
            </a:r>
            <a:r>
              <a:rPr lang="en-AU" dirty="0"/>
              <a:t>…</a:t>
            </a:r>
          </a:p>
        </p:txBody>
      </p:sp>
      <p:sp>
        <p:nvSpPr>
          <p:cNvPr id="3" name="Symbol zastępczy zawartości 2">
            <a:extLst>
              <a:ext uri="{FF2B5EF4-FFF2-40B4-BE49-F238E27FC236}">
                <a16:creationId xmlns:a16="http://schemas.microsoft.com/office/drawing/2014/main" id="{B9CC0229-5052-4E0D-B28B-9138272F20A9}"/>
              </a:ext>
            </a:extLst>
          </p:cNvPr>
          <p:cNvSpPr>
            <a:spLocks noGrp="1"/>
          </p:cNvSpPr>
          <p:nvPr>
            <p:ph idx="1"/>
          </p:nvPr>
        </p:nvSpPr>
        <p:spPr/>
        <p:txBody>
          <a:bodyPr/>
          <a:lstStyle/>
          <a:p>
            <a:r>
              <a:rPr lang="pl-PL" dirty="0"/>
              <a:t>„</a:t>
            </a:r>
            <a:r>
              <a:rPr lang="en-AU" dirty="0"/>
              <a:t>just anger of the people” (return of rage) </a:t>
            </a:r>
          </a:p>
          <a:p>
            <a:r>
              <a:rPr lang="en-AU" dirty="0"/>
              <a:t>local communities development </a:t>
            </a:r>
          </a:p>
          <a:p>
            <a:r>
              <a:rPr lang="en-AU" dirty="0"/>
              <a:t>„after capitalism?” </a:t>
            </a:r>
          </a:p>
          <a:p>
            <a:r>
              <a:rPr lang="en-AU" dirty="0"/>
              <a:t>radical pedagogy and </a:t>
            </a:r>
            <a:r>
              <a:rPr lang="en-AU" dirty="0" err="1"/>
              <a:t>philosphy</a:t>
            </a:r>
            <a:r>
              <a:rPr lang="en-AU" dirty="0"/>
              <a:t> </a:t>
            </a:r>
          </a:p>
          <a:p>
            <a:r>
              <a:rPr lang="en-AU" dirty="0"/>
              <a:t>the battle against social inequalities and social</a:t>
            </a:r>
          </a:p>
          <a:p>
            <a:pPr marL="82296" indent="0">
              <a:buNone/>
            </a:pPr>
            <a:r>
              <a:rPr lang="en-AU" dirty="0"/>
              <a:t>exclusion </a:t>
            </a:r>
          </a:p>
        </p:txBody>
      </p:sp>
      <p:pic>
        <p:nvPicPr>
          <p:cNvPr id="4" name="Obraz 3">
            <a:extLst>
              <a:ext uri="{FF2B5EF4-FFF2-40B4-BE49-F238E27FC236}">
                <a16:creationId xmlns:a16="http://schemas.microsoft.com/office/drawing/2014/main" id="{18714835-3519-4514-AD16-8380A33D861E}"/>
              </a:ext>
            </a:extLst>
          </p:cNvPr>
          <p:cNvPicPr>
            <a:picLocks noChangeAspect="1"/>
          </p:cNvPicPr>
          <p:nvPr/>
        </p:nvPicPr>
        <p:blipFill>
          <a:blip r:embed="rId2"/>
          <a:stretch>
            <a:fillRect/>
          </a:stretch>
        </p:blipFill>
        <p:spPr>
          <a:xfrm>
            <a:off x="8362950" y="4426403"/>
            <a:ext cx="3638550" cy="2079171"/>
          </a:xfrm>
          <a:prstGeom prst="rect">
            <a:avLst/>
          </a:prstGeom>
        </p:spPr>
      </p:pic>
    </p:spTree>
    <p:extLst>
      <p:ext uri="{BB962C8B-B14F-4D97-AF65-F5344CB8AC3E}">
        <p14:creationId xmlns:p14="http://schemas.microsoft.com/office/powerpoint/2010/main" val="1520211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E3759F95-8CBF-4F1A-AD4D-73AAE516F9D4}"/>
              </a:ext>
            </a:extLst>
          </p:cNvPr>
          <p:cNvSpPr>
            <a:spLocks noGrp="1"/>
          </p:cNvSpPr>
          <p:nvPr>
            <p:ph idx="1"/>
          </p:nvPr>
        </p:nvSpPr>
        <p:spPr/>
        <p:txBody>
          <a:bodyPr/>
          <a:lstStyle/>
          <a:p>
            <a:pPr marL="82296" indent="0">
              <a:buNone/>
            </a:pPr>
            <a:endParaRPr lang="pl-PL" dirty="0"/>
          </a:p>
          <a:p>
            <a:pPr marL="82296" indent="0">
              <a:buNone/>
            </a:pPr>
            <a:endParaRPr lang="pl-PL" dirty="0"/>
          </a:p>
          <a:p>
            <a:pPr marL="82296" indent="0">
              <a:buNone/>
            </a:pPr>
            <a:endParaRPr lang="en-AU" dirty="0"/>
          </a:p>
          <a:p>
            <a:pPr marL="82296" indent="0" algn="ctr">
              <a:buNone/>
            </a:pPr>
            <a:r>
              <a:rPr lang="en-AU" b="1" dirty="0"/>
              <a:t>Thank you for your attention! </a:t>
            </a:r>
          </a:p>
          <a:p>
            <a:pPr marL="82296" indent="0" algn="ctr">
              <a:buNone/>
            </a:pPr>
            <a:r>
              <a:rPr lang="en-AU" b="1" dirty="0">
                <a:hlinkClick r:id="rId2"/>
              </a:rPr>
              <a:t>anna.bilon@dsw.edu.pl</a:t>
            </a:r>
            <a:r>
              <a:rPr lang="en-AU" b="1" dirty="0"/>
              <a:t> </a:t>
            </a:r>
          </a:p>
        </p:txBody>
      </p:sp>
    </p:spTree>
    <p:extLst>
      <p:ext uri="{BB962C8B-B14F-4D97-AF65-F5344CB8AC3E}">
        <p14:creationId xmlns:p14="http://schemas.microsoft.com/office/powerpoint/2010/main" val="212323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zablon Suszone liści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extLst>
    <a:ext uri="{05A4C25C-085E-4340-85A3-A5531E510DB2}">
      <thm15:themeFamily xmlns:thm15="http://schemas.microsoft.com/office/thememl/2012/main" name="Office_13565469_TF03460542.potx" id="{34B3AF8D-C81A-4D94-BDFF-1DEC484434C0}" vid="{FD8F24DF-DCC5-4A81-AC9F-4AC23AD25B6F}"/>
    </a:ext>
  </a:extLst>
</a:theme>
</file>

<file path=ppt/theme/theme2.xml><?xml version="1.0" encoding="utf-8"?>
<a:theme xmlns:a="http://schemas.openxmlformats.org/drawingml/2006/main" name="Motyw pakietu Offic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4DEB5BEE-6806-4BF1-A9A7-4B4A72C0C6EB}">
  <ds:schemaRefs>
    <ds:schemaRef ds:uri="http://schemas.microsoft.com/sharepoint/v3/contenttype/forms"/>
  </ds:schemaRefs>
</ds:datastoreItem>
</file>

<file path=customXml/itemProps2.xml><?xml version="1.0" encoding="utf-8"?>
<ds:datastoreItem xmlns:ds="http://schemas.openxmlformats.org/officeDocument/2006/customXml" ds:itemID="{B0710C29-A897-44AD-9F83-BE5F874C2A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EFED04C-AD43-4E06-AD63-36D8B5E83787}">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62f94-9f35-4ac3-9a90-690165a166b7"/>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TM04033929[[fn=Ciemny błękit]]</Template>
  <TotalTime>610</TotalTime>
  <Words>526</Words>
  <Application>Microsoft Office PowerPoint</Application>
  <PresentationFormat>Panoramiczny</PresentationFormat>
  <Paragraphs>79</Paragraphs>
  <Slides>10</Slides>
  <Notes>3</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10</vt:i4>
      </vt:variant>
    </vt:vector>
  </HeadingPairs>
  <TitlesOfParts>
    <vt:vector size="18" baseType="lpstr">
      <vt:lpstr>Arial</vt:lpstr>
      <vt:lpstr>Calibri</vt:lpstr>
      <vt:lpstr>Century Gothic</vt:lpstr>
      <vt:lpstr>Tahoma</vt:lpstr>
      <vt:lpstr>Times New Roman</vt:lpstr>
      <vt:lpstr>Verdana</vt:lpstr>
      <vt:lpstr>Wingdings 2</vt:lpstr>
      <vt:lpstr>Szablon Suszone liście</vt:lpstr>
      <vt:lpstr>Understanding inequalities</vt:lpstr>
      <vt:lpstr>Prezentacja programu PowerPoint</vt:lpstr>
      <vt:lpstr>Social inequalities? </vt:lpstr>
      <vt:lpstr>Social inequalities – dimensions </vt:lpstr>
      <vt:lpstr>The complexity of relationships  </vt:lpstr>
      <vt:lpstr>Why and what for? </vt:lpstr>
      <vt:lpstr>Prezentacja programu PowerPoint</vt:lpstr>
      <vt:lpstr>Quotation from interview </vt:lpstr>
      <vt:lpstr>Towards a radical career guidance…</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inequalities</dc:title>
  <dc:creator>Anna Bilon</dc:creator>
  <cp:lastModifiedBy>Anna Bilon</cp:lastModifiedBy>
  <cp:revision>21</cp:revision>
  <dcterms:created xsi:type="dcterms:W3CDTF">2019-06-05T15:55:19Z</dcterms:created>
  <dcterms:modified xsi:type="dcterms:W3CDTF">2019-06-11T14:35:05Z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74065700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