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"/>
  </p:notesMasterIdLst>
  <p:sldIdLst>
    <p:sldId id="63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317" autoAdjust="0"/>
  </p:normalViewPr>
  <p:slideViewPr>
    <p:cSldViewPr snapToGrid="0">
      <p:cViewPr varScale="1">
        <p:scale>
          <a:sx n="54" d="100"/>
          <a:sy n="54" d="100"/>
        </p:scale>
        <p:origin x="11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C27EF-6FAD-4152-B299-BA86C97DC6B7}" type="datetimeFigureOut">
              <a:rPr lang="en-GB" smtClean="0"/>
              <a:t>02/06/2019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25714-764E-454E-B5BE-B60E19FBB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0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84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04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77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61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4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16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08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48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0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224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66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3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15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1D85EA-48BF-4210-B98B-2CCD9B6CB0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47" t="12891" r="33429" b="31962"/>
          <a:stretch/>
        </p:blipFill>
        <p:spPr>
          <a:xfrm>
            <a:off x="3099456" y="548640"/>
            <a:ext cx="5535763" cy="5719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50C068-6564-44DD-822B-B723D290E2FB}"/>
              </a:ext>
            </a:extLst>
          </p:cNvPr>
          <p:cNvSpPr txBox="1"/>
          <p:nvPr/>
        </p:nvSpPr>
        <p:spPr>
          <a:xfrm rot="2588331">
            <a:off x="6543302" y="1582930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ETHICAL</a:t>
            </a:r>
            <a:endParaRPr lang="en-GB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D8E12-817F-423D-9433-DEC86B77754D}"/>
              </a:ext>
            </a:extLst>
          </p:cNvPr>
          <p:cNvSpPr txBox="1"/>
          <p:nvPr/>
        </p:nvSpPr>
        <p:spPr>
          <a:xfrm rot="2588331">
            <a:off x="3180605" y="4985586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UNCONCERNED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D1B684-4F8A-4E0F-899B-7A9EEC066696}"/>
              </a:ext>
            </a:extLst>
          </p:cNvPr>
          <p:cNvSpPr txBox="1"/>
          <p:nvPr/>
        </p:nvSpPr>
        <p:spPr>
          <a:xfrm rot="18736313">
            <a:off x="3141471" y="1654332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SOCIAL</a:t>
            </a:r>
            <a:endParaRPr lang="en-GB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901A63-EBAB-4388-9FDE-A8D01AF0E0AF}"/>
              </a:ext>
            </a:extLst>
          </p:cNvPr>
          <p:cNvSpPr txBox="1"/>
          <p:nvPr/>
        </p:nvSpPr>
        <p:spPr>
          <a:xfrm rot="18786253">
            <a:off x="6639440" y="4985586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SOLITARY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FC2521-05C0-42C5-ACC9-6640A2C96DF5}"/>
              </a:ext>
            </a:extLst>
          </p:cNvPr>
          <p:cNvSpPr txBox="1"/>
          <p:nvPr/>
        </p:nvSpPr>
        <p:spPr>
          <a:xfrm rot="19980101">
            <a:off x="3760368" y="832644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UNIVERSITY</a:t>
            </a:r>
            <a:endParaRPr lang="en-GB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3A4E90-3D8A-4002-8E1A-6F201DD8A722}"/>
              </a:ext>
            </a:extLst>
          </p:cNvPr>
          <p:cNvSpPr txBox="1"/>
          <p:nvPr/>
        </p:nvSpPr>
        <p:spPr>
          <a:xfrm rot="20425753">
            <a:off x="5921806" y="5729808"/>
            <a:ext cx="1735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OUTSIDE THE UNIVERSITY</a:t>
            </a:r>
            <a:endParaRPr lang="en-GB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042BE4-EBE4-404C-A19F-5852A102550D}"/>
              </a:ext>
            </a:extLst>
          </p:cNvPr>
          <p:cNvSpPr txBox="1"/>
          <p:nvPr/>
        </p:nvSpPr>
        <p:spPr>
          <a:xfrm rot="1485878">
            <a:off x="5973306" y="767762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RESEARCH</a:t>
            </a:r>
            <a:endParaRPr lang="en-GB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3B6C1E-510F-4DA7-ABCB-07175B3959BA}"/>
              </a:ext>
            </a:extLst>
          </p:cNvPr>
          <p:cNvSpPr txBox="1"/>
          <p:nvPr/>
        </p:nvSpPr>
        <p:spPr>
          <a:xfrm rot="1340274">
            <a:off x="3730226" y="5854842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TEACHING</a:t>
            </a:r>
            <a:endParaRPr lang="en-GB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581DE1-E670-4FFA-8781-D060CE14729D}"/>
              </a:ext>
            </a:extLst>
          </p:cNvPr>
          <p:cNvSpPr txBox="1"/>
          <p:nvPr/>
        </p:nvSpPr>
        <p:spPr>
          <a:xfrm rot="3955252">
            <a:off x="7423243" y="2283144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BLUE SKIES</a:t>
            </a:r>
            <a:endParaRPr lang="en-GB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90761A-E305-4058-B4B1-8FB795CA29D2}"/>
              </a:ext>
            </a:extLst>
          </p:cNvPr>
          <p:cNvSpPr txBox="1"/>
          <p:nvPr/>
        </p:nvSpPr>
        <p:spPr>
          <a:xfrm rot="15135434">
            <a:off x="2189632" y="4236301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APPLIED</a:t>
            </a:r>
            <a:endParaRPr lang="en-GB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DE50C1-E2FE-4137-A0BA-556FD8DA550D}"/>
              </a:ext>
            </a:extLst>
          </p:cNvPr>
          <p:cNvSpPr txBox="1"/>
          <p:nvPr/>
        </p:nvSpPr>
        <p:spPr>
          <a:xfrm rot="17625419">
            <a:off x="2358639" y="2152832"/>
            <a:ext cx="1735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cap="all" dirty="0"/>
              <a:t>Leading others</a:t>
            </a:r>
            <a:endParaRPr lang="en-GB" sz="1600" cap="all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6855B-69E7-4F04-BCA5-CB5E9B61494E}"/>
              </a:ext>
            </a:extLst>
          </p:cNvPr>
          <p:cNvSpPr txBox="1"/>
          <p:nvPr/>
        </p:nvSpPr>
        <p:spPr>
          <a:xfrm rot="6996660">
            <a:off x="7454696" y="4205018"/>
            <a:ext cx="1735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 INVOLVED IN LEADERSHIP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9554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Tw Cen MT</vt:lpstr>
      <vt:lpstr>Tw Cen MT Condensed</vt:lpstr>
      <vt:lpstr>Wingdings 3</vt:lpstr>
      <vt:lpstr>Integral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kind of researcher/academic do you want to be? What does a good and just career look like?</dc:title>
  <dc:creator>Tristram Hooley</dc:creator>
  <cp:lastModifiedBy>Tristram Hooley</cp:lastModifiedBy>
  <cp:revision>2</cp:revision>
  <dcterms:created xsi:type="dcterms:W3CDTF">2019-06-02T19:30:58Z</dcterms:created>
  <dcterms:modified xsi:type="dcterms:W3CDTF">2019-06-02T19:33:54Z</dcterms:modified>
</cp:coreProperties>
</file>