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4"/>
  </p:notesMasterIdLst>
  <p:sldIdLst>
    <p:sldId id="256" r:id="rId2"/>
    <p:sldId id="586" r:id="rId3"/>
    <p:sldId id="629" r:id="rId4"/>
    <p:sldId id="574" r:id="rId5"/>
    <p:sldId id="577" r:id="rId6"/>
    <p:sldId id="578" r:id="rId7"/>
    <p:sldId id="587" r:id="rId8"/>
    <p:sldId id="630" r:id="rId9"/>
    <p:sldId id="291" r:id="rId10"/>
    <p:sldId id="290" r:id="rId11"/>
    <p:sldId id="631" r:id="rId12"/>
    <p:sldId id="582" r:id="rId13"/>
    <p:sldId id="632" r:id="rId14"/>
    <p:sldId id="571" r:id="rId15"/>
    <p:sldId id="580" r:id="rId16"/>
    <p:sldId id="581" r:id="rId17"/>
    <p:sldId id="633" r:id="rId18"/>
    <p:sldId id="345" r:id="rId19"/>
    <p:sldId id="634" r:id="rId20"/>
    <p:sldId id="508" r:id="rId21"/>
    <p:sldId id="343" r:id="rId22"/>
    <p:sldId id="575" r:id="rId23"/>
    <p:sldId id="576" r:id="rId24"/>
    <p:sldId id="569" r:id="rId25"/>
    <p:sldId id="570" r:id="rId26"/>
    <p:sldId id="257" r:id="rId27"/>
    <p:sldId id="635" r:id="rId28"/>
    <p:sldId id="275" r:id="rId29"/>
    <p:sldId id="584" r:id="rId30"/>
    <p:sldId id="583" r:id="rId31"/>
    <p:sldId id="637" r:id="rId32"/>
    <p:sldId id="63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317" autoAdjust="0"/>
  </p:normalViewPr>
  <p:slideViewPr>
    <p:cSldViewPr snapToGrid="0">
      <p:cViewPr varScale="1">
        <p:scale>
          <a:sx n="54" d="100"/>
          <a:sy n="54" d="100"/>
        </p:scale>
        <p:origin x="11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06512-1FE9-4651-89A4-536E29000664}"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8DE32227-37E9-4966-9105-7DA3F498EFDB}">
      <dgm:prSet/>
      <dgm:spPr/>
      <dgm:t>
        <a:bodyPr/>
        <a:lstStyle/>
        <a:p>
          <a:r>
            <a:rPr lang="en-GB"/>
            <a:t>Problems do not merely exist</a:t>
          </a:r>
          <a:endParaRPr lang="en-US"/>
        </a:p>
      </dgm:t>
    </dgm:pt>
    <dgm:pt modelId="{A9AD280F-9A8D-4441-BEDF-6BD1F8D4B54B}" type="parTrans" cxnId="{B8B6F198-CC2E-4694-9AF2-BF694E179B2C}">
      <dgm:prSet/>
      <dgm:spPr/>
      <dgm:t>
        <a:bodyPr/>
        <a:lstStyle/>
        <a:p>
          <a:endParaRPr lang="en-US"/>
        </a:p>
      </dgm:t>
    </dgm:pt>
    <dgm:pt modelId="{B27ECD3B-0F85-48DF-A66A-D85706F0C53F}" type="sibTrans" cxnId="{B8B6F198-CC2E-4694-9AF2-BF694E179B2C}">
      <dgm:prSet/>
      <dgm:spPr/>
      <dgm:t>
        <a:bodyPr/>
        <a:lstStyle/>
        <a:p>
          <a:endParaRPr lang="en-US"/>
        </a:p>
      </dgm:t>
    </dgm:pt>
    <dgm:pt modelId="{C59A4586-8DF7-47BF-817C-6A04A943D084}">
      <dgm:prSet/>
      <dgm:spPr/>
      <dgm:t>
        <a:bodyPr/>
        <a:lstStyle/>
        <a:p>
          <a:r>
            <a:rPr lang="en-GB"/>
            <a:t>Rather descriptions and perceptions of problems are constructed. </a:t>
          </a:r>
          <a:endParaRPr lang="en-US"/>
        </a:p>
      </dgm:t>
    </dgm:pt>
    <dgm:pt modelId="{1152B556-D263-4D66-AE1B-84FD3FFC5DC9}" type="parTrans" cxnId="{92623994-E184-40AE-87A1-DFA346E11CD5}">
      <dgm:prSet/>
      <dgm:spPr/>
      <dgm:t>
        <a:bodyPr/>
        <a:lstStyle/>
        <a:p>
          <a:endParaRPr lang="en-US"/>
        </a:p>
      </dgm:t>
    </dgm:pt>
    <dgm:pt modelId="{594CAFD6-1D89-4B7A-ABC1-6F58CA57242A}" type="sibTrans" cxnId="{92623994-E184-40AE-87A1-DFA346E11CD5}">
      <dgm:prSet/>
      <dgm:spPr/>
      <dgm:t>
        <a:bodyPr/>
        <a:lstStyle/>
        <a:p>
          <a:endParaRPr lang="en-US"/>
        </a:p>
      </dgm:t>
    </dgm:pt>
    <dgm:pt modelId="{DBE93FDA-ACBD-4B09-A766-08380948B5F4}">
      <dgm:prSet/>
      <dgm:spPr/>
      <dgm:t>
        <a:bodyPr/>
        <a:lstStyle/>
        <a:p>
          <a:r>
            <a:rPr lang="en-GB"/>
            <a:t>‘Once we stop thinking about categories, concepts, theories and “problems” as fixed and determined, it becomes ever more useful to analyse critically the forms of problematisation upon [which] they rely’ (Bacchi, 2010, p.7). </a:t>
          </a:r>
          <a:endParaRPr lang="en-US"/>
        </a:p>
      </dgm:t>
    </dgm:pt>
    <dgm:pt modelId="{4D2CC31F-3BE2-4096-9257-6A2B37709AC6}" type="parTrans" cxnId="{458A2256-9539-432F-91E2-EB6FBD140138}">
      <dgm:prSet/>
      <dgm:spPr/>
      <dgm:t>
        <a:bodyPr/>
        <a:lstStyle/>
        <a:p>
          <a:endParaRPr lang="en-US"/>
        </a:p>
      </dgm:t>
    </dgm:pt>
    <dgm:pt modelId="{9F9AC222-ADCB-47B6-8505-B53C021E69CE}" type="sibTrans" cxnId="{458A2256-9539-432F-91E2-EB6FBD140138}">
      <dgm:prSet/>
      <dgm:spPr/>
      <dgm:t>
        <a:bodyPr/>
        <a:lstStyle/>
        <a:p>
          <a:endParaRPr lang="en-US"/>
        </a:p>
      </dgm:t>
    </dgm:pt>
    <dgm:pt modelId="{6A13EF4D-2DEC-4FAB-8843-650F51F27B6F}">
      <dgm:prSet/>
      <dgm:spPr/>
      <dgm:t>
        <a:bodyPr/>
        <a:lstStyle/>
        <a:p>
          <a:r>
            <a:rPr lang="en-GB"/>
            <a:t>Bacchi’s (2009) five step ‘what is the problem represented to be’ approach (WPR approach)</a:t>
          </a:r>
          <a:endParaRPr lang="en-US"/>
        </a:p>
      </dgm:t>
    </dgm:pt>
    <dgm:pt modelId="{20B5FB1E-94A5-4279-BF29-E186FA1CBC6F}" type="parTrans" cxnId="{A9310484-E6CC-464F-A636-6A71575665BF}">
      <dgm:prSet/>
      <dgm:spPr/>
      <dgm:t>
        <a:bodyPr/>
        <a:lstStyle/>
        <a:p>
          <a:endParaRPr lang="en-US"/>
        </a:p>
      </dgm:t>
    </dgm:pt>
    <dgm:pt modelId="{B464912C-DDDF-4E56-A154-D27638FF6EDD}" type="sibTrans" cxnId="{A9310484-E6CC-464F-A636-6A71575665BF}">
      <dgm:prSet/>
      <dgm:spPr/>
      <dgm:t>
        <a:bodyPr/>
        <a:lstStyle/>
        <a:p>
          <a:endParaRPr lang="en-US"/>
        </a:p>
      </dgm:t>
    </dgm:pt>
    <dgm:pt modelId="{EF7B79B0-B102-4701-99C0-B3524A592727}" type="pres">
      <dgm:prSet presAssocID="{4E006512-1FE9-4651-89A4-536E29000664}" presName="vert0" presStyleCnt="0">
        <dgm:presLayoutVars>
          <dgm:dir/>
          <dgm:animOne val="branch"/>
          <dgm:animLvl val="lvl"/>
        </dgm:presLayoutVars>
      </dgm:prSet>
      <dgm:spPr/>
    </dgm:pt>
    <dgm:pt modelId="{86C5707B-D062-4532-8824-59176C7F8D47}" type="pres">
      <dgm:prSet presAssocID="{8DE32227-37E9-4966-9105-7DA3F498EFDB}" presName="thickLine" presStyleLbl="alignNode1" presStyleIdx="0" presStyleCnt="4"/>
      <dgm:spPr/>
    </dgm:pt>
    <dgm:pt modelId="{8F8E4246-0910-4D50-8FB2-563D6ED62356}" type="pres">
      <dgm:prSet presAssocID="{8DE32227-37E9-4966-9105-7DA3F498EFDB}" presName="horz1" presStyleCnt="0"/>
      <dgm:spPr/>
    </dgm:pt>
    <dgm:pt modelId="{1561FD83-DF47-419E-9262-6A0558344C77}" type="pres">
      <dgm:prSet presAssocID="{8DE32227-37E9-4966-9105-7DA3F498EFDB}" presName="tx1" presStyleLbl="revTx" presStyleIdx="0" presStyleCnt="4"/>
      <dgm:spPr/>
    </dgm:pt>
    <dgm:pt modelId="{E8EDB7F1-678C-4A70-BD5F-961997411549}" type="pres">
      <dgm:prSet presAssocID="{8DE32227-37E9-4966-9105-7DA3F498EFDB}" presName="vert1" presStyleCnt="0"/>
      <dgm:spPr/>
    </dgm:pt>
    <dgm:pt modelId="{924AC47F-7B1C-4FCC-9FC9-04F71BF5AB3E}" type="pres">
      <dgm:prSet presAssocID="{C59A4586-8DF7-47BF-817C-6A04A943D084}" presName="thickLine" presStyleLbl="alignNode1" presStyleIdx="1" presStyleCnt="4"/>
      <dgm:spPr/>
    </dgm:pt>
    <dgm:pt modelId="{507AABF0-FED9-4964-82C3-C5CF376378F3}" type="pres">
      <dgm:prSet presAssocID="{C59A4586-8DF7-47BF-817C-6A04A943D084}" presName="horz1" presStyleCnt="0"/>
      <dgm:spPr/>
    </dgm:pt>
    <dgm:pt modelId="{00926218-ED2D-41BA-8CD3-BAA074FF015F}" type="pres">
      <dgm:prSet presAssocID="{C59A4586-8DF7-47BF-817C-6A04A943D084}" presName="tx1" presStyleLbl="revTx" presStyleIdx="1" presStyleCnt="4"/>
      <dgm:spPr/>
    </dgm:pt>
    <dgm:pt modelId="{0363CD82-FF6C-40E8-99A6-6235BDAC439C}" type="pres">
      <dgm:prSet presAssocID="{C59A4586-8DF7-47BF-817C-6A04A943D084}" presName="vert1" presStyleCnt="0"/>
      <dgm:spPr/>
    </dgm:pt>
    <dgm:pt modelId="{F2A87FEF-EB3F-4DAD-966D-16411246CF7B}" type="pres">
      <dgm:prSet presAssocID="{DBE93FDA-ACBD-4B09-A766-08380948B5F4}" presName="thickLine" presStyleLbl="alignNode1" presStyleIdx="2" presStyleCnt="4"/>
      <dgm:spPr/>
    </dgm:pt>
    <dgm:pt modelId="{A84A699E-24A9-4FE5-806E-D4966489BBAF}" type="pres">
      <dgm:prSet presAssocID="{DBE93FDA-ACBD-4B09-A766-08380948B5F4}" presName="horz1" presStyleCnt="0"/>
      <dgm:spPr/>
    </dgm:pt>
    <dgm:pt modelId="{AA0BCB3D-24DF-4D71-A2C7-CE000E1723B6}" type="pres">
      <dgm:prSet presAssocID="{DBE93FDA-ACBD-4B09-A766-08380948B5F4}" presName="tx1" presStyleLbl="revTx" presStyleIdx="2" presStyleCnt="4"/>
      <dgm:spPr/>
    </dgm:pt>
    <dgm:pt modelId="{1F5A7354-5A55-41EC-99EB-C99814835871}" type="pres">
      <dgm:prSet presAssocID="{DBE93FDA-ACBD-4B09-A766-08380948B5F4}" presName="vert1" presStyleCnt="0"/>
      <dgm:spPr/>
    </dgm:pt>
    <dgm:pt modelId="{8411E2FD-0F23-4E0A-90BE-CF56CC69C68D}" type="pres">
      <dgm:prSet presAssocID="{6A13EF4D-2DEC-4FAB-8843-650F51F27B6F}" presName="thickLine" presStyleLbl="alignNode1" presStyleIdx="3" presStyleCnt="4"/>
      <dgm:spPr/>
    </dgm:pt>
    <dgm:pt modelId="{6C7E5021-C9CD-4647-AD7E-8D32423FFCA1}" type="pres">
      <dgm:prSet presAssocID="{6A13EF4D-2DEC-4FAB-8843-650F51F27B6F}" presName="horz1" presStyleCnt="0"/>
      <dgm:spPr/>
    </dgm:pt>
    <dgm:pt modelId="{201F86CC-A508-4B7C-9495-CBFD65AA4C45}" type="pres">
      <dgm:prSet presAssocID="{6A13EF4D-2DEC-4FAB-8843-650F51F27B6F}" presName="tx1" presStyleLbl="revTx" presStyleIdx="3" presStyleCnt="4"/>
      <dgm:spPr/>
    </dgm:pt>
    <dgm:pt modelId="{EE1AD409-E054-4413-B00E-5C3D693B8792}" type="pres">
      <dgm:prSet presAssocID="{6A13EF4D-2DEC-4FAB-8843-650F51F27B6F}" presName="vert1" presStyleCnt="0"/>
      <dgm:spPr/>
    </dgm:pt>
  </dgm:ptLst>
  <dgm:cxnLst>
    <dgm:cxn modelId="{C0581B0E-055C-49ED-8657-95B7EDDEAC07}" type="presOf" srcId="{4E006512-1FE9-4651-89A4-536E29000664}" destId="{EF7B79B0-B102-4701-99C0-B3524A592727}" srcOrd="0" destOrd="0" presId="urn:microsoft.com/office/officeart/2008/layout/LinedList"/>
    <dgm:cxn modelId="{7EC4F61D-4313-47D1-8A39-025A58F72877}" type="presOf" srcId="{8DE32227-37E9-4966-9105-7DA3F498EFDB}" destId="{1561FD83-DF47-419E-9262-6A0558344C77}" srcOrd="0" destOrd="0" presId="urn:microsoft.com/office/officeart/2008/layout/LinedList"/>
    <dgm:cxn modelId="{458A2256-9539-432F-91E2-EB6FBD140138}" srcId="{4E006512-1FE9-4651-89A4-536E29000664}" destId="{DBE93FDA-ACBD-4B09-A766-08380948B5F4}" srcOrd="2" destOrd="0" parTransId="{4D2CC31F-3BE2-4096-9257-6A2B37709AC6}" sibTransId="{9F9AC222-ADCB-47B6-8505-B53C021E69CE}"/>
    <dgm:cxn modelId="{A9310484-E6CC-464F-A636-6A71575665BF}" srcId="{4E006512-1FE9-4651-89A4-536E29000664}" destId="{6A13EF4D-2DEC-4FAB-8843-650F51F27B6F}" srcOrd="3" destOrd="0" parTransId="{20B5FB1E-94A5-4279-BF29-E186FA1CBC6F}" sibTransId="{B464912C-DDDF-4E56-A154-D27638FF6EDD}"/>
    <dgm:cxn modelId="{90C34290-BF3D-42E0-9137-E40357B32224}" type="presOf" srcId="{C59A4586-8DF7-47BF-817C-6A04A943D084}" destId="{00926218-ED2D-41BA-8CD3-BAA074FF015F}" srcOrd="0" destOrd="0" presId="urn:microsoft.com/office/officeart/2008/layout/LinedList"/>
    <dgm:cxn modelId="{92623994-E184-40AE-87A1-DFA346E11CD5}" srcId="{4E006512-1FE9-4651-89A4-536E29000664}" destId="{C59A4586-8DF7-47BF-817C-6A04A943D084}" srcOrd="1" destOrd="0" parTransId="{1152B556-D263-4D66-AE1B-84FD3FFC5DC9}" sibTransId="{594CAFD6-1D89-4B7A-ABC1-6F58CA57242A}"/>
    <dgm:cxn modelId="{B8B6F198-CC2E-4694-9AF2-BF694E179B2C}" srcId="{4E006512-1FE9-4651-89A4-536E29000664}" destId="{8DE32227-37E9-4966-9105-7DA3F498EFDB}" srcOrd="0" destOrd="0" parTransId="{A9AD280F-9A8D-4441-BEDF-6BD1F8D4B54B}" sibTransId="{B27ECD3B-0F85-48DF-A66A-D85706F0C53F}"/>
    <dgm:cxn modelId="{6419B0A2-5B2F-453E-868E-A3C5A19BA4C2}" type="presOf" srcId="{6A13EF4D-2DEC-4FAB-8843-650F51F27B6F}" destId="{201F86CC-A508-4B7C-9495-CBFD65AA4C45}" srcOrd="0" destOrd="0" presId="urn:microsoft.com/office/officeart/2008/layout/LinedList"/>
    <dgm:cxn modelId="{1DDD13EB-C998-456E-98B0-8BBCB73023C8}" type="presOf" srcId="{DBE93FDA-ACBD-4B09-A766-08380948B5F4}" destId="{AA0BCB3D-24DF-4D71-A2C7-CE000E1723B6}" srcOrd="0" destOrd="0" presId="urn:microsoft.com/office/officeart/2008/layout/LinedList"/>
    <dgm:cxn modelId="{82AA0C91-45AA-4014-9B26-4F3CD8DF7AAB}" type="presParOf" srcId="{EF7B79B0-B102-4701-99C0-B3524A592727}" destId="{86C5707B-D062-4532-8824-59176C7F8D47}" srcOrd="0" destOrd="0" presId="urn:microsoft.com/office/officeart/2008/layout/LinedList"/>
    <dgm:cxn modelId="{60BFE0E8-322E-4F6C-9239-5C601385221C}" type="presParOf" srcId="{EF7B79B0-B102-4701-99C0-B3524A592727}" destId="{8F8E4246-0910-4D50-8FB2-563D6ED62356}" srcOrd="1" destOrd="0" presId="urn:microsoft.com/office/officeart/2008/layout/LinedList"/>
    <dgm:cxn modelId="{05B91456-9699-4B87-913C-2A52DC73D6FB}" type="presParOf" srcId="{8F8E4246-0910-4D50-8FB2-563D6ED62356}" destId="{1561FD83-DF47-419E-9262-6A0558344C77}" srcOrd="0" destOrd="0" presId="urn:microsoft.com/office/officeart/2008/layout/LinedList"/>
    <dgm:cxn modelId="{1801A52E-523F-45C7-BC2A-AD18CFD0C543}" type="presParOf" srcId="{8F8E4246-0910-4D50-8FB2-563D6ED62356}" destId="{E8EDB7F1-678C-4A70-BD5F-961997411549}" srcOrd="1" destOrd="0" presId="urn:microsoft.com/office/officeart/2008/layout/LinedList"/>
    <dgm:cxn modelId="{0F233AD3-71B7-4B52-BDD8-FECF27705E4C}" type="presParOf" srcId="{EF7B79B0-B102-4701-99C0-B3524A592727}" destId="{924AC47F-7B1C-4FCC-9FC9-04F71BF5AB3E}" srcOrd="2" destOrd="0" presId="urn:microsoft.com/office/officeart/2008/layout/LinedList"/>
    <dgm:cxn modelId="{CF0A792F-97E6-45DC-AC74-7319D3B4D643}" type="presParOf" srcId="{EF7B79B0-B102-4701-99C0-B3524A592727}" destId="{507AABF0-FED9-4964-82C3-C5CF376378F3}" srcOrd="3" destOrd="0" presId="urn:microsoft.com/office/officeart/2008/layout/LinedList"/>
    <dgm:cxn modelId="{666BE545-EFD7-4745-AA54-5126AA61CE15}" type="presParOf" srcId="{507AABF0-FED9-4964-82C3-C5CF376378F3}" destId="{00926218-ED2D-41BA-8CD3-BAA074FF015F}" srcOrd="0" destOrd="0" presId="urn:microsoft.com/office/officeart/2008/layout/LinedList"/>
    <dgm:cxn modelId="{FCD99807-A15A-4BF7-B58A-D6171F147920}" type="presParOf" srcId="{507AABF0-FED9-4964-82C3-C5CF376378F3}" destId="{0363CD82-FF6C-40E8-99A6-6235BDAC439C}" srcOrd="1" destOrd="0" presId="urn:microsoft.com/office/officeart/2008/layout/LinedList"/>
    <dgm:cxn modelId="{36E91466-95A2-483E-A7FD-B0972D04280D}" type="presParOf" srcId="{EF7B79B0-B102-4701-99C0-B3524A592727}" destId="{F2A87FEF-EB3F-4DAD-966D-16411246CF7B}" srcOrd="4" destOrd="0" presId="urn:microsoft.com/office/officeart/2008/layout/LinedList"/>
    <dgm:cxn modelId="{A97B70D2-ED87-48CB-BC9D-514801DFF809}" type="presParOf" srcId="{EF7B79B0-B102-4701-99C0-B3524A592727}" destId="{A84A699E-24A9-4FE5-806E-D4966489BBAF}" srcOrd="5" destOrd="0" presId="urn:microsoft.com/office/officeart/2008/layout/LinedList"/>
    <dgm:cxn modelId="{07B28C4F-9BEC-46B2-81BD-C103FC17A872}" type="presParOf" srcId="{A84A699E-24A9-4FE5-806E-D4966489BBAF}" destId="{AA0BCB3D-24DF-4D71-A2C7-CE000E1723B6}" srcOrd="0" destOrd="0" presId="urn:microsoft.com/office/officeart/2008/layout/LinedList"/>
    <dgm:cxn modelId="{9B40BD7E-579A-4F0D-86F9-626FC491A3A3}" type="presParOf" srcId="{A84A699E-24A9-4FE5-806E-D4966489BBAF}" destId="{1F5A7354-5A55-41EC-99EB-C99814835871}" srcOrd="1" destOrd="0" presId="urn:microsoft.com/office/officeart/2008/layout/LinedList"/>
    <dgm:cxn modelId="{7E6C52B8-D248-46D9-9881-9D6C0B1E705D}" type="presParOf" srcId="{EF7B79B0-B102-4701-99C0-B3524A592727}" destId="{8411E2FD-0F23-4E0A-90BE-CF56CC69C68D}" srcOrd="6" destOrd="0" presId="urn:microsoft.com/office/officeart/2008/layout/LinedList"/>
    <dgm:cxn modelId="{EC74F3AB-8D13-4858-BC31-7374838EF3EC}" type="presParOf" srcId="{EF7B79B0-B102-4701-99C0-B3524A592727}" destId="{6C7E5021-C9CD-4647-AD7E-8D32423FFCA1}" srcOrd="7" destOrd="0" presId="urn:microsoft.com/office/officeart/2008/layout/LinedList"/>
    <dgm:cxn modelId="{8FDA65DC-D56F-4CC1-85DF-7F5728B1FBED}" type="presParOf" srcId="{6C7E5021-C9CD-4647-AD7E-8D32423FFCA1}" destId="{201F86CC-A508-4B7C-9495-CBFD65AA4C45}" srcOrd="0" destOrd="0" presId="urn:microsoft.com/office/officeart/2008/layout/LinedList"/>
    <dgm:cxn modelId="{2D1A63CD-E8C2-4BF5-96E8-BC1B1E419D11}" type="presParOf" srcId="{6C7E5021-C9CD-4647-AD7E-8D32423FFCA1}" destId="{EE1AD409-E054-4413-B00E-5C3D693B879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9175DF-E0C5-4652-970E-CE1B9CC2D1D5}"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EF73D4CA-2E97-4B3A-AA90-1C038E957945}">
      <dgm:prSet phldrT="[Text]"/>
      <dgm:spPr/>
      <dgm:t>
        <a:bodyPr/>
        <a:lstStyle/>
        <a:p>
          <a:r>
            <a:rPr lang="en-US" b="1" dirty="0">
              <a:latin typeface="Helvetica Neue"/>
              <a:cs typeface="Helvetica Neue"/>
            </a:rPr>
            <a:t>Greeks</a:t>
          </a:r>
          <a:endParaRPr lang="en-GB" dirty="0"/>
        </a:p>
      </dgm:t>
    </dgm:pt>
    <dgm:pt modelId="{0685E71B-EBEC-481F-935C-D09851EA294B}" type="parTrans" cxnId="{7E5CDDE3-C2C2-4799-8167-EFE03B28C491}">
      <dgm:prSet/>
      <dgm:spPr/>
      <dgm:t>
        <a:bodyPr/>
        <a:lstStyle/>
        <a:p>
          <a:endParaRPr lang="en-GB"/>
        </a:p>
      </dgm:t>
    </dgm:pt>
    <dgm:pt modelId="{2E58FBBD-4DAE-4B00-AE19-248017E61D11}" type="sibTrans" cxnId="{7E5CDDE3-C2C2-4799-8167-EFE03B28C491}">
      <dgm:prSet/>
      <dgm:spPr/>
      <dgm:t>
        <a:bodyPr/>
        <a:lstStyle/>
        <a:p>
          <a:endParaRPr lang="en-GB"/>
        </a:p>
      </dgm:t>
    </dgm:pt>
    <dgm:pt modelId="{1248D462-E10D-4D8B-AF68-FAC9D065B8D1}">
      <dgm:prSet/>
      <dgm:spPr/>
      <dgm:t>
        <a:bodyPr/>
        <a:lstStyle/>
        <a:p>
          <a:r>
            <a:rPr lang="en-US" b="1">
              <a:latin typeface="Helvetica Neue"/>
              <a:cs typeface="Helvetica Neue"/>
            </a:rPr>
            <a:t>Middle Ages</a:t>
          </a:r>
          <a:endParaRPr lang="en-US" dirty="0">
            <a:latin typeface="Helvetica Neue"/>
            <a:cs typeface="Helvetica Neue"/>
          </a:endParaRPr>
        </a:p>
      </dgm:t>
    </dgm:pt>
    <dgm:pt modelId="{86C28EF8-657D-42A7-999B-11EBA3A03DE1}" type="parTrans" cxnId="{4595BDB5-F713-44EE-9615-98B10DD38B05}">
      <dgm:prSet/>
      <dgm:spPr/>
      <dgm:t>
        <a:bodyPr/>
        <a:lstStyle/>
        <a:p>
          <a:endParaRPr lang="en-GB"/>
        </a:p>
      </dgm:t>
    </dgm:pt>
    <dgm:pt modelId="{5C87813E-25F8-4C4E-A3A0-3D91E06193D0}" type="sibTrans" cxnId="{4595BDB5-F713-44EE-9615-98B10DD38B05}">
      <dgm:prSet/>
      <dgm:spPr/>
      <dgm:t>
        <a:bodyPr/>
        <a:lstStyle/>
        <a:p>
          <a:endParaRPr lang="en-GB"/>
        </a:p>
      </dgm:t>
    </dgm:pt>
    <dgm:pt modelId="{481C8EB3-9B01-49C8-B143-50B2C42E7F5D}">
      <dgm:prSet/>
      <dgm:spPr/>
      <dgm:t>
        <a:bodyPr/>
        <a:lstStyle/>
        <a:p>
          <a:r>
            <a:rPr lang="en-US" b="1" dirty="0">
              <a:latin typeface="Helvetica Neue"/>
              <a:cs typeface="Helvetica Neue"/>
            </a:rPr>
            <a:t>Renaissance/Reformation</a:t>
          </a:r>
        </a:p>
      </dgm:t>
    </dgm:pt>
    <dgm:pt modelId="{0C4C4456-697D-410F-A1ED-A87E3EE9E6B3}" type="parTrans" cxnId="{4E2401CD-99FF-48BA-8918-FA67C6C2BE88}">
      <dgm:prSet/>
      <dgm:spPr/>
      <dgm:t>
        <a:bodyPr/>
        <a:lstStyle/>
        <a:p>
          <a:endParaRPr lang="en-GB"/>
        </a:p>
      </dgm:t>
    </dgm:pt>
    <dgm:pt modelId="{329A2637-2E19-4C5B-893E-E9B18C7BFAE6}" type="sibTrans" cxnId="{4E2401CD-99FF-48BA-8918-FA67C6C2BE88}">
      <dgm:prSet/>
      <dgm:spPr/>
      <dgm:t>
        <a:bodyPr/>
        <a:lstStyle/>
        <a:p>
          <a:endParaRPr lang="en-GB"/>
        </a:p>
      </dgm:t>
    </dgm:pt>
    <dgm:pt modelId="{CCCD559F-BBBF-4064-9EE8-EA6F423F1583}">
      <dgm:prSet/>
      <dgm:spPr/>
      <dgm:t>
        <a:bodyPr/>
        <a:lstStyle/>
        <a:p>
          <a:r>
            <a:rPr lang="en-US" b="1">
              <a:latin typeface="Helvetica Neue"/>
              <a:cs typeface="Helvetica Neue"/>
            </a:rPr>
            <a:t>1843</a:t>
          </a:r>
          <a:endParaRPr lang="en-US" b="1" dirty="0">
            <a:latin typeface="Helvetica Neue"/>
            <a:cs typeface="Helvetica Neue"/>
          </a:endParaRPr>
        </a:p>
      </dgm:t>
    </dgm:pt>
    <dgm:pt modelId="{F4DF789C-B4B0-46A8-A6D8-C548F31A7A12}" type="parTrans" cxnId="{574A3F1C-6DD3-4ECC-8DA8-9B42DE2B28F3}">
      <dgm:prSet/>
      <dgm:spPr/>
      <dgm:t>
        <a:bodyPr/>
        <a:lstStyle/>
        <a:p>
          <a:endParaRPr lang="en-GB"/>
        </a:p>
      </dgm:t>
    </dgm:pt>
    <dgm:pt modelId="{2C1ECDB8-99A0-477E-B72B-DC258535871F}" type="sibTrans" cxnId="{574A3F1C-6DD3-4ECC-8DA8-9B42DE2B28F3}">
      <dgm:prSet/>
      <dgm:spPr/>
      <dgm:t>
        <a:bodyPr/>
        <a:lstStyle/>
        <a:p>
          <a:endParaRPr lang="en-GB"/>
        </a:p>
      </dgm:t>
    </dgm:pt>
    <dgm:pt modelId="{C1177211-E0C3-4D03-957C-AE7950A13498}">
      <dgm:prSet/>
      <dgm:spPr/>
      <dgm:t>
        <a:bodyPr/>
        <a:lstStyle/>
        <a:p>
          <a:r>
            <a:rPr lang="en-US" b="1" dirty="0">
              <a:latin typeface="Helvetica Neue"/>
              <a:cs typeface="Helvetica Neue"/>
            </a:rPr>
            <a:t>1848 revolutions</a:t>
          </a:r>
        </a:p>
      </dgm:t>
    </dgm:pt>
    <dgm:pt modelId="{347D442B-6A96-490E-86D4-41C751122346}" type="parTrans" cxnId="{9FC5E358-1982-4277-8450-ED97CAB54C0E}">
      <dgm:prSet/>
      <dgm:spPr/>
      <dgm:t>
        <a:bodyPr/>
        <a:lstStyle/>
        <a:p>
          <a:endParaRPr lang="en-GB"/>
        </a:p>
      </dgm:t>
    </dgm:pt>
    <dgm:pt modelId="{F5E214ED-C470-4822-8FB7-ACDF1C546D24}" type="sibTrans" cxnId="{9FC5E358-1982-4277-8450-ED97CAB54C0E}">
      <dgm:prSet/>
      <dgm:spPr/>
      <dgm:t>
        <a:bodyPr/>
        <a:lstStyle/>
        <a:p>
          <a:endParaRPr lang="en-GB"/>
        </a:p>
      </dgm:t>
    </dgm:pt>
    <dgm:pt modelId="{03B78651-2ADD-4B8E-95B1-3657C8DD753E}">
      <dgm:prSet/>
      <dgm:spPr/>
      <dgm:t>
        <a:bodyPr/>
        <a:lstStyle/>
        <a:p>
          <a:r>
            <a:rPr lang="en-US" b="1">
              <a:latin typeface="Helvetica Neue"/>
              <a:cs typeface="Helvetica Neue"/>
            </a:rPr>
            <a:t>1900s</a:t>
          </a:r>
          <a:endParaRPr lang="en-US" b="1" dirty="0">
            <a:latin typeface="Helvetica Neue"/>
            <a:cs typeface="Helvetica Neue"/>
          </a:endParaRPr>
        </a:p>
      </dgm:t>
    </dgm:pt>
    <dgm:pt modelId="{A135C094-1A2D-4F09-B9E0-63E6F9B1017F}" type="parTrans" cxnId="{05258ED5-FB62-4E9F-8CD0-0835C787DF16}">
      <dgm:prSet/>
      <dgm:spPr/>
      <dgm:t>
        <a:bodyPr/>
        <a:lstStyle/>
        <a:p>
          <a:endParaRPr lang="en-GB"/>
        </a:p>
      </dgm:t>
    </dgm:pt>
    <dgm:pt modelId="{1492D638-6F91-4CCA-A0E9-E136AF8EC143}" type="sibTrans" cxnId="{05258ED5-FB62-4E9F-8CD0-0835C787DF16}">
      <dgm:prSet/>
      <dgm:spPr/>
      <dgm:t>
        <a:bodyPr/>
        <a:lstStyle/>
        <a:p>
          <a:endParaRPr lang="en-GB"/>
        </a:p>
      </dgm:t>
    </dgm:pt>
    <dgm:pt modelId="{62275C07-7B70-4151-B108-B82D7528D18B}">
      <dgm:prSet/>
      <dgm:spPr/>
      <dgm:t>
        <a:bodyPr/>
        <a:lstStyle/>
        <a:p>
          <a:r>
            <a:rPr lang="en-US" b="1" dirty="0">
              <a:latin typeface="Helvetica Neue"/>
              <a:cs typeface="Helvetica Neue"/>
            </a:rPr>
            <a:t>1919</a:t>
          </a:r>
          <a:endParaRPr lang="en-US" dirty="0">
            <a:latin typeface="Helvetica Neue"/>
            <a:cs typeface="Helvetica Neue"/>
          </a:endParaRPr>
        </a:p>
      </dgm:t>
    </dgm:pt>
    <dgm:pt modelId="{E517B6EB-0714-4380-B5D7-7180E631E67B}" type="parTrans" cxnId="{A1ABEE99-D626-45BF-934A-7823B440895A}">
      <dgm:prSet/>
      <dgm:spPr/>
      <dgm:t>
        <a:bodyPr/>
        <a:lstStyle/>
        <a:p>
          <a:endParaRPr lang="en-GB"/>
        </a:p>
      </dgm:t>
    </dgm:pt>
    <dgm:pt modelId="{74D1FCEC-3081-498E-BE0A-C2069EE7F0D7}" type="sibTrans" cxnId="{A1ABEE99-D626-45BF-934A-7823B440895A}">
      <dgm:prSet/>
      <dgm:spPr/>
      <dgm:t>
        <a:bodyPr/>
        <a:lstStyle/>
        <a:p>
          <a:endParaRPr lang="en-GB"/>
        </a:p>
      </dgm:t>
    </dgm:pt>
    <dgm:pt modelId="{7AF39F92-245C-4112-AD9D-69CA7E4CDD5C}">
      <dgm:prSet/>
      <dgm:spPr/>
      <dgm:t>
        <a:bodyPr/>
        <a:lstStyle/>
        <a:p>
          <a:r>
            <a:rPr lang="en-US" b="1">
              <a:latin typeface="Helvetica Neue"/>
              <a:cs typeface="Helvetica Neue"/>
            </a:rPr>
            <a:t>1969</a:t>
          </a:r>
          <a:endParaRPr lang="en-US" b="1" dirty="0">
            <a:latin typeface="Helvetica Neue"/>
            <a:cs typeface="Helvetica Neue"/>
          </a:endParaRPr>
        </a:p>
      </dgm:t>
    </dgm:pt>
    <dgm:pt modelId="{84F67CF2-6981-4F04-A337-69630DBDCAB8}" type="parTrans" cxnId="{C6B08603-BC29-4A21-BEC5-FE355FFD3CE0}">
      <dgm:prSet/>
      <dgm:spPr/>
      <dgm:t>
        <a:bodyPr/>
        <a:lstStyle/>
        <a:p>
          <a:endParaRPr lang="en-GB"/>
        </a:p>
      </dgm:t>
    </dgm:pt>
    <dgm:pt modelId="{28477B7C-A344-40B8-87DB-A989D42CF13B}" type="sibTrans" cxnId="{C6B08603-BC29-4A21-BEC5-FE355FFD3CE0}">
      <dgm:prSet/>
      <dgm:spPr/>
      <dgm:t>
        <a:bodyPr/>
        <a:lstStyle/>
        <a:p>
          <a:endParaRPr lang="en-GB"/>
        </a:p>
      </dgm:t>
    </dgm:pt>
    <dgm:pt modelId="{5F19248F-6634-45A3-8409-547C44B4338F}">
      <dgm:prSet/>
      <dgm:spPr/>
      <dgm:t>
        <a:bodyPr/>
        <a:lstStyle/>
        <a:p>
          <a:r>
            <a:rPr lang="en-US" b="1" dirty="0">
              <a:latin typeface="Helvetica Neue"/>
              <a:cs typeface="Helvetica Neue"/>
            </a:rPr>
            <a:t>1971</a:t>
          </a:r>
        </a:p>
      </dgm:t>
    </dgm:pt>
    <dgm:pt modelId="{EFCB33C3-AD4D-403E-B5AE-4F326237E16C}" type="parTrans" cxnId="{D7CB0FB0-B03F-43E7-8B8B-1B6AC0CDF8D3}">
      <dgm:prSet/>
      <dgm:spPr/>
      <dgm:t>
        <a:bodyPr/>
        <a:lstStyle/>
        <a:p>
          <a:endParaRPr lang="en-GB"/>
        </a:p>
      </dgm:t>
    </dgm:pt>
    <dgm:pt modelId="{1A81D561-2934-4B17-AAD2-65067E5E0420}" type="sibTrans" cxnId="{D7CB0FB0-B03F-43E7-8B8B-1B6AC0CDF8D3}">
      <dgm:prSet/>
      <dgm:spPr/>
      <dgm:t>
        <a:bodyPr/>
        <a:lstStyle/>
        <a:p>
          <a:endParaRPr lang="en-GB"/>
        </a:p>
      </dgm:t>
    </dgm:pt>
    <dgm:pt modelId="{64E3AA23-BA53-4359-B4F0-4CFB94639805}">
      <dgm:prSet/>
      <dgm:spPr/>
      <dgm:t>
        <a:bodyPr/>
        <a:lstStyle/>
        <a:p>
          <a:r>
            <a:rPr lang="en-US" b="1">
              <a:latin typeface="Helvetica Neue"/>
              <a:cs typeface="Helvetica Neue"/>
            </a:rPr>
            <a:t>1973</a:t>
          </a:r>
          <a:endParaRPr lang="en-US" b="1" dirty="0">
            <a:latin typeface="Helvetica Neue"/>
            <a:cs typeface="Helvetica Neue"/>
          </a:endParaRPr>
        </a:p>
      </dgm:t>
    </dgm:pt>
    <dgm:pt modelId="{C8866BED-B5E8-4031-A585-58C63F9DF04B}" type="parTrans" cxnId="{00712319-4924-4C5A-A8E4-BF0D1AA0AA13}">
      <dgm:prSet/>
      <dgm:spPr/>
      <dgm:t>
        <a:bodyPr/>
        <a:lstStyle/>
        <a:p>
          <a:endParaRPr lang="en-GB"/>
        </a:p>
      </dgm:t>
    </dgm:pt>
    <dgm:pt modelId="{D95DA504-2578-400E-BE6A-A35254E3C630}" type="sibTrans" cxnId="{00712319-4924-4C5A-A8E4-BF0D1AA0AA13}">
      <dgm:prSet/>
      <dgm:spPr/>
      <dgm:t>
        <a:bodyPr/>
        <a:lstStyle/>
        <a:p>
          <a:endParaRPr lang="en-GB"/>
        </a:p>
      </dgm:t>
    </dgm:pt>
    <dgm:pt modelId="{F3663AE5-10EC-4AE7-A18E-753DFDEF8C1D}">
      <dgm:prSet/>
      <dgm:spPr/>
      <dgm:t>
        <a:bodyPr/>
        <a:lstStyle/>
        <a:p>
          <a:r>
            <a:rPr lang="en-US" b="1" dirty="0">
              <a:latin typeface="Helvetica Neue"/>
              <a:cs typeface="Helvetica Neue"/>
            </a:rPr>
            <a:t>1980</a:t>
          </a:r>
        </a:p>
      </dgm:t>
    </dgm:pt>
    <dgm:pt modelId="{F03CC7E2-661F-416E-99E0-7E4D7689FAF4}" type="parTrans" cxnId="{CAC54623-9218-43CE-9252-B884147B68C5}">
      <dgm:prSet/>
      <dgm:spPr/>
      <dgm:t>
        <a:bodyPr/>
        <a:lstStyle/>
        <a:p>
          <a:endParaRPr lang="en-GB"/>
        </a:p>
      </dgm:t>
    </dgm:pt>
    <dgm:pt modelId="{FDEF9D97-ED61-4B11-83A5-895F388CB178}" type="sibTrans" cxnId="{CAC54623-9218-43CE-9252-B884147B68C5}">
      <dgm:prSet/>
      <dgm:spPr/>
      <dgm:t>
        <a:bodyPr/>
        <a:lstStyle/>
        <a:p>
          <a:endParaRPr lang="en-GB"/>
        </a:p>
      </dgm:t>
    </dgm:pt>
    <dgm:pt modelId="{E8FE9FF7-B100-4C51-A640-838DF3839C46}">
      <dgm:prSet/>
      <dgm:spPr/>
      <dgm:t>
        <a:bodyPr/>
        <a:lstStyle/>
        <a:p>
          <a:r>
            <a:rPr lang="en-US" b="1">
              <a:latin typeface="Helvetica Neue"/>
              <a:cs typeface="Helvetica Neue"/>
            </a:rPr>
            <a:t>1990s</a:t>
          </a:r>
          <a:endParaRPr lang="en-US" dirty="0"/>
        </a:p>
      </dgm:t>
    </dgm:pt>
    <dgm:pt modelId="{91B942B3-5384-430F-8537-2DF17C6123E4}" type="parTrans" cxnId="{C95BD3E7-4AA9-4EB5-A6AA-915A21462CC9}">
      <dgm:prSet/>
      <dgm:spPr/>
      <dgm:t>
        <a:bodyPr/>
        <a:lstStyle/>
        <a:p>
          <a:endParaRPr lang="en-GB"/>
        </a:p>
      </dgm:t>
    </dgm:pt>
    <dgm:pt modelId="{82DA96D7-3737-4686-A876-B9D14842F21F}" type="sibTrans" cxnId="{C95BD3E7-4AA9-4EB5-A6AA-915A21462CC9}">
      <dgm:prSet/>
      <dgm:spPr/>
      <dgm:t>
        <a:bodyPr/>
        <a:lstStyle/>
        <a:p>
          <a:endParaRPr lang="en-GB"/>
        </a:p>
      </dgm:t>
    </dgm:pt>
    <dgm:pt modelId="{397A3649-BA77-4071-84A5-9D936476EC80}">
      <dgm:prSet phldrT="[Text]"/>
      <dgm:spPr/>
      <dgm:t>
        <a:bodyPr/>
        <a:lstStyle/>
        <a:p>
          <a:r>
            <a:rPr lang="en-US" dirty="0">
              <a:latin typeface="Helvetica Neue"/>
              <a:cs typeface="Helvetica Neue"/>
            </a:rPr>
            <a:t>Justice as fairness/ promoting common interest: but only for the élite</a:t>
          </a:r>
          <a:endParaRPr lang="en-GB" dirty="0"/>
        </a:p>
      </dgm:t>
    </dgm:pt>
    <dgm:pt modelId="{273EC626-5D68-48EF-B169-C7F7D5FE6ED6}" type="parTrans" cxnId="{5B0D96C2-D139-4900-BCF2-91249DCB3A40}">
      <dgm:prSet/>
      <dgm:spPr/>
      <dgm:t>
        <a:bodyPr/>
        <a:lstStyle/>
        <a:p>
          <a:endParaRPr lang="en-GB"/>
        </a:p>
      </dgm:t>
    </dgm:pt>
    <dgm:pt modelId="{B2C09C60-CEBD-497A-BF37-F3428D240D68}" type="sibTrans" cxnId="{5B0D96C2-D139-4900-BCF2-91249DCB3A40}">
      <dgm:prSet/>
      <dgm:spPr/>
      <dgm:t>
        <a:bodyPr/>
        <a:lstStyle/>
        <a:p>
          <a:endParaRPr lang="en-GB"/>
        </a:p>
      </dgm:t>
    </dgm:pt>
    <dgm:pt modelId="{0D954E87-06E2-48B8-984A-FD0987354DCE}">
      <dgm:prSet/>
      <dgm:spPr/>
      <dgm:t>
        <a:bodyPr/>
        <a:lstStyle/>
        <a:p>
          <a:r>
            <a:rPr lang="en-US">
              <a:latin typeface="Helvetica Neue"/>
              <a:cs typeface="Helvetica Neue"/>
            </a:rPr>
            <a:t>Aquinas and metaphysical notions of justice: serving God</a:t>
          </a:r>
          <a:endParaRPr lang="en-US" dirty="0">
            <a:latin typeface="Helvetica Neue"/>
            <a:cs typeface="Helvetica Neue"/>
          </a:endParaRPr>
        </a:p>
      </dgm:t>
    </dgm:pt>
    <dgm:pt modelId="{F21B0625-B3E2-4617-B556-59C28DC61760}" type="parTrans" cxnId="{F387F122-165F-4434-B581-F42339FD1108}">
      <dgm:prSet/>
      <dgm:spPr/>
      <dgm:t>
        <a:bodyPr/>
        <a:lstStyle/>
        <a:p>
          <a:endParaRPr lang="en-GB"/>
        </a:p>
      </dgm:t>
    </dgm:pt>
    <dgm:pt modelId="{3F6B5181-B694-4607-B4B2-25B2D1843320}" type="sibTrans" cxnId="{F387F122-165F-4434-B581-F42339FD1108}">
      <dgm:prSet/>
      <dgm:spPr/>
      <dgm:t>
        <a:bodyPr/>
        <a:lstStyle/>
        <a:p>
          <a:endParaRPr lang="en-GB"/>
        </a:p>
      </dgm:t>
    </dgm:pt>
    <dgm:pt modelId="{11F3AE88-9D4B-4CFF-BAF6-6CAB7F6F5566}">
      <dgm:prSet/>
      <dgm:spPr/>
      <dgm:t>
        <a:bodyPr/>
        <a:lstStyle/>
        <a:p>
          <a:r>
            <a:rPr lang="en-US" dirty="0">
              <a:latin typeface="Helvetica Neue"/>
              <a:cs typeface="Helvetica Neue"/>
            </a:rPr>
            <a:t>Notions of attaining one’s potential (e.g. Spinoza)</a:t>
          </a:r>
          <a:endParaRPr lang="en-US" b="1" dirty="0">
            <a:latin typeface="Helvetica Neue"/>
            <a:cs typeface="Helvetica Neue"/>
          </a:endParaRPr>
        </a:p>
      </dgm:t>
    </dgm:pt>
    <dgm:pt modelId="{206561C7-2E3C-47B8-93A5-6A1CD467699A}" type="parTrans" cxnId="{666ECE90-2809-4252-99A7-50EC4692801F}">
      <dgm:prSet/>
      <dgm:spPr/>
      <dgm:t>
        <a:bodyPr/>
        <a:lstStyle/>
        <a:p>
          <a:endParaRPr lang="en-GB"/>
        </a:p>
      </dgm:t>
    </dgm:pt>
    <dgm:pt modelId="{1F9A91E7-6F22-4A43-BA3C-08425E0FB5FA}" type="sibTrans" cxnId="{666ECE90-2809-4252-99A7-50EC4692801F}">
      <dgm:prSet/>
      <dgm:spPr/>
      <dgm:t>
        <a:bodyPr/>
        <a:lstStyle/>
        <a:p>
          <a:endParaRPr lang="en-GB"/>
        </a:p>
      </dgm:t>
    </dgm:pt>
    <dgm:pt modelId="{F3283A6D-D533-4362-BB8C-5CC9B003ECB9}">
      <dgm:prSet/>
      <dgm:spPr/>
      <dgm:t>
        <a:bodyPr/>
        <a:lstStyle/>
        <a:p>
          <a:r>
            <a:rPr lang="en-US" b="0" dirty="0">
              <a:latin typeface="Helvetica Neue"/>
              <a:cs typeface="Helvetica Neue"/>
            </a:rPr>
            <a:t>Luigi </a:t>
          </a:r>
          <a:r>
            <a:rPr lang="en-US" b="0" dirty="0" err="1">
              <a:latin typeface="Helvetica Neue"/>
              <a:cs typeface="Helvetica Neue"/>
            </a:rPr>
            <a:t>Taparelli</a:t>
          </a:r>
          <a:r>
            <a:rPr lang="en-US" b="0" dirty="0">
              <a:latin typeface="Helvetica Neue"/>
              <a:cs typeface="Helvetica Neue"/>
            </a:rPr>
            <a:t> S.J. (</a:t>
          </a:r>
          <a:r>
            <a:rPr lang="en-US" b="0" i="1" dirty="0" err="1">
              <a:latin typeface="Helvetica Neue"/>
              <a:cs typeface="Helvetica Neue"/>
            </a:rPr>
            <a:t>Civilta</a:t>
          </a:r>
          <a:r>
            <a:rPr lang="en-US" b="0" i="1" dirty="0">
              <a:latin typeface="Helvetica Neue"/>
              <a:cs typeface="Helvetica Neue"/>
            </a:rPr>
            <a:t>’ Cattolica</a:t>
          </a:r>
          <a:r>
            <a:rPr lang="en-US" b="0" dirty="0">
              <a:latin typeface="Helvetica Neue"/>
              <a:cs typeface="Helvetica Neue"/>
            </a:rPr>
            <a:t>) – </a:t>
          </a:r>
          <a:r>
            <a:rPr lang="en-US" b="0" i="1" dirty="0">
              <a:latin typeface="Helvetica Neue"/>
              <a:cs typeface="Helvetica Neue"/>
            </a:rPr>
            <a:t>Rerum Novarum</a:t>
          </a:r>
          <a:r>
            <a:rPr lang="en-US" b="0" dirty="0">
              <a:latin typeface="Helvetica Neue"/>
              <a:cs typeface="Helvetica Neue"/>
            </a:rPr>
            <a:t> (1891 – Leo XIII)</a:t>
          </a:r>
        </a:p>
      </dgm:t>
    </dgm:pt>
    <dgm:pt modelId="{B61301FC-79B3-4012-A894-B064F69C4AB1}" type="parTrans" cxnId="{3ECC25EE-E690-4B32-99BA-A4F2BEB6B0CA}">
      <dgm:prSet/>
      <dgm:spPr/>
      <dgm:t>
        <a:bodyPr/>
        <a:lstStyle/>
        <a:p>
          <a:endParaRPr lang="en-GB"/>
        </a:p>
      </dgm:t>
    </dgm:pt>
    <dgm:pt modelId="{4D5C720E-E145-44D3-A062-9808EB246B62}" type="sibTrans" cxnId="{3ECC25EE-E690-4B32-99BA-A4F2BEB6B0CA}">
      <dgm:prSet/>
      <dgm:spPr/>
      <dgm:t>
        <a:bodyPr/>
        <a:lstStyle/>
        <a:p>
          <a:endParaRPr lang="en-GB"/>
        </a:p>
      </dgm:t>
    </dgm:pt>
    <dgm:pt modelId="{20DD1417-7987-49CD-A678-F04A8CA5FC8F}">
      <dgm:prSet/>
      <dgm:spPr/>
      <dgm:t>
        <a:bodyPr/>
        <a:lstStyle/>
        <a:p>
          <a:r>
            <a:rPr lang="en-US" dirty="0">
              <a:latin typeface="Helvetica Neue"/>
              <a:cs typeface="Helvetica Neue"/>
            </a:rPr>
            <a:t>Increasingly used as a rallying cry (</a:t>
          </a:r>
          <a:r>
            <a:rPr lang="en-US" dirty="0" err="1">
              <a:latin typeface="Helvetica Neue"/>
              <a:cs typeface="Helvetica Neue"/>
            </a:rPr>
            <a:t>labour</a:t>
          </a:r>
          <a:r>
            <a:rPr lang="en-US" dirty="0">
              <a:latin typeface="Helvetica Neue"/>
              <a:cs typeface="Helvetica Neue"/>
            </a:rPr>
            <a:t> movements)</a:t>
          </a:r>
          <a:endParaRPr lang="en-US" b="1" dirty="0">
            <a:latin typeface="Helvetica Neue"/>
            <a:cs typeface="Helvetica Neue"/>
          </a:endParaRPr>
        </a:p>
      </dgm:t>
    </dgm:pt>
    <dgm:pt modelId="{015F1B77-EA97-441B-AD54-CF219C283138}" type="parTrans" cxnId="{F46368FF-185C-464C-A065-0362665388D5}">
      <dgm:prSet/>
      <dgm:spPr/>
      <dgm:t>
        <a:bodyPr/>
        <a:lstStyle/>
        <a:p>
          <a:endParaRPr lang="en-GB"/>
        </a:p>
      </dgm:t>
    </dgm:pt>
    <dgm:pt modelId="{0A5B3437-54A8-47A3-9B19-1BF5D91A3AEA}" type="sibTrans" cxnId="{F46368FF-185C-464C-A065-0362665388D5}">
      <dgm:prSet/>
      <dgm:spPr/>
      <dgm:t>
        <a:bodyPr/>
        <a:lstStyle/>
        <a:p>
          <a:endParaRPr lang="en-GB"/>
        </a:p>
      </dgm:t>
    </dgm:pt>
    <dgm:pt modelId="{3FADCB6C-62A2-4F9C-8DF9-0C20C3E0DBD0}">
      <dgm:prSet/>
      <dgm:spPr/>
      <dgm:t>
        <a:bodyPr/>
        <a:lstStyle/>
        <a:p>
          <a:r>
            <a:rPr lang="en-US" b="0" dirty="0">
              <a:latin typeface="Helvetica Neue"/>
              <a:cs typeface="Helvetica Neue"/>
            </a:rPr>
            <a:t>In international law and institutions: e.g. Treaty of Versailles (1919)</a:t>
          </a:r>
        </a:p>
      </dgm:t>
    </dgm:pt>
    <dgm:pt modelId="{4B9C4542-DC47-473C-A482-65DBB907961C}" type="parTrans" cxnId="{B914BB10-0AAF-4CE2-9458-C2E20E069B0F}">
      <dgm:prSet/>
      <dgm:spPr/>
      <dgm:t>
        <a:bodyPr/>
        <a:lstStyle/>
        <a:p>
          <a:endParaRPr lang="en-GB"/>
        </a:p>
      </dgm:t>
    </dgm:pt>
    <dgm:pt modelId="{B1B57899-E177-40C2-8B76-D93A522BC394}" type="sibTrans" cxnId="{B914BB10-0AAF-4CE2-9458-C2E20E069B0F}">
      <dgm:prSet/>
      <dgm:spPr/>
      <dgm:t>
        <a:bodyPr/>
        <a:lstStyle/>
        <a:p>
          <a:endParaRPr lang="en-GB"/>
        </a:p>
      </dgm:t>
    </dgm:pt>
    <dgm:pt modelId="{1F47D95E-B358-4E52-88CE-CAE38A734306}">
      <dgm:prSet/>
      <dgm:spPr/>
      <dgm:t>
        <a:bodyPr/>
        <a:lstStyle/>
        <a:p>
          <a:r>
            <a:rPr lang="en-US" dirty="0">
              <a:latin typeface="Helvetica Neue"/>
              <a:cs typeface="Helvetica Neue"/>
            </a:rPr>
            <a:t>ILO "universal and lasting peace … only if based on social justice.”</a:t>
          </a:r>
        </a:p>
      </dgm:t>
    </dgm:pt>
    <dgm:pt modelId="{58ECA139-D5C1-456C-A65A-3A7FC86FD720}" type="parTrans" cxnId="{027F3130-B33E-4333-971E-2C84509463A5}">
      <dgm:prSet/>
      <dgm:spPr/>
      <dgm:t>
        <a:bodyPr/>
        <a:lstStyle/>
        <a:p>
          <a:endParaRPr lang="en-GB"/>
        </a:p>
      </dgm:t>
    </dgm:pt>
    <dgm:pt modelId="{3971F5F4-CF89-4359-8294-2E49C5454111}" type="sibTrans" cxnId="{027F3130-B33E-4333-971E-2C84509463A5}">
      <dgm:prSet/>
      <dgm:spPr/>
      <dgm:t>
        <a:bodyPr/>
        <a:lstStyle/>
        <a:p>
          <a:endParaRPr lang="en-GB"/>
        </a:p>
      </dgm:t>
    </dgm:pt>
    <dgm:pt modelId="{772E0CA8-5F3A-49DB-9A30-45C4A228690E}">
      <dgm:prSet/>
      <dgm:spPr/>
      <dgm:t>
        <a:bodyPr/>
        <a:lstStyle/>
        <a:p>
          <a:r>
            <a:rPr lang="en-US" b="0" dirty="0">
              <a:latin typeface="Helvetica Neue"/>
              <a:cs typeface="Helvetica Neue"/>
            </a:rPr>
            <a:t>UN ‘social justice’—influence of Soviet Union: redistributive policies</a:t>
          </a:r>
        </a:p>
      </dgm:t>
    </dgm:pt>
    <dgm:pt modelId="{34012B13-2DEF-4C78-B430-102A02F1A9B1}" type="parTrans" cxnId="{02076904-33E9-4B1D-8971-F39F136661B0}">
      <dgm:prSet/>
      <dgm:spPr/>
      <dgm:t>
        <a:bodyPr/>
        <a:lstStyle/>
        <a:p>
          <a:endParaRPr lang="en-GB"/>
        </a:p>
      </dgm:t>
    </dgm:pt>
    <dgm:pt modelId="{552FADC9-56C0-420A-AD8E-8B5D5D5E2070}" type="sibTrans" cxnId="{02076904-33E9-4B1D-8971-F39F136661B0}">
      <dgm:prSet/>
      <dgm:spPr/>
      <dgm:t>
        <a:bodyPr/>
        <a:lstStyle/>
        <a:p>
          <a:endParaRPr lang="en-GB"/>
        </a:p>
      </dgm:t>
    </dgm:pt>
    <dgm:pt modelId="{E7666CFB-C79B-4C7E-A217-20EE7E866192}">
      <dgm:prSet/>
      <dgm:spPr/>
      <dgm:t>
        <a:bodyPr/>
        <a:lstStyle/>
        <a:p>
          <a:r>
            <a:rPr lang="en-US">
              <a:latin typeface="Helvetica Neue"/>
              <a:cs typeface="Helvetica Neue"/>
            </a:rPr>
            <a:t>John Rawls </a:t>
          </a:r>
          <a:r>
            <a:rPr lang="en-US" i="1">
              <a:latin typeface="Helvetica Neue"/>
              <a:cs typeface="Helvetica Neue"/>
            </a:rPr>
            <a:t>A Theory of Justice </a:t>
          </a:r>
          <a:endParaRPr lang="en-US" b="1" dirty="0">
            <a:latin typeface="Helvetica Neue"/>
            <a:cs typeface="Helvetica Neue"/>
          </a:endParaRPr>
        </a:p>
      </dgm:t>
    </dgm:pt>
    <dgm:pt modelId="{322BE6D4-92E1-4AA1-B4DC-F56ADC0DA247}" type="parTrans" cxnId="{2D2716D4-2F01-4062-8299-274BB641D21E}">
      <dgm:prSet/>
      <dgm:spPr/>
      <dgm:t>
        <a:bodyPr/>
        <a:lstStyle/>
        <a:p>
          <a:endParaRPr lang="en-GB"/>
        </a:p>
      </dgm:t>
    </dgm:pt>
    <dgm:pt modelId="{C622B929-A159-49EE-A617-34E01460895F}" type="sibTrans" cxnId="{2D2716D4-2F01-4062-8299-274BB641D21E}">
      <dgm:prSet/>
      <dgm:spPr/>
      <dgm:t>
        <a:bodyPr/>
        <a:lstStyle/>
        <a:p>
          <a:endParaRPr lang="en-GB"/>
        </a:p>
      </dgm:t>
    </dgm:pt>
    <dgm:pt modelId="{2DFB873D-2769-4ED1-80B7-AB0CAF4B74CA}">
      <dgm:prSet/>
      <dgm:spPr/>
      <dgm:t>
        <a:bodyPr/>
        <a:lstStyle/>
        <a:p>
          <a:r>
            <a:rPr lang="en-US" b="0" dirty="0">
              <a:latin typeface="Helvetica Neue"/>
              <a:cs typeface="Helvetica Neue"/>
            </a:rPr>
            <a:t>Hayek: the term means nothing, or too many things</a:t>
          </a:r>
        </a:p>
      </dgm:t>
    </dgm:pt>
    <dgm:pt modelId="{F1BF95A7-E7C7-4DEB-A3EA-CEE97E58ED27}" type="parTrans" cxnId="{3E07CBDA-FA6E-412A-8A3B-8BE7C23B9CF9}">
      <dgm:prSet/>
      <dgm:spPr/>
      <dgm:t>
        <a:bodyPr/>
        <a:lstStyle/>
        <a:p>
          <a:endParaRPr lang="en-GB"/>
        </a:p>
      </dgm:t>
    </dgm:pt>
    <dgm:pt modelId="{675454F6-3C40-4135-8C15-D2559360146B}" type="sibTrans" cxnId="{3E07CBDA-FA6E-412A-8A3B-8BE7C23B9CF9}">
      <dgm:prSet/>
      <dgm:spPr/>
      <dgm:t>
        <a:bodyPr/>
        <a:lstStyle/>
        <a:p>
          <a:endParaRPr lang="en-GB"/>
        </a:p>
      </dgm:t>
    </dgm:pt>
    <dgm:pt modelId="{09FF2410-D923-4946-A7A6-BF1B7D4AC1BD}">
      <dgm:prSet/>
      <dgm:spPr/>
      <dgm:t>
        <a:bodyPr/>
        <a:lstStyle/>
        <a:p>
          <a:r>
            <a:rPr lang="en-US" dirty="0">
              <a:latin typeface="Helvetica Neue"/>
              <a:cs typeface="Helvetica Neue"/>
            </a:rPr>
            <a:t>Green/cosmic notions of justice: responsibility to future generations</a:t>
          </a:r>
          <a:endParaRPr lang="en-US" b="1" dirty="0">
            <a:latin typeface="Helvetica Neue"/>
            <a:cs typeface="Helvetica Neue"/>
          </a:endParaRPr>
        </a:p>
      </dgm:t>
    </dgm:pt>
    <dgm:pt modelId="{379737DD-5068-4573-8FD3-B4203AC66FBF}" type="parTrans" cxnId="{38009844-9B4C-4A9B-B19B-4C670CE65B83}">
      <dgm:prSet/>
      <dgm:spPr/>
      <dgm:t>
        <a:bodyPr/>
        <a:lstStyle/>
        <a:p>
          <a:endParaRPr lang="en-GB"/>
        </a:p>
      </dgm:t>
    </dgm:pt>
    <dgm:pt modelId="{83A1E41C-5849-4B42-B5BA-30FAB04AAF57}" type="sibTrans" cxnId="{38009844-9B4C-4A9B-B19B-4C670CE65B83}">
      <dgm:prSet/>
      <dgm:spPr/>
      <dgm:t>
        <a:bodyPr/>
        <a:lstStyle/>
        <a:p>
          <a:endParaRPr lang="en-GB"/>
        </a:p>
      </dgm:t>
    </dgm:pt>
    <dgm:pt modelId="{60BC9901-8BFF-419D-8B2B-CD0E62848C6D}">
      <dgm:prSet/>
      <dgm:spPr/>
      <dgm:t>
        <a:bodyPr/>
        <a:lstStyle/>
        <a:p>
          <a:r>
            <a:rPr lang="en-US" b="0" dirty="0">
              <a:latin typeface="Helvetica Neue"/>
              <a:cs typeface="Helvetica Neue"/>
            </a:rPr>
            <a:t>Plural theories of justice/intersectionality: Nancy Fraser, Iris Young</a:t>
          </a:r>
          <a:endParaRPr lang="en-US" b="0" dirty="0"/>
        </a:p>
      </dgm:t>
    </dgm:pt>
    <dgm:pt modelId="{060BB4F9-7D2C-47A1-A8CB-073D0FDBD57E}" type="parTrans" cxnId="{FF78B943-C7FC-4A28-8BC5-7C8963BA8C2F}">
      <dgm:prSet/>
      <dgm:spPr/>
      <dgm:t>
        <a:bodyPr/>
        <a:lstStyle/>
        <a:p>
          <a:endParaRPr lang="en-GB"/>
        </a:p>
      </dgm:t>
    </dgm:pt>
    <dgm:pt modelId="{74C9DE3C-6C1F-4B38-9647-43C670B2377C}" type="sibTrans" cxnId="{FF78B943-C7FC-4A28-8BC5-7C8963BA8C2F}">
      <dgm:prSet/>
      <dgm:spPr/>
      <dgm:t>
        <a:bodyPr/>
        <a:lstStyle/>
        <a:p>
          <a:endParaRPr lang="en-GB"/>
        </a:p>
      </dgm:t>
    </dgm:pt>
    <dgm:pt modelId="{233F50A5-1C16-4A4C-93C7-538A77555513}" type="pres">
      <dgm:prSet presAssocID="{6C9175DF-E0C5-4652-970E-CE1B9CC2D1D5}" presName="Name0" presStyleCnt="0">
        <dgm:presLayoutVars>
          <dgm:dir/>
          <dgm:animLvl val="lvl"/>
          <dgm:resizeHandles val="exact"/>
        </dgm:presLayoutVars>
      </dgm:prSet>
      <dgm:spPr/>
    </dgm:pt>
    <dgm:pt modelId="{6457CF56-4753-438E-8250-C1ADF3A7FBB0}" type="pres">
      <dgm:prSet presAssocID="{EF73D4CA-2E97-4B3A-AA90-1C038E957945}" presName="linNode" presStyleCnt="0"/>
      <dgm:spPr/>
    </dgm:pt>
    <dgm:pt modelId="{8E57183B-DD41-4FD7-A9DD-4A6DFAB7B999}" type="pres">
      <dgm:prSet presAssocID="{EF73D4CA-2E97-4B3A-AA90-1C038E957945}" presName="parentText" presStyleLbl="node1" presStyleIdx="0" presStyleCnt="12">
        <dgm:presLayoutVars>
          <dgm:chMax val="1"/>
          <dgm:bulletEnabled val="1"/>
        </dgm:presLayoutVars>
      </dgm:prSet>
      <dgm:spPr/>
    </dgm:pt>
    <dgm:pt modelId="{6CBEE909-0745-4B4E-808B-9DB6AA9A1A73}" type="pres">
      <dgm:prSet presAssocID="{EF73D4CA-2E97-4B3A-AA90-1C038E957945}" presName="descendantText" presStyleLbl="alignAccFollowNode1" presStyleIdx="0" presStyleCnt="12">
        <dgm:presLayoutVars>
          <dgm:bulletEnabled val="1"/>
        </dgm:presLayoutVars>
      </dgm:prSet>
      <dgm:spPr/>
    </dgm:pt>
    <dgm:pt modelId="{B3E2B31B-0D80-40BD-8AB8-9B4D54AB18DC}" type="pres">
      <dgm:prSet presAssocID="{2E58FBBD-4DAE-4B00-AE19-248017E61D11}" presName="sp" presStyleCnt="0"/>
      <dgm:spPr/>
    </dgm:pt>
    <dgm:pt modelId="{117A1CA2-3AF5-42F5-B2FD-07ED13A487D7}" type="pres">
      <dgm:prSet presAssocID="{1248D462-E10D-4D8B-AF68-FAC9D065B8D1}" presName="linNode" presStyleCnt="0"/>
      <dgm:spPr/>
    </dgm:pt>
    <dgm:pt modelId="{33915695-5985-407F-80D0-80E7BE80827A}" type="pres">
      <dgm:prSet presAssocID="{1248D462-E10D-4D8B-AF68-FAC9D065B8D1}" presName="parentText" presStyleLbl="node1" presStyleIdx="1" presStyleCnt="12">
        <dgm:presLayoutVars>
          <dgm:chMax val="1"/>
          <dgm:bulletEnabled val="1"/>
        </dgm:presLayoutVars>
      </dgm:prSet>
      <dgm:spPr/>
    </dgm:pt>
    <dgm:pt modelId="{44296D43-2A82-491D-9140-9EAA4C0E20BE}" type="pres">
      <dgm:prSet presAssocID="{1248D462-E10D-4D8B-AF68-FAC9D065B8D1}" presName="descendantText" presStyleLbl="alignAccFollowNode1" presStyleIdx="1" presStyleCnt="12">
        <dgm:presLayoutVars>
          <dgm:bulletEnabled val="1"/>
        </dgm:presLayoutVars>
      </dgm:prSet>
      <dgm:spPr/>
    </dgm:pt>
    <dgm:pt modelId="{7E90D5BA-1F18-4D61-AB89-BE8AF9BB7F86}" type="pres">
      <dgm:prSet presAssocID="{5C87813E-25F8-4C4E-A3A0-3D91E06193D0}" presName="sp" presStyleCnt="0"/>
      <dgm:spPr/>
    </dgm:pt>
    <dgm:pt modelId="{7E52ED36-0B43-4BE4-AD4D-68969742A7FE}" type="pres">
      <dgm:prSet presAssocID="{481C8EB3-9B01-49C8-B143-50B2C42E7F5D}" presName="linNode" presStyleCnt="0"/>
      <dgm:spPr/>
    </dgm:pt>
    <dgm:pt modelId="{0A948F08-7128-4BB0-9C23-48DF59444251}" type="pres">
      <dgm:prSet presAssocID="{481C8EB3-9B01-49C8-B143-50B2C42E7F5D}" presName="parentText" presStyleLbl="node1" presStyleIdx="2" presStyleCnt="12">
        <dgm:presLayoutVars>
          <dgm:chMax val="1"/>
          <dgm:bulletEnabled val="1"/>
        </dgm:presLayoutVars>
      </dgm:prSet>
      <dgm:spPr/>
    </dgm:pt>
    <dgm:pt modelId="{B1F7A81F-9B8D-4180-9197-2629BAF76A65}" type="pres">
      <dgm:prSet presAssocID="{481C8EB3-9B01-49C8-B143-50B2C42E7F5D}" presName="descendantText" presStyleLbl="alignAccFollowNode1" presStyleIdx="2" presStyleCnt="12">
        <dgm:presLayoutVars>
          <dgm:bulletEnabled val="1"/>
        </dgm:presLayoutVars>
      </dgm:prSet>
      <dgm:spPr/>
    </dgm:pt>
    <dgm:pt modelId="{D1AF0D61-A36E-4F02-87A4-AAE91D04059D}" type="pres">
      <dgm:prSet presAssocID="{329A2637-2E19-4C5B-893E-E9B18C7BFAE6}" presName="sp" presStyleCnt="0"/>
      <dgm:spPr/>
    </dgm:pt>
    <dgm:pt modelId="{B8449168-6AD2-440E-A7B0-672184C7811E}" type="pres">
      <dgm:prSet presAssocID="{CCCD559F-BBBF-4064-9EE8-EA6F423F1583}" presName="linNode" presStyleCnt="0"/>
      <dgm:spPr/>
    </dgm:pt>
    <dgm:pt modelId="{8DCF927C-546C-4D01-90D2-C1EB3156583A}" type="pres">
      <dgm:prSet presAssocID="{CCCD559F-BBBF-4064-9EE8-EA6F423F1583}" presName="parentText" presStyleLbl="node1" presStyleIdx="3" presStyleCnt="12">
        <dgm:presLayoutVars>
          <dgm:chMax val="1"/>
          <dgm:bulletEnabled val="1"/>
        </dgm:presLayoutVars>
      </dgm:prSet>
      <dgm:spPr/>
    </dgm:pt>
    <dgm:pt modelId="{CA820CA0-F1ED-4A5A-9E49-214978B757F2}" type="pres">
      <dgm:prSet presAssocID="{CCCD559F-BBBF-4064-9EE8-EA6F423F1583}" presName="descendantText" presStyleLbl="alignAccFollowNode1" presStyleIdx="3" presStyleCnt="12">
        <dgm:presLayoutVars>
          <dgm:bulletEnabled val="1"/>
        </dgm:presLayoutVars>
      </dgm:prSet>
      <dgm:spPr/>
    </dgm:pt>
    <dgm:pt modelId="{E0B07302-8ECA-4F83-991C-A81A4B68738F}" type="pres">
      <dgm:prSet presAssocID="{2C1ECDB8-99A0-477E-B72B-DC258535871F}" presName="sp" presStyleCnt="0"/>
      <dgm:spPr/>
    </dgm:pt>
    <dgm:pt modelId="{03CD7772-B7E4-4773-926F-1CE46A089C49}" type="pres">
      <dgm:prSet presAssocID="{C1177211-E0C3-4D03-957C-AE7950A13498}" presName="linNode" presStyleCnt="0"/>
      <dgm:spPr/>
    </dgm:pt>
    <dgm:pt modelId="{ED057150-22AB-4EBF-8AC8-AA07A2D4933C}" type="pres">
      <dgm:prSet presAssocID="{C1177211-E0C3-4D03-957C-AE7950A13498}" presName="parentText" presStyleLbl="node1" presStyleIdx="4" presStyleCnt="12">
        <dgm:presLayoutVars>
          <dgm:chMax val="1"/>
          <dgm:bulletEnabled val="1"/>
        </dgm:presLayoutVars>
      </dgm:prSet>
      <dgm:spPr/>
    </dgm:pt>
    <dgm:pt modelId="{83801693-D854-45F3-9F14-D73597549785}" type="pres">
      <dgm:prSet presAssocID="{C1177211-E0C3-4D03-957C-AE7950A13498}" presName="descendantText" presStyleLbl="alignAccFollowNode1" presStyleIdx="4" presStyleCnt="12">
        <dgm:presLayoutVars>
          <dgm:bulletEnabled val="1"/>
        </dgm:presLayoutVars>
      </dgm:prSet>
      <dgm:spPr/>
    </dgm:pt>
    <dgm:pt modelId="{AEE27CF1-F4BE-4866-8FAC-96090413435B}" type="pres">
      <dgm:prSet presAssocID="{F5E214ED-C470-4822-8FB7-ACDF1C546D24}" presName="sp" presStyleCnt="0"/>
      <dgm:spPr/>
    </dgm:pt>
    <dgm:pt modelId="{4EC59B43-456D-4237-81D0-CB420E087132}" type="pres">
      <dgm:prSet presAssocID="{03B78651-2ADD-4B8E-95B1-3657C8DD753E}" presName="linNode" presStyleCnt="0"/>
      <dgm:spPr/>
    </dgm:pt>
    <dgm:pt modelId="{86C1219A-D00C-44BD-989A-0CA089FD1282}" type="pres">
      <dgm:prSet presAssocID="{03B78651-2ADD-4B8E-95B1-3657C8DD753E}" presName="parentText" presStyleLbl="node1" presStyleIdx="5" presStyleCnt="12">
        <dgm:presLayoutVars>
          <dgm:chMax val="1"/>
          <dgm:bulletEnabled val="1"/>
        </dgm:presLayoutVars>
      </dgm:prSet>
      <dgm:spPr/>
    </dgm:pt>
    <dgm:pt modelId="{DE18BFBE-6A31-4208-B8E2-821DB3FCD823}" type="pres">
      <dgm:prSet presAssocID="{03B78651-2ADD-4B8E-95B1-3657C8DD753E}" presName="descendantText" presStyleLbl="alignAccFollowNode1" presStyleIdx="5" presStyleCnt="12">
        <dgm:presLayoutVars>
          <dgm:bulletEnabled val="1"/>
        </dgm:presLayoutVars>
      </dgm:prSet>
      <dgm:spPr/>
    </dgm:pt>
    <dgm:pt modelId="{68176BBD-0D72-483D-AEB5-B79641B635C7}" type="pres">
      <dgm:prSet presAssocID="{1492D638-6F91-4CCA-A0E9-E136AF8EC143}" presName="sp" presStyleCnt="0"/>
      <dgm:spPr/>
    </dgm:pt>
    <dgm:pt modelId="{597F63A4-5BA7-4057-886D-6FBCCB46D6A5}" type="pres">
      <dgm:prSet presAssocID="{62275C07-7B70-4151-B108-B82D7528D18B}" presName="linNode" presStyleCnt="0"/>
      <dgm:spPr/>
    </dgm:pt>
    <dgm:pt modelId="{42895281-5C96-485D-80CB-3155FB249A08}" type="pres">
      <dgm:prSet presAssocID="{62275C07-7B70-4151-B108-B82D7528D18B}" presName="parentText" presStyleLbl="node1" presStyleIdx="6" presStyleCnt="12">
        <dgm:presLayoutVars>
          <dgm:chMax val="1"/>
          <dgm:bulletEnabled val="1"/>
        </dgm:presLayoutVars>
      </dgm:prSet>
      <dgm:spPr/>
    </dgm:pt>
    <dgm:pt modelId="{5AAE007B-119C-4599-9699-1B1BC41ED376}" type="pres">
      <dgm:prSet presAssocID="{62275C07-7B70-4151-B108-B82D7528D18B}" presName="descendantText" presStyleLbl="alignAccFollowNode1" presStyleIdx="6" presStyleCnt="12">
        <dgm:presLayoutVars>
          <dgm:bulletEnabled val="1"/>
        </dgm:presLayoutVars>
      </dgm:prSet>
      <dgm:spPr/>
    </dgm:pt>
    <dgm:pt modelId="{D6BA7858-F00D-4972-ACB9-C2D1F059054D}" type="pres">
      <dgm:prSet presAssocID="{74D1FCEC-3081-498E-BE0A-C2069EE7F0D7}" presName="sp" presStyleCnt="0"/>
      <dgm:spPr/>
    </dgm:pt>
    <dgm:pt modelId="{5979D836-8A7C-4E65-A1DA-7F5D41709E0E}" type="pres">
      <dgm:prSet presAssocID="{7AF39F92-245C-4112-AD9D-69CA7E4CDD5C}" presName="linNode" presStyleCnt="0"/>
      <dgm:spPr/>
    </dgm:pt>
    <dgm:pt modelId="{014934C8-5A47-4CF7-8565-6C36A0BBE08C}" type="pres">
      <dgm:prSet presAssocID="{7AF39F92-245C-4112-AD9D-69CA7E4CDD5C}" presName="parentText" presStyleLbl="node1" presStyleIdx="7" presStyleCnt="12">
        <dgm:presLayoutVars>
          <dgm:chMax val="1"/>
          <dgm:bulletEnabled val="1"/>
        </dgm:presLayoutVars>
      </dgm:prSet>
      <dgm:spPr/>
    </dgm:pt>
    <dgm:pt modelId="{68C1CEF4-AF7C-4020-9001-F75CECF68F46}" type="pres">
      <dgm:prSet presAssocID="{7AF39F92-245C-4112-AD9D-69CA7E4CDD5C}" presName="descendantText" presStyleLbl="alignAccFollowNode1" presStyleIdx="7" presStyleCnt="12">
        <dgm:presLayoutVars>
          <dgm:bulletEnabled val="1"/>
        </dgm:presLayoutVars>
      </dgm:prSet>
      <dgm:spPr/>
    </dgm:pt>
    <dgm:pt modelId="{37770E28-5963-4D6F-9B23-EC253A4BA774}" type="pres">
      <dgm:prSet presAssocID="{28477B7C-A344-40B8-87DB-A989D42CF13B}" presName="sp" presStyleCnt="0"/>
      <dgm:spPr/>
    </dgm:pt>
    <dgm:pt modelId="{0FB64DA4-D9F3-4822-9D7E-DF4AF05058B9}" type="pres">
      <dgm:prSet presAssocID="{5F19248F-6634-45A3-8409-547C44B4338F}" presName="linNode" presStyleCnt="0"/>
      <dgm:spPr/>
    </dgm:pt>
    <dgm:pt modelId="{A2BE1A60-43BE-42B7-9BFB-2A1CBFD7EFF9}" type="pres">
      <dgm:prSet presAssocID="{5F19248F-6634-45A3-8409-547C44B4338F}" presName="parentText" presStyleLbl="node1" presStyleIdx="8" presStyleCnt="12">
        <dgm:presLayoutVars>
          <dgm:chMax val="1"/>
          <dgm:bulletEnabled val="1"/>
        </dgm:presLayoutVars>
      </dgm:prSet>
      <dgm:spPr/>
    </dgm:pt>
    <dgm:pt modelId="{4AFFFE75-A7FA-4988-83F1-0C97D8F75854}" type="pres">
      <dgm:prSet presAssocID="{5F19248F-6634-45A3-8409-547C44B4338F}" presName="descendantText" presStyleLbl="alignAccFollowNode1" presStyleIdx="8" presStyleCnt="12">
        <dgm:presLayoutVars>
          <dgm:bulletEnabled val="1"/>
        </dgm:presLayoutVars>
      </dgm:prSet>
      <dgm:spPr/>
    </dgm:pt>
    <dgm:pt modelId="{BF17CD34-8AB2-4FB6-96ED-C2E2EAF99B03}" type="pres">
      <dgm:prSet presAssocID="{1A81D561-2934-4B17-AAD2-65067E5E0420}" presName="sp" presStyleCnt="0"/>
      <dgm:spPr/>
    </dgm:pt>
    <dgm:pt modelId="{CE54F404-6222-4BAD-B0BF-402852F11916}" type="pres">
      <dgm:prSet presAssocID="{64E3AA23-BA53-4359-B4F0-4CFB94639805}" presName="linNode" presStyleCnt="0"/>
      <dgm:spPr/>
    </dgm:pt>
    <dgm:pt modelId="{D8C51E6C-68D5-4A07-817F-CA988F157676}" type="pres">
      <dgm:prSet presAssocID="{64E3AA23-BA53-4359-B4F0-4CFB94639805}" presName="parentText" presStyleLbl="node1" presStyleIdx="9" presStyleCnt="12">
        <dgm:presLayoutVars>
          <dgm:chMax val="1"/>
          <dgm:bulletEnabled val="1"/>
        </dgm:presLayoutVars>
      </dgm:prSet>
      <dgm:spPr/>
    </dgm:pt>
    <dgm:pt modelId="{42158B32-419E-4D03-9BB2-1F0A6188A0E0}" type="pres">
      <dgm:prSet presAssocID="{64E3AA23-BA53-4359-B4F0-4CFB94639805}" presName="descendantText" presStyleLbl="alignAccFollowNode1" presStyleIdx="9" presStyleCnt="12">
        <dgm:presLayoutVars>
          <dgm:bulletEnabled val="1"/>
        </dgm:presLayoutVars>
      </dgm:prSet>
      <dgm:spPr/>
    </dgm:pt>
    <dgm:pt modelId="{90497091-84CC-4F2A-91C5-8D5D07CFFE99}" type="pres">
      <dgm:prSet presAssocID="{D95DA504-2578-400E-BE6A-A35254E3C630}" presName="sp" presStyleCnt="0"/>
      <dgm:spPr/>
    </dgm:pt>
    <dgm:pt modelId="{CB73748C-9D2A-4D0E-86D3-A5CD5897800A}" type="pres">
      <dgm:prSet presAssocID="{F3663AE5-10EC-4AE7-A18E-753DFDEF8C1D}" presName="linNode" presStyleCnt="0"/>
      <dgm:spPr/>
    </dgm:pt>
    <dgm:pt modelId="{F3D90267-7E40-4BA7-B505-79A9F6EE9C48}" type="pres">
      <dgm:prSet presAssocID="{F3663AE5-10EC-4AE7-A18E-753DFDEF8C1D}" presName="parentText" presStyleLbl="node1" presStyleIdx="10" presStyleCnt="12">
        <dgm:presLayoutVars>
          <dgm:chMax val="1"/>
          <dgm:bulletEnabled val="1"/>
        </dgm:presLayoutVars>
      </dgm:prSet>
      <dgm:spPr/>
    </dgm:pt>
    <dgm:pt modelId="{5B147864-3B08-4585-A46C-C8C263EC7224}" type="pres">
      <dgm:prSet presAssocID="{F3663AE5-10EC-4AE7-A18E-753DFDEF8C1D}" presName="descendantText" presStyleLbl="alignAccFollowNode1" presStyleIdx="10" presStyleCnt="12">
        <dgm:presLayoutVars>
          <dgm:bulletEnabled val="1"/>
        </dgm:presLayoutVars>
      </dgm:prSet>
      <dgm:spPr/>
    </dgm:pt>
    <dgm:pt modelId="{31B984B6-7BCB-456F-81A9-2AC54275443F}" type="pres">
      <dgm:prSet presAssocID="{FDEF9D97-ED61-4B11-83A5-895F388CB178}" presName="sp" presStyleCnt="0"/>
      <dgm:spPr/>
    </dgm:pt>
    <dgm:pt modelId="{D2E74FCF-28F7-4A93-8880-697F6A5CB6A1}" type="pres">
      <dgm:prSet presAssocID="{E8FE9FF7-B100-4C51-A640-838DF3839C46}" presName="linNode" presStyleCnt="0"/>
      <dgm:spPr/>
    </dgm:pt>
    <dgm:pt modelId="{B9CDE4F0-4091-4E89-A6A3-3FC05E4AA07D}" type="pres">
      <dgm:prSet presAssocID="{E8FE9FF7-B100-4C51-A640-838DF3839C46}" presName="parentText" presStyleLbl="node1" presStyleIdx="11" presStyleCnt="12">
        <dgm:presLayoutVars>
          <dgm:chMax val="1"/>
          <dgm:bulletEnabled val="1"/>
        </dgm:presLayoutVars>
      </dgm:prSet>
      <dgm:spPr/>
    </dgm:pt>
    <dgm:pt modelId="{AD3D1667-8047-420E-9F4B-BD8DCB20746D}" type="pres">
      <dgm:prSet presAssocID="{E8FE9FF7-B100-4C51-A640-838DF3839C46}" presName="descendantText" presStyleLbl="alignAccFollowNode1" presStyleIdx="11" presStyleCnt="12">
        <dgm:presLayoutVars>
          <dgm:bulletEnabled val="1"/>
        </dgm:presLayoutVars>
      </dgm:prSet>
      <dgm:spPr/>
    </dgm:pt>
  </dgm:ptLst>
  <dgm:cxnLst>
    <dgm:cxn modelId="{C6B08603-BC29-4A21-BEC5-FE355FFD3CE0}" srcId="{6C9175DF-E0C5-4652-970E-CE1B9CC2D1D5}" destId="{7AF39F92-245C-4112-AD9D-69CA7E4CDD5C}" srcOrd="7" destOrd="0" parTransId="{84F67CF2-6981-4F04-A337-69630DBDCAB8}" sibTransId="{28477B7C-A344-40B8-87DB-A989D42CF13B}"/>
    <dgm:cxn modelId="{02076904-33E9-4B1D-8971-F39F136661B0}" srcId="{7AF39F92-245C-4112-AD9D-69CA7E4CDD5C}" destId="{772E0CA8-5F3A-49DB-9A30-45C4A228690E}" srcOrd="0" destOrd="0" parTransId="{34012B13-2DEF-4C78-B430-102A02F1A9B1}" sibTransId="{552FADC9-56C0-420A-AD8E-8B5D5D5E2070}"/>
    <dgm:cxn modelId="{B914BB10-0AAF-4CE2-9458-C2E20E069B0F}" srcId="{03B78651-2ADD-4B8E-95B1-3657C8DD753E}" destId="{3FADCB6C-62A2-4F9C-8DF9-0C20C3E0DBD0}" srcOrd="0" destOrd="0" parTransId="{4B9C4542-DC47-473C-A482-65DBB907961C}" sibTransId="{B1B57899-E177-40C2-8B76-D93A522BC394}"/>
    <dgm:cxn modelId="{13292516-F5F6-4256-B006-341CF59E8981}" type="presOf" srcId="{60BC9901-8BFF-419D-8B2B-CD0E62848C6D}" destId="{AD3D1667-8047-420E-9F4B-BD8DCB20746D}" srcOrd="0" destOrd="0" presId="urn:microsoft.com/office/officeart/2005/8/layout/vList5"/>
    <dgm:cxn modelId="{00712319-4924-4C5A-A8E4-BF0D1AA0AA13}" srcId="{6C9175DF-E0C5-4652-970E-CE1B9CC2D1D5}" destId="{64E3AA23-BA53-4359-B4F0-4CFB94639805}" srcOrd="9" destOrd="0" parTransId="{C8866BED-B5E8-4031-A585-58C63F9DF04B}" sibTransId="{D95DA504-2578-400E-BE6A-A35254E3C630}"/>
    <dgm:cxn modelId="{574A3F1C-6DD3-4ECC-8DA8-9B42DE2B28F3}" srcId="{6C9175DF-E0C5-4652-970E-CE1B9CC2D1D5}" destId="{CCCD559F-BBBF-4064-9EE8-EA6F423F1583}" srcOrd="3" destOrd="0" parTransId="{F4DF789C-B4B0-46A8-A6D8-C548F31A7A12}" sibTransId="{2C1ECDB8-99A0-477E-B72B-DC258535871F}"/>
    <dgm:cxn modelId="{35921D21-CBA7-4AC9-BDCD-39BA2727B10A}" type="presOf" srcId="{2DFB873D-2769-4ED1-80B7-AB0CAF4B74CA}" destId="{42158B32-419E-4D03-9BB2-1F0A6188A0E0}" srcOrd="0" destOrd="0" presId="urn:microsoft.com/office/officeart/2005/8/layout/vList5"/>
    <dgm:cxn modelId="{F387F122-165F-4434-B581-F42339FD1108}" srcId="{1248D462-E10D-4D8B-AF68-FAC9D065B8D1}" destId="{0D954E87-06E2-48B8-984A-FD0987354DCE}" srcOrd="0" destOrd="0" parTransId="{F21B0625-B3E2-4617-B556-59C28DC61760}" sibTransId="{3F6B5181-B694-4607-B4B2-25B2D1843320}"/>
    <dgm:cxn modelId="{CAC54623-9218-43CE-9252-B884147B68C5}" srcId="{6C9175DF-E0C5-4652-970E-CE1B9CC2D1D5}" destId="{F3663AE5-10EC-4AE7-A18E-753DFDEF8C1D}" srcOrd="10" destOrd="0" parTransId="{F03CC7E2-661F-416E-99E0-7E4D7689FAF4}" sibTransId="{FDEF9D97-ED61-4B11-83A5-895F388CB178}"/>
    <dgm:cxn modelId="{1288682A-AF11-4C4F-A55B-7302F7CD1A55}" type="presOf" srcId="{3FADCB6C-62A2-4F9C-8DF9-0C20C3E0DBD0}" destId="{DE18BFBE-6A31-4208-B8E2-821DB3FCD823}" srcOrd="0" destOrd="0" presId="urn:microsoft.com/office/officeart/2005/8/layout/vList5"/>
    <dgm:cxn modelId="{027F3130-B33E-4333-971E-2C84509463A5}" srcId="{62275C07-7B70-4151-B108-B82D7528D18B}" destId="{1F47D95E-B358-4E52-88CE-CAE38A734306}" srcOrd="0" destOrd="0" parTransId="{58ECA139-D5C1-456C-A65A-3A7FC86FD720}" sibTransId="{3971F5F4-CF89-4359-8294-2E49C5454111}"/>
    <dgm:cxn modelId="{1E4A5130-2659-40D3-967E-A626220181E7}" type="presOf" srcId="{1F47D95E-B358-4E52-88CE-CAE38A734306}" destId="{5AAE007B-119C-4599-9699-1B1BC41ED376}" srcOrd="0" destOrd="0" presId="urn:microsoft.com/office/officeart/2005/8/layout/vList5"/>
    <dgm:cxn modelId="{E8DAD334-3CC5-491A-B820-2D3E04656F64}" type="presOf" srcId="{64E3AA23-BA53-4359-B4F0-4CFB94639805}" destId="{D8C51E6C-68D5-4A07-817F-CA988F157676}" srcOrd="0" destOrd="0" presId="urn:microsoft.com/office/officeart/2005/8/layout/vList5"/>
    <dgm:cxn modelId="{A2C35242-B9C0-4A47-B225-7DEA2B6D8B14}" type="presOf" srcId="{7AF39F92-245C-4112-AD9D-69CA7E4CDD5C}" destId="{014934C8-5A47-4CF7-8565-6C36A0BBE08C}" srcOrd="0" destOrd="0" presId="urn:microsoft.com/office/officeart/2005/8/layout/vList5"/>
    <dgm:cxn modelId="{FF78B943-C7FC-4A28-8BC5-7C8963BA8C2F}" srcId="{E8FE9FF7-B100-4C51-A640-838DF3839C46}" destId="{60BC9901-8BFF-419D-8B2B-CD0E62848C6D}" srcOrd="0" destOrd="0" parTransId="{060BB4F9-7D2C-47A1-A8CB-073D0FDBD57E}" sibTransId="{74C9DE3C-6C1F-4B38-9647-43C670B2377C}"/>
    <dgm:cxn modelId="{38009844-9B4C-4A9B-B19B-4C670CE65B83}" srcId="{F3663AE5-10EC-4AE7-A18E-753DFDEF8C1D}" destId="{09FF2410-D923-4946-A7A6-BF1B7D4AC1BD}" srcOrd="0" destOrd="0" parTransId="{379737DD-5068-4573-8FD3-B4203AC66FBF}" sibTransId="{83A1E41C-5849-4B42-B5BA-30FAB04AAF57}"/>
    <dgm:cxn modelId="{1028396A-57B2-499A-951D-B18F94CB9ECC}" type="presOf" srcId="{EF73D4CA-2E97-4B3A-AA90-1C038E957945}" destId="{8E57183B-DD41-4FD7-A9DD-4A6DFAB7B999}" srcOrd="0" destOrd="0" presId="urn:microsoft.com/office/officeart/2005/8/layout/vList5"/>
    <dgm:cxn modelId="{C10B0054-17F5-47CA-9125-105E62649340}" type="presOf" srcId="{481C8EB3-9B01-49C8-B143-50B2C42E7F5D}" destId="{0A948F08-7128-4BB0-9C23-48DF59444251}" srcOrd="0" destOrd="0" presId="urn:microsoft.com/office/officeart/2005/8/layout/vList5"/>
    <dgm:cxn modelId="{0E23D577-9ED3-4963-8BCE-E8DABA1F674D}" type="presOf" srcId="{09FF2410-D923-4946-A7A6-BF1B7D4AC1BD}" destId="{5B147864-3B08-4585-A46C-C8C263EC7224}" srcOrd="0" destOrd="0" presId="urn:microsoft.com/office/officeart/2005/8/layout/vList5"/>
    <dgm:cxn modelId="{9FC5E358-1982-4277-8450-ED97CAB54C0E}" srcId="{6C9175DF-E0C5-4652-970E-CE1B9CC2D1D5}" destId="{C1177211-E0C3-4D03-957C-AE7950A13498}" srcOrd="4" destOrd="0" parTransId="{347D442B-6A96-490E-86D4-41C751122346}" sibTransId="{F5E214ED-C470-4822-8FB7-ACDF1C546D24}"/>
    <dgm:cxn modelId="{F056D57E-016D-47F7-87A9-F89B90D27019}" type="presOf" srcId="{20DD1417-7987-49CD-A678-F04A8CA5FC8F}" destId="{83801693-D854-45F3-9F14-D73597549785}" srcOrd="0" destOrd="0" presId="urn:microsoft.com/office/officeart/2005/8/layout/vList5"/>
    <dgm:cxn modelId="{56A4E586-E56F-4E7D-A61C-EC485AB19D25}" type="presOf" srcId="{6C9175DF-E0C5-4652-970E-CE1B9CC2D1D5}" destId="{233F50A5-1C16-4A4C-93C7-538A77555513}" srcOrd="0" destOrd="0" presId="urn:microsoft.com/office/officeart/2005/8/layout/vList5"/>
    <dgm:cxn modelId="{46184B8B-4330-4B35-A297-586044800800}" type="presOf" srcId="{03B78651-2ADD-4B8E-95B1-3657C8DD753E}" destId="{86C1219A-D00C-44BD-989A-0CA089FD1282}" srcOrd="0" destOrd="0" presId="urn:microsoft.com/office/officeart/2005/8/layout/vList5"/>
    <dgm:cxn modelId="{86BCC190-445F-42AA-B511-084B4E883006}" type="presOf" srcId="{C1177211-E0C3-4D03-957C-AE7950A13498}" destId="{ED057150-22AB-4EBF-8AC8-AA07A2D4933C}" srcOrd="0" destOrd="0" presId="urn:microsoft.com/office/officeart/2005/8/layout/vList5"/>
    <dgm:cxn modelId="{666ECE90-2809-4252-99A7-50EC4692801F}" srcId="{481C8EB3-9B01-49C8-B143-50B2C42E7F5D}" destId="{11F3AE88-9D4B-4CFF-BAF6-6CAB7F6F5566}" srcOrd="0" destOrd="0" parTransId="{206561C7-2E3C-47B8-93A5-6A1CD467699A}" sibTransId="{1F9A91E7-6F22-4A43-BA3C-08425E0FB5FA}"/>
    <dgm:cxn modelId="{9E533196-9777-44EE-8B75-644D8D56BF3E}" type="presOf" srcId="{62275C07-7B70-4151-B108-B82D7528D18B}" destId="{42895281-5C96-485D-80CB-3155FB249A08}" srcOrd="0" destOrd="0" presId="urn:microsoft.com/office/officeart/2005/8/layout/vList5"/>
    <dgm:cxn modelId="{0280FD97-4176-4058-A5E5-619574956B7A}" type="presOf" srcId="{E7666CFB-C79B-4C7E-A217-20EE7E866192}" destId="{4AFFFE75-A7FA-4988-83F1-0C97D8F75854}" srcOrd="0" destOrd="0" presId="urn:microsoft.com/office/officeart/2005/8/layout/vList5"/>
    <dgm:cxn modelId="{BE939F99-F377-485C-A366-DE8C7F9A7F54}" type="presOf" srcId="{0D954E87-06E2-48B8-984A-FD0987354DCE}" destId="{44296D43-2A82-491D-9140-9EAA4C0E20BE}" srcOrd="0" destOrd="0" presId="urn:microsoft.com/office/officeart/2005/8/layout/vList5"/>
    <dgm:cxn modelId="{A1ABEE99-D626-45BF-934A-7823B440895A}" srcId="{6C9175DF-E0C5-4652-970E-CE1B9CC2D1D5}" destId="{62275C07-7B70-4151-B108-B82D7528D18B}" srcOrd="6" destOrd="0" parTransId="{E517B6EB-0714-4380-B5D7-7180E631E67B}" sibTransId="{74D1FCEC-3081-498E-BE0A-C2069EE7F0D7}"/>
    <dgm:cxn modelId="{A6B6B59D-97DD-4269-8F52-B58589E19DAC}" type="presOf" srcId="{397A3649-BA77-4071-84A5-9D936476EC80}" destId="{6CBEE909-0745-4B4E-808B-9DB6AA9A1A73}" srcOrd="0" destOrd="0" presId="urn:microsoft.com/office/officeart/2005/8/layout/vList5"/>
    <dgm:cxn modelId="{A29A6AA6-2A39-4CF2-8103-21F102013C09}" type="presOf" srcId="{5F19248F-6634-45A3-8409-547C44B4338F}" destId="{A2BE1A60-43BE-42B7-9BFB-2A1CBFD7EFF9}" srcOrd="0" destOrd="0" presId="urn:microsoft.com/office/officeart/2005/8/layout/vList5"/>
    <dgm:cxn modelId="{CEF78AA8-14A5-42F6-9420-AA81B3110F0E}" type="presOf" srcId="{F3663AE5-10EC-4AE7-A18E-753DFDEF8C1D}" destId="{F3D90267-7E40-4BA7-B505-79A9F6EE9C48}" srcOrd="0" destOrd="0" presId="urn:microsoft.com/office/officeart/2005/8/layout/vList5"/>
    <dgm:cxn modelId="{D7CB0FB0-B03F-43E7-8B8B-1B6AC0CDF8D3}" srcId="{6C9175DF-E0C5-4652-970E-CE1B9CC2D1D5}" destId="{5F19248F-6634-45A3-8409-547C44B4338F}" srcOrd="8" destOrd="0" parTransId="{EFCB33C3-AD4D-403E-B5AE-4F326237E16C}" sibTransId="{1A81D561-2934-4B17-AAD2-65067E5E0420}"/>
    <dgm:cxn modelId="{4595BDB5-F713-44EE-9615-98B10DD38B05}" srcId="{6C9175DF-E0C5-4652-970E-CE1B9CC2D1D5}" destId="{1248D462-E10D-4D8B-AF68-FAC9D065B8D1}" srcOrd="1" destOrd="0" parTransId="{86C28EF8-657D-42A7-999B-11EBA3A03DE1}" sibTransId="{5C87813E-25F8-4C4E-A3A0-3D91E06193D0}"/>
    <dgm:cxn modelId="{3E015ABF-8350-4E09-BDF9-E61C7623E967}" type="presOf" srcId="{F3283A6D-D533-4362-BB8C-5CC9B003ECB9}" destId="{CA820CA0-F1ED-4A5A-9E49-214978B757F2}" srcOrd="0" destOrd="0" presId="urn:microsoft.com/office/officeart/2005/8/layout/vList5"/>
    <dgm:cxn modelId="{954E7EC0-A667-4197-B05B-83DB63686232}" type="presOf" srcId="{11F3AE88-9D4B-4CFF-BAF6-6CAB7F6F5566}" destId="{B1F7A81F-9B8D-4180-9197-2629BAF76A65}" srcOrd="0" destOrd="0" presId="urn:microsoft.com/office/officeart/2005/8/layout/vList5"/>
    <dgm:cxn modelId="{5B0D96C2-D139-4900-BCF2-91249DCB3A40}" srcId="{EF73D4CA-2E97-4B3A-AA90-1C038E957945}" destId="{397A3649-BA77-4071-84A5-9D936476EC80}" srcOrd="0" destOrd="0" parTransId="{273EC626-5D68-48EF-B169-C7F7D5FE6ED6}" sibTransId="{B2C09C60-CEBD-497A-BF37-F3428D240D68}"/>
    <dgm:cxn modelId="{4E2401CD-99FF-48BA-8918-FA67C6C2BE88}" srcId="{6C9175DF-E0C5-4652-970E-CE1B9CC2D1D5}" destId="{481C8EB3-9B01-49C8-B143-50B2C42E7F5D}" srcOrd="2" destOrd="0" parTransId="{0C4C4456-697D-410F-A1ED-A87E3EE9E6B3}" sibTransId="{329A2637-2E19-4C5B-893E-E9B18C7BFAE6}"/>
    <dgm:cxn modelId="{2D2716D4-2F01-4062-8299-274BB641D21E}" srcId="{5F19248F-6634-45A3-8409-547C44B4338F}" destId="{E7666CFB-C79B-4C7E-A217-20EE7E866192}" srcOrd="0" destOrd="0" parTransId="{322BE6D4-92E1-4AA1-B4DC-F56ADC0DA247}" sibTransId="{C622B929-A159-49EE-A617-34E01460895F}"/>
    <dgm:cxn modelId="{05258ED5-FB62-4E9F-8CD0-0835C787DF16}" srcId="{6C9175DF-E0C5-4652-970E-CE1B9CC2D1D5}" destId="{03B78651-2ADD-4B8E-95B1-3657C8DD753E}" srcOrd="5" destOrd="0" parTransId="{A135C094-1A2D-4F09-B9E0-63E6F9B1017F}" sibTransId="{1492D638-6F91-4CCA-A0E9-E136AF8EC143}"/>
    <dgm:cxn modelId="{960800D8-5EBE-4EC0-BA8B-9B85CBF0DC91}" type="presOf" srcId="{E8FE9FF7-B100-4C51-A640-838DF3839C46}" destId="{B9CDE4F0-4091-4E89-A6A3-3FC05E4AA07D}" srcOrd="0" destOrd="0" presId="urn:microsoft.com/office/officeart/2005/8/layout/vList5"/>
    <dgm:cxn modelId="{3E07CBDA-FA6E-412A-8A3B-8BE7C23B9CF9}" srcId="{64E3AA23-BA53-4359-B4F0-4CFB94639805}" destId="{2DFB873D-2769-4ED1-80B7-AB0CAF4B74CA}" srcOrd="0" destOrd="0" parTransId="{F1BF95A7-E7C7-4DEB-A3EA-CEE97E58ED27}" sibTransId="{675454F6-3C40-4135-8C15-D2559360146B}"/>
    <dgm:cxn modelId="{C472F2DA-5390-4328-B056-10337DBA4286}" type="presOf" srcId="{CCCD559F-BBBF-4064-9EE8-EA6F423F1583}" destId="{8DCF927C-546C-4D01-90D2-C1EB3156583A}" srcOrd="0" destOrd="0" presId="urn:microsoft.com/office/officeart/2005/8/layout/vList5"/>
    <dgm:cxn modelId="{7E5CDDE3-C2C2-4799-8167-EFE03B28C491}" srcId="{6C9175DF-E0C5-4652-970E-CE1B9CC2D1D5}" destId="{EF73D4CA-2E97-4B3A-AA90-1C038E957945}" srcOrd="0" destOrd="0" parTransId="{0685E71B-EBEC-481F-935C-D09851EA294B}" sibTransId="{2E58FBBD-4DAE-4B00-AE19-248017E61D11}"/>
    <dgm:cxn modelId="{688FA7E4-ED51-4111-9F58-08B057AC42CB}" type="presOf" srcId="{1248D462-E10D-4D8B-AF68-FAC9D065B8D1}" destId="{33915695-5985-407F-80D0-80E7BE80827A}" srcOrd="0" destOrd="0" presId="urn:microsoft.com/office/officeart/2005/8/layout/vList5"/>
    <dgm:cxn modelId="{C95BD3E7-4AA9-4EB5-A6AA-915A21462CC9}" srcId="{6C9175DF-E0C5-4652-970E-CE1B9CC2D1D5}" destId="{E8FE9FF7-B100-4C51-A640-838DF3839C46}" srcOrd="11" destOrd="0" parTransId="{91B942B3-5384-430F-8537-2DF17C6123E4}" sibTransId="{82DA96D7-3737-4686-A876-B9D14842F21F}"/>
    <dgm:cxn modelId="{A13061ED-1AC7-4480-919F-E258693D199D}" type="presOf" srcId="{772E0CA8-5F3A-49DB-9A30-45C4A228690E}" destId="{68C1CEF4-AF7C-4020-9001-F75CECF68F46}" srcOrd="0" destOrd="0" presId="urn:microsoft.com/office/officeart/2005/8/layout/vList5"/>
    <dgm:cxn modelId="{3ECC25EE-E690-4B32-99BA-A4F2BEB6B0CA}" srcId="{CCCD559F-BBBF-4064-9EE8-EA6F423F1583}" destId="{F3283A6D-D533-4362-BB8C-5CC9B003ECB9}" srcOrd="0" destOrd="0" parTransId="{B61301FC-79B3-4012-A894-B064F69C4AB1}" sibTransId="{4D5C720E-E145-44D3-A062-9808EB246B62}"/>
    <dgm:cxn modelId="{F46368FF-185C-464C-A065-0362665388D5}" srcId="{C1177211-E0C3-4D03-957C-AE7950A13498}" destId="{20DD1417-7987-49CD-A678-F04A8CA5FC8F}" srcOrd="0" destOrd="0" parTransId="{015F1B77-EA97-441B-AD54-CF219C283138}" sibTransId="{0A5B3437-54A8-47A3-9B19-1BF5D91A3AEA}"/>
    <dgm:cxn modelId="{3E728F97-F7A0-4C57-A8AB-9FB95BD6A1DD}" type="presParOf" srcId="{233F50A5-1C16-4A4C-93C7-538A77555513}" destId="{6457CF56-4753-438E-8250-C1ADF3A7FBB0}" srcOrd="0" destOrd="0" presId="urn:microsoft.com/office/officeart/2005/8/layout/vList5"/>
    <dgm:cxn modelId="{29A8A6AE-7F83-4814-B353-BD352053CEE5}" type="presParOf" srcId="{6457CF56-4753-438E-8250-C1ADF3A7FBB0}" destId="{8E57183B-DD41-4FD7-A9DD-4A6DFAB7B999}" srcOrd="0" destOrd="0" presId="urn:microsoft.com/office/officeart/2005/8/layout/vList5"/>
    <dgm:cxn modelId="{3DA31BAD-D428-4400-8D8C-480378961867}" type="presParOf" srcId="{6457CF56-4753-438E-8250-C1ADF3A7FBB0}" destId="{6CBEE909-0745-4B4E-808B-9DB6AA9A1A73}" srcOrd="1" destOrd="0" presId="urn:microsoft.com/office/officeart/2005/8/layout/vList5"/>
    <dgm:cxn modelId="{D9559FEA-7CE9-4FF4-861D-5DBD9FED83DF}" type="presParOf" srcId="{233F50A5-1C16-4A4C-93C7-538A77555513}" destId="{B3E2B31B-0D80-40BD-8AB8-9B4D54AB18DC}" srcOrd="1" destOrd="0" presId="urn:microsoft.com/office/officeart/2005/8/layout/vList5"/>
    <dgm:cxn modelId="{A132CBD9-271C-459C-B959-873BB0CC5CCB}" type="presParOf" srcId="{233F50A5-1C16-4A4C-93C7-538A77555513}" destId="{117A1CA2-3AF5-42F5-B2FD-07ED13A487D7}" srcOrd="2" destOrd="0" presId="urn:microsoft.com/office/officeart/2005/8/layout/vList5"/>
    <dgm:cxn modelId="{335432A3-0ADF-4860-8908-5A0B477779D0}" type="presParOf" srcId="{117A1CA2-3AF5-42F5-B2FD-07ED13A487D7}" destId="{33915695-5985-407F-80D0-80E7BE80827A}" srcOrd="0" destOrd="0" presId="urn:microsoft.com/office/officeart/2005/8/layout/vList5"/>
    <dgm:cxn modelId="{FDC7F80E-BEE1-45F2-86CB-1BC275A7D04E}" type="presParOf" srcId="{117A1CA2-3AF5-42F5-B2FD-07ED13A487D7}" destId="{44296D43-2A82-491D-9140-9EAA4C0E20BE}" srcOrd="1" destOrd="0" presId="urn:microsoft.com/office/officeart/2005/8/layout/vList5"/>
    <dgm:cxn modelId="{100181A5-5A0F-494F-84A5-7BE7A87D2E4E}" type="presParOf" srcId="{233F50A5-1C16-4A4C-93C7-538A77555513}" destId="{7E90D5BA-1F18-4D61-AB89-BE8AF9BB7F86}" srcOrd="3" destOrd="0" presId="urn:microsoft.com/office/officeart/2005/8/layout/vList5"/>
    <dgm:cxn modelId="{1A717405-BF4B-47CA-B122-517D81AD2B64}" type="presParOf" srcId="{233F50A5-1C16-4A4C-93C7-538A77555513}" destId="{7E52ED36-0B43-4BE4-AD4D-68969742A7FE}" srcOrd="4" destOrd="0" presId="urn:microsoft.com/office/officeart/2005/8/layout/vList5"/>
    <dgm:cxn modelId="{CE1B38F0-30E1-4BF0-827F-E5ECDED438D6}" type="presParOf" srcId="{7E52ED36-0B43-4BE4-AD4D-68969742A7FE}" destId="{0A948F08-7128-4BB0-9C23-48DF59444251}" srcOrd="0" destOrd="0" presId="urn:microsoft.com/office/officeart/2005/8/layout/vList5"/>
    <dgm:cxn modelId="{E664EB8E-EB54-4374-86F8-4DDBBA7CC08B}" type="presParOf" srcId="{7E52ED36-0B43-4BE4-AD4D-68969742A7FE}" destId="{B1F7A81F-9B8D-4180-9197-2629BAF76A65}" srcOrd="1" destOrd="0" presId="urn:microsoft.com/office/officeart/2005/8/layout/vList5"/>
    <dgm:cxn modelId="{4ED7DD36-4F87-498B-B6D5-F29AFCC8E15C}" type="presParOf" srcId="{233F50A5-1C16-4A4C-93C7-538A77555513}" destId="{D1AF0D61-A36E-4F02-87A4-AAE91D04059D}" srcOrd="5" destOrd="0" presId="urn:microsoft.com/office/officeart/2005/8/layout/vList5"/>
    <dgm:cxn modelId="{B84DDBB9-63D8-4EB0-BFAB-C2F24CEE2B16}" type="presParOf" srcId="{233F50A5-1C16-4A4C-93C7-538A77555513}" destId="{B8449168-6AD2-440E-A7B0-672184C7811E}" srcOrd="6" destOrd="0" presId="urn:microsoft.com/office/officeart/2005/8/layout/vList5"/>
    <dgm:cxn modelId="{2D7B2BF4-2F8B-4D5F-9A3A-9438016EBB16}" type="presParOf" srcId="{B8449168-6AD2-440E-A7B0-672184C7811E}" destId="{8DCF927C-546C-4D01-90D2-C1EB3156583A}" srcOrd="0" destOrd="0" presId="urn:microsoft.com/office/officeart/2005/8/layout/vList5"/>
    <dgm:cxn modelId="{0426AD09-3474-4AC2-8B7A-3D67D47D50C7}" type="presParOf" srcId="{B8449168-6AD2-440E-A7B0-672184C7811E}" destId="{CA820CA0-F1ED-4A5A-9E49-214978B757F2}" srcOrd="1" destOrd="0" presId="urn:microsoft.com/office/officeart/2005/8/layout/vList5"/>
    <dgm:cxn modelId="{F3EDC2EA-4D9F-43D5-9AEE-CE2016EEF77D}" type="presParOf" srcId="{233F50A5-1C16-4A4C-93C7-538A77555513}" destId="{E0B07302-8ECA-4F83-991C-A81A4B68738F}" srcOrd="7" destOrd="0" presId="urn:microsoft.com/office/officeart/2005/8/layout/vList5"/>
    <dgm:cxn modelId="{E179AF61-3EFE-4125-B4A0-0A9B0622763B}" type="presParOf" srcId="{233F50A5-1C16-4A4C-93C7-538A77555513}" destId="{03CD7772-B7E4-4773-926F-1CE46A089C49}" srcOrd="8" destOrd="0" presId="urn:microsoft.com/office/officeart/2005/8/layout/vList5"/>
    <dgm:cxn modelId="{B8F490A9-EE4C-4B92-B2BC-2749C9748C49}" type="presParOf" srcId="{03CD7772-B7E4-4773-926F-1CE46A089C49}" destId="{ED057150-22AB-4EBF-8AC8-AA07A2D4933C}" srcOrd="0" destOrd="0" presId="urn:microsoft.com/office/officeart/2005/8/layout/vList5"/>
    <dgm:cxn modelId="{223CB113-653E-4123-8D75-61F12484EA3A}" type="presParOf" srcId="{03CD7772-B7E4-4773-926F-1CE46A089C49}" destId="{83801693-D854-45F3-9F14-D73597549785}" srcOrd="1" destOrd="0" presId="urn:microsoft.com/office/officeart/2005/8/layout/vList5"/>
    <dgm:cxn modelId="{B533C010-E015-4BF5-8F5F-50342AAF9026}" type="presParOf" srcId="{233F50A5-1C16-4A4C-93C7-538A77555513}" destId="{AEE27CF1-F4BE-4866-8FAC-96090413435B}" srcOrd="9" destOrd="0" presId="urn:microsoft.com/office/officeart/2005/8/layout/vList5"/>
    <dgm:cxn modelId="{4CFFD2A7-ACAF-41A5-8D3C-0D0FB3BA72EC}" type="presParOf" srcId="{233F50A5-1C16-4A4C-93C7-538A77555513}" destId="{4EC59B43-456D-4237-81D0-CB420E087132}" srcOrd="10" destOrd="0" presId="urn:microsoft.com/office/officeart/2005/8/layout/vList5"/>
    <dgm:cxn modelId="{3980E32E-116C-407E-B7E8-61FF33077209}" type="presParOf" srcId="{4EC59B43-456D-4237-81D0-CB420E087132}" destId="{86C1219A-D00C-44BD-989A-0CA089FD1282}" srcOrd="0" destOrd="0" presId="urn:microsoft.com/office/officeart/2005/8/layout/vList5"/>
    <dgm:cxn modelId="{B395B884-A664-4222-A51E-0F4F31326A1B}" type="presParOf" srcId="{4EC59B43-456D-4237-81D0-CB420E087132}" destId="{DE18BFBE-6A31-4208-B8E2-821DB3FCD823}" srcOrd="1" destOrd="0" presId="urn:microsoft.com/office/officeart/2005/8/layout/vList5"/>
    <dgm:cxn modelId="{481B351D-D4F3-49F1-9C97-486222D7636A}" type="presParOf" srcId="{233F50A5-1C16-4A4C-93C7-538A77555513}" destId="{68176BBD-0D72-483D-AEB5-B79641B635C7}" srcOrd="11" destOrd="0" presId="urn:microsoft.com/office/officeart/2005/8/layout/vList5"/>
    <dgm:cxn modelId="{D0C9D7AD-F9F2-4465-90D8-0B7B461287EC}" type="presParOf" srcId="{233F50A5-1C16-4A4C-93C7-538A77555513}" destId="{597F63A4-5BA7-4057-886D-6FBCCB46D6A5}" srcOrd="12" destOrd="0" presId="urn:microsoft.com/office/officeart/2005/8/layout/vList5"/>
    <dgm:cxn modelId="{120B2BF2-6585-40A4-83ED-3663C3AB5990}" type="presParOf" srcId="{597F63A4-5BA7-4057-886D-6FBCCB46D6A5}" destId="{42895281-5C96-485D-80CB-3155FB249A08}" srcOrd="0" destOrd="0" presId="urn:microsoft.com/office/officeart/2005/8/layout/vList5"/>
    <dgm:cxn modelId="{47AEA076-C3AB-4ACB-9D4C-A546553FBB98}" type="presParOf" srcId="{597F63A4-5BA7-4057-886D-6FBCCB46D6A5}" destId="{5AAE007B-119C-4599-9699-1B1BC41ED376}" srcOrd="1" destOrd="0" presId="urn:microsoft.com/office/officeart/2005/8/layout/vList5"/>
    <dgm:cxn modelId="{C4390BED-A46E-49F9-8CB4-0202E1DD2215}" type="presParOf" srcId="{233F50A5-1C16-4A4C-93C7-538A77555513}" destId="{D6BA7858-F00D-4972-ACB9-C2D1F059054D}" srcOrd="13" destOrd="0" presId="urn:microsoft.com/office/officeart/2005/8/layout/vList5"/>
    <dgm:cxn modelId="{72AB6D10-4C39-4633-9C8B-358D0B22432D}" type="presParOf" srcId="{233F50A5-1C16-4A4C-93C7-538A77555513}" destId="{5979D836-8A7C-4E65-A1DA-7F5D41709E0E}" srcOrd="14" destOrd="0" presId="urn:microsoft.com/office/officeart/2005/8/layout/vList5"/>
    <dgm:cxn modelId="{E940C2D8-E6B9-459A-A610-584D2A587D85}" type="presParOf" srcId="{5979D836-8A7C-4E65-A1DA-7F5D41709E0E}" destId="{014934C8-5A47-4CF7-8565-6C36A0BBE08C}" srcOrd="0" destOrd="0" presId="urn:microsoft.com/office/officeart/2005/8/layout/vList5"/>
    <dgm:cxn modelId="{CD9959C6-A046-4D87-8FD7-AEA4FE7D01FE}" type="presParOf" srcId="{5979D836-8A7C-4E65-A1DA-7F5D41709E0E}" destId="{68C1CEF4-AF7C-4020-9001-F75CECF68F46}" srcOrd="1" destOrd="0" presId="urn:microsoft.com/office/officeart/2005/8/layout/vList5"/>
    <dgm:cxn modelId="{365518A4-E640-4121-8AB6-04A3EC0AF97B}" type="presParOf" srcId="{233F50A5-1C16-4A4C-93C7-538A77555513}" destId="{37770E28-5963-4D6F-9B23-EC253A4BA774}" srcOrd="15" destOrd="0" presId="urn:microsoft.com/office/officeart/2005/8/layout/vList5"/>
    <dgm:cxn modelId="{25B4AE49-B410-4CC5-8F12-B50252BA555A}" type="presParOf" srcId="{233F50A5-1C16-4A4C-93C7-538A77555513}" destId="{0FB64DA4-D9F3-4822-9D7E-DF4AF05058B9}" srcOrd="16" destOrd="0" presId="urn:microsoft.com/office/officeart/2005/8/layout/vList5"/>
    <dgm:cxn modelId="{500F6E35-9B5D-42D7-81BC-0CF3842B6DE2}" type="presParOf" srcId="{0FB64DA4-D9F3-4822-9D7E-DF4AF05058B9}" destId="{A2BE1A60-43BE-42B7-9BFB-2A1CBFD7EFF9}" srcOrd="0" destOrd="0" presId="urn:microsoft.com/office/officeart/2005/8/layout/vList5"/>
    <dgm:cxn modelId="{310C0285-6EAE-4769-A3F0-F7B5C9E63080}" type="presParOf" srcId="{0FB64DA4-D9F3-4822-9D7E-DF4AF05058B9}" destId="{4AFFFE75-A7FA-4988-83F1-0C97D8F75854}" srcOrd="1" destOrd="0" presId="urn:microsoft.com/office/officeart/2005/8/layout/vList5"/>
    <dgm:cxn modelId="{6C26182A-5C1F-471E-B81A-05F9C871002E}" type="presParOf" srcId="{233F50A5-1C16-4A4C-93C7-538A77555513}" destId="{BF17CD34-8AB2-4FB6-96ED-C2E2EAF99B03}" srcOrd="17" destOrd="0" presId="urn:microsoft.com/office/officeart/2005/8/layout/vList5"/>
    <dgm:cxn modelId="{6808A64D-A572-4FB5-A949-FD014C15161F}" type="presParOf" srcId="{233F50A5-1C16-4A4C-93C7-538A77555513}" destId="{CE54F404-6222-4BAD-B0BF-402852F11916}" srcOrd="18" destOrd="0" presId="urn:microsoft.com/office/officeart/2005/8/layout/vList5"/>
    <dgm:cxn modelId="{A4DB6C72-2124-41DE-9E03-3989A9B5D14A}" type="presParOf" srcId="{CE54F404-6222-4BAD-B0BF-402852F11916}" destId="{D8C51E6C-68D5-4A07-817F-CA988F157676}" srcOrd="0" destOrd="0" presId="urn:microsoft.com/office/officeart/2005/8/layout/vList5"/>
    <dgm:cxn modelId="{AD6CBCA6-FCCD-4AFF-BD0F-04F4993F80CF}" type="presParOf" srcId="{CE54F404-6222-4BAD-B0BF-402852F11916}" destId="{42158B32-419E-4D03-9BB2-1F0A6188A0E0}" srcOrd="1" destOrd="0" presId="urn:microsoft.com/office/officeart/2005/8/layout/vList5"/>
    <dgm:cxn modelId="{BBBD516F-3077-4740-B9F3-2DF86CFA68EB}" type="presParOf" srcId="{233F50A5-1C16-4A4C-93C7-538A77555513}" destId="{90497091-84CC-4F2A-91C5-8D5D07CFFE99}" srcOrd="19" destOrd="0" presId="urn:microsoft.com/office/officeart/2005/8/layout/vList5"/>
    <dgm:cxn modelId="{25381332-03B3-4106-AD1E-C867A01FC403}" type="presParOf" srcId="{233F50A5-1C16-4A4C-93C7-538A77555513}" destId="{CB73748C-9D2A-4D0E-86D3-A5CD5897800A}" srcOrd="20" destOrd="0" presId="urn:microsoft.com/office/officeart/2005/8/layout/vList5"/>
    <dgm:cxn modelId="{FE3205AD-42B8-4C18-ADD5-FDED8B9DAA67}" type="presParOf" srcId="{CB73748C-9D2A-4D0E-86D3-A5CD5897800A}" destId="{F3D90267-7E40-4BA7-B505-79A9F6EE9C48}" srcOrd="0" destOrd="0" presId="urn:microsoft.com/office/officeart/2005/8/layout/vList5"/>
    <dgm:cxn modelId="{39057CC8-E8EF-43CB-9BDF-C77D7C4A4DBF}" type="presParOf" srcId="{CB73748C-9D2A-4D0E-86D3-A5CD5897800A}" destId="{5B147864-3B08-4585-A46C-C8C263EC7224}" srcOrd="1" destOrd="0" presId="urn:microsoft.com/office/officeart/2005/8/layout/vList5"/>
    <dgm:cxn modelId="{45A02421-BAD7-40F8-8FBC-C9E441614A8C}" type="presParOf" srcId="{233F50A5-1C16-4A4C-93C7-538A77555513}" destId="{31B984B6-7BCB-456F-81A9-2AC54275443F}" srcOrd="21" destOrd="0" presId="urn:microsoft.com/office/officeart/2005/8/layout/vList5"/>
    <dgm:cxn modelId="{A2733A14-9FC9-45FD-8E0C-B0D242EDA478}" type="presParOf" srcId="{233F50A5-1C16-4A4C-93C7-538A77555513}" destId="{D2E74FCF-28F7-4A93-8880-697F6A5CB6A1}" srcOrd="22" destOrd="0" presId="urn:microsoft.com/office/officeart/2005/8/layout/vList5"/>
    <dgm:cxn modelId="{CE9D232E-520F-46A6-A8E7-131493BA8C4E}" type="presParOf" srcId="{D2E74FCF-28F7-4A93-8880-697F6A5CB6A1}" destId="{B9CDE4F0-4091-4E89-A6A3-3FC05E4AA07D}" srcOrd="0" destOrd="0" presId="urn:microsoft.com/office/officeart/2005/8/layout/vList5"/>
    <dgm:cxn modelId="{4620A4D2-71CF-4593-9A8F-3141EE60ACDC}" type="presParOf" srcId="{D2E74FCF-28F7-4A93-8880-697F6A5CB6A1}" destId="{AD3D1667-8047-420E-9F4B-BD8DCB20746D}"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33CFA1-B18E-48BC-9ECB-A14DBF94CBE7}"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02A780A0-2A87-4280-8D78-BDFA40ECF4D9}">
      <dgm:prSet/>
      <dgm:spPr/>
      <dgm:t>
        <a:bodyPr/>
        <a:lstStyle/>
        <a:p>
          <a:r>
            <a:rPr lang="en-US"/>
            <a:t>Opportunity structure</a:t>
          </a:r>
        </a:p>
      </dgm:t>
    </dgm:pt>
    <dgm:pt modelId="{F2AD13FC-26B9-4983-AC23-AD1C12D35BF6}" type="parTrans" cxnId="{73C6B407-1727-48E5-B80C-B7C060D317F0}">
      <dgm:prSet/>
      <dgm:spPr/>
      <dgm:t>
        <a:bodyPr/>
        <a:lstStyle/>
        <a:p>
          <a:endParaRPr lang="en-US"/>
        </a:p>
      </dgm:t>
    </dgm:pt>
    <dgm:pt modelId="{0A819311-0721-4D34-BD6F-82641A546224}" type="sibTrans" cxnId="{73C6B407-1727-48E5-B80C-B7C060D317F0}">
      <dgm:prSet/>
      <dgm:spPr/>
      <dgm:t>
        <a:bodyPr/>
        <a:lstStyle/>
        <a:p>
          <a:endParaRPr lang="en-US"/>
        </a:p>
      </dgm:t>
    </dgm:pt>
    <dgm:pt modelId="{E613AD1B-AE87-4908-BD1E-8EE8DDBACF15}">
      <dgm:prSet/>
      <dgm:spPr/>
      <dgm:t>
        <a:bodyPr/>
        <a:lstStyle/>
        <a:p>
          <a:r>
            <a:rPr lang="en-US"/>
            <a:t>The faces of oppression</a:t>
          </a:r>
        </a:p>
      </dgm:t>
    </dgm:pt>
    <dgm:pt modelId="{5F3BCC7F-BF33-4ACC-A8AA-FE1D8693763C}" type="parTrans" cxnId="{1C18D6AF-645D-46A4-B575-D2A8E5217A73}">
      <dgm:prSet/>
      <dgm:spPr/>
      <dgm:t>
        <a:bodyPr/>
        <a:lstStyle/>
        <a:p>
          <a:endParaRPr lang="en-US"/>
        </a:p>
      </dgm:t>
    </dgm:pt>
    <dgm:pt modelId="{DFF1A7B0-81AC-4563-A490-74FBD8485F45}" type="sibTrans" cxnId="{1C18D6AF-645D-46A4-B575-D2A8E5217A73}">
      <dgm:prSet/>
      <dgm:spPr/>
      <dgm:t>
        <a:bodyPr/>
        <a:lstStyle/>
        <a:p>
          <a:endParaRPr lang="en-US"/>
        </a:p>
      </dgm:t>
    </dgm:pt>
    <dgm:pt modelId="{A82B26C1-E168-4495-9C66-1097B4D70889}">
      <dgm:prSet/>
      <dgm:spPr/>
      <dgm:t>
        <a:bodyPr/>
        <a:lstStyle/>
        <a:p>
          <a:r>
            <a:rPr lang="en-US"/>
            <a:t>Neoliberalism</a:t>
          </a:r>
        </a:p>
      </dgm:t>
    </dgm:pt>
    <dgm:pt modelId="{E96A6E3E-CAD7-4F4A-9AB6-574D2C45A595}" type="parTrans" cxnId="{98A7BDB6-6FA9-41EA-95DC-68AAADA7AC94}">
      <dgm:prSet/>
      <dgm:spPr/>
      <dgm:t>
        <a:bodyPr/>
        <a:lstStyle/>
        <a:p>
          <a:endParaRPr lang="en-US"/>
        </a:p>
      </dgm:t>
    </dgm:pt>
    <dgm:pt modelId="{38143578-194C-4571-9AF5-67683BDB1E4C}" type="sibTrans" cxnId="{98A7BDB6-6FA9-41EA-95DC-68AAADA7AC94}">
      <dgm:prSet/>
      <dgm:spPr/>
      <dgm:t>
        <a:bodyPr/>
        <a:lstStyle/>
        <a:p>
          <a:endParaRPr lang="en-US"/>
        </a:p>
      </dgm:t>
    </dgm:pt>
    <dgm:pt modelId="{C6D9DB9A-21F8-4829-93C8-A804E30CA15F}">
      <dgm:prSet/>
      <dgm:spPr/>
      <dgm:t>
        <a:bodyPr/>
        <a:lstStyle/>
        <a:p>
          <a:r>
            <a:rPr lang="en-US"/>
            <a:t>Responsibilisation</a:t>
          </a:r>
        </a:p>
      </dgm:t>
    </dgm:pt>
    <dgm:pt modelId="{A96E18DD-B89B-46F4-97FA-C6F62DB22BFA}" type="parTrans" cxnId="{A16FAA54-5E4F-4657-B064-48E52A896AEE}">
      <dgm:prSet/>
      <dgm:spPr/>
      <dgm:t>
        <a:bodyPr/>
        <a:lstStyle/>
        <a:p>
          <a:endParaRPr lang="en-US"/>
        </a:p>
      </dgm:t>
    </dgm:pt>
    <dgm:pt modelId="{8C39D6E6-73DC-4EEF-BEB2-743498B4C15C}" type="sibTrans" cxnId="{A16FAA54-5E4F-4657-B064-48E52A896AEE}">
      <dgm:prSet/>
      <dgm:spPr/>
      <dgm:t>
        <a:bodyPr/>
        <a:lstStyle/>
        <a:p>
          <a:endParaRPr lang="en-US"/>
        </a:p>
      </dgm:t>
    </dgm:pt>
    <dgm:pt modelId="{C57608A1-FA5B-46CC-BF87-EEC61F7F89FC}" type="pres">
      <dgm:prSet presAssocID="{B633CFA1-B18E-48BC-9ECB-A14DBF94CBE7}" presName="hierChild1" presStyleCnt="0">
        <dgm:presLayoutVars>
          <dgm:chPref val="1"/>
          <dgm:dir/>
          <dgm:animOne val="branch"/>
          <dgm:animLvl val="lvl"/>
          <dgm:resizeHandles/>
        </dgm:presLayoutVars>
      </dgm:prSet>
      <dgm:spPr/>
    </dgm:pt>
    <dgm:pt modelId="{DEAD0E3E-EF4E-4D77-8470-62F446FE3C04}" type="pres">
      <dgm:prSet presAssocID="{02A780A0-2A87-4280-8D78-BDFA40ECF4D9}" presName="hierRoot1" presStyleCnt="0"/>
      <dgm:spPr/>
    </dgm:pt>
    <dgm:pt modelId="{B914A93A-B61F-45B2-ACA0-3F1B36FC91C0}" type="pres">
      <dgm:prSet presAssocID="{02A780A0-2A87-4280-8D78-BDFA40ECF4D9}" presName="composite" presStyleCnt="0"/>
      <dgm:spPr/>
    </dgm:pt>
    <dgm:pt modelId="{BCD7D143-682E-4FEF-BFBF-587C3D57E25A}" type="pres">
      <dgm:prSet presAssocID="{02A780A0-2A87-4280-8D78-BDFA40ECF4D9}" presName="background" presStyleLbl="node0" presStyleIdx="0" presStyleCnt="4"/>
      <dgm:spPr/>
    </dgm:pt>
    <dgm:pt modelId="{A4E9B102-35B7-49DC-AB43-1B962802D9E9}" type="pres">
      <dgm:prSet presAssocID="{02A780A0-2A87-4280-8D78-BDFA40ECF4D9}" presName="text" presStyleLbl="fgAcc0" presStyleIdx="0" presStyleCnt="4">
        <dgm:presLayoutVars>
          <dgm:chPref val="3"/>
        </dgm:presLayoutVars>
      </dgm:prSet>
      <dgm:spPr/>
    </dgm:pt>
    <dgm:pt modelId="{AC21C25B-2434-43F8-ACCD-8FEEC80B0B8F}" type="pres">
      <dgm:prSet presAssocID="{02A780A0-2A87-4280-8D78-BDFA40ECF4D9}" presName="hierChild2" presStyleCnt="0"/>
      <dgm:spPr/>
    </dgm:pt>
    <dgm:pt modelId="{B463F842-1277-4060-BF6F-CA46EFD3983D}" type="pres">
      <dgm:prSet presAssocID="{E613AD1B-AE87-4908-BD1E-8EE8DDBACF15}" presName="hierRoot1" presStyleCnt="0"/>
      <dgm:spPr/>
    </dgm:pt>
    <dgm:pt modelId="{FF3C195D-A980-40CE-AA01-2586CB619C82}" type="pres">
      <dgm:prSet presAssocID="{E613AD1B-AE87-4908-BD1E-8EE8DDBACF15}" presName="composite" presStyleCnt="0"/>
      <dgm:spPr/>
    </dgm:pt>
    <dgm:pt modelId="{498B8C00-0EF5-4C16-A6EF-D272168651CA}" type="pres">
      <dgm:prSet presAssocID="{E613AD1B-AE87-4908-BD1E-8EE8DDBACF15}" presName="background" presStyleLbl="node0" presStyleIdx="1" presStyleCnt="4"/>
      <dgm:spPr/>
    </dgm:pt>
    <dgm:pt modelId="{F8C34598-07C1-4C7A-A3D4-F5E51C844EFC}" type="pres">
      <dgm:prSet presAssocID="{E613AD1B-AE87-4908-BD1E-8EE8DDBACF15}" presName="text" presStyleLbl="fgAcc0" presStyleIdx="1" presStyleCnt="4">
        <dgm:presLayoutVars>
          <dgm:chPref val="3"/>
        </dgm:presLayoutVars>
      </dgm:prSet>
      <dgm:spPr/>
    </dgm:pt>
    <dgm:pt modelId="{3B5C06CF-FF4B-4F9B-8F37-4953E46DBC66}" type="pres">
      <dgm:prSet presAssocID="{E613AD1B-AE87-4908-BD1E-8EE8DDBACF15}" presName="hierChild2" presStyleCnt="0"/>
      <dgm:spPr/>
    </dgm:pt>
    <dgm:pt modelId="{977DE121-AC68-49BE-B1B5-EC53F0CBEE99}" type="pres">
      <dgm:prSet presAssocID="{A82B26C1-E168-4495-9C66-1097B4D70889}" presName="hierRoot1" presStyleCnt="0"/>
      <dgm:spPr/>
    </dgm:pt>
    <dgm:pt modelId="{2C7B0595-0F08-4CA3-BD2D-A8C576C73156}" type="pres">
      <dgm:prSet presAssocID="{A82B26C1-E168-4495-9C66-1097B4D70889}" presName="composite" presStyleCnt="0"/>
      <dgm:spPr/>
    </dgm:pt>
    <dgm:pt modelId="{5B69580A-A7B1-4AD7-B091-FC0671C01037}" type="pres">
      <dgm:prSet presAssocID="{A82B26C1-E168-4495-9C66-1097B4D70889}" presName="background" presStyleLbl="node0" presStyleIdx="2" presStyleCnt="4"/>
      <dgm:spPr/>
    </dgm:pt>
    <dgm:pt modelId="{5D99E85C-F15F-42EE-85DE-579FA32EE7C5}" type="pres">
      <dgm:prSet presAssocID="{A82B26C1-E168-4495-9C66-1097B4D70889}" presName="text" presStyleLbl="fgAcc0" presStyleIdx="2" presStyleCnt="4">
        <dgm:presLayoutVars>
          <dgm:chPref val="3"/>
        </dgm:presLayoutVars>
      </dgm:prSet>
      <dgm:spPr/>
    </dgm:pt>
    <dgm:pt modelId="{88CB4540-AB25-46E7-BD3D-C4E14758B3D0}" type="pres">
      <dgm:prSet presAssocID="{A82B26C1-E168-4495-9C66-1097B4D70889}" presName="hierChild2" presStyleCnt="0"/>
      <dgm:spPr/>
    </dgm:pt>
    <dgm:pt modelId="{44327FF6-27C4-44D4-8441-A6A09EF75647}" type="pres">
      <dgm:prSet presAssocID="{C6D9DB9A-21F8-4829-93C8-A804E30CA15F}" presName="hierRoot1" presStyleCnt="0"/>
      <dgm:spPr/>
    </dgm:pt>
    <dgm:pt modelId="{98AA918B-84EC-496C-99BC-B589CA152697}" type="pres">
      <dgm:prSet presAssocID="{C6D9DB9A-21F8-4829-93C8-A804E30CA15F}" presName="composite" presStyleCnt="0"/>
      <dgm:spPr/>
    </dgm:pt>
    <dgm:pt modelId="{F2A09255-F55F-4AD7-AFFA-5CE0291B2130}" type="pres">
      <dgm:prSet presAssocID="{C6D9DB9A-21F8-4829-93C8-A804E30CA15F}" presName="background" presStyleLbl="node0" presStyleIdx="3" presStyleCnt="4"/>
      <dgm:spPr/>
    </dgm:pt>
    <dgm:pt modelId="{D0BB7CBC-2DB3-4C69-BFC5-044A548354C9}" type="pres">
      <dgm:prSet presAssocID="{C6D9DB9A-21F8-4829-93C8-A804E30CA15F}" presName="text" presStyleLbl="fgAcc0" presStyleIdx="3" presStyleCnt="4">
        <dgm:presLayoutVars>
          <dgm:chPref val="3"/>
        </dgm:presLayoutVars>
      </dgm:prSet>
      <dgm:spPr/>
    </dgm:pt>
    <dgm:pt modelId="{907F5DDE-0778-412C-8A19-BFD61CB13F27}" type="pres">
      <dgm:prSet presAssocID="{C6D9DB9A-21F8-4829-93C8-A804E30CA15F}" presName="hierChild2" presStyleCnt="0"/>
      <dgm:spPr/>
    </dgm:pt>
  </dgm:ptLst>
  <dgm:cxnLst>
    <dgm:cxn modelId="{73C6B407-1727-48E5-B80C-B7C060D317F0}" srcId="{B633CFA1-B18E-48BC-9ECB-A14DBF94CBE7}" destId="{02A780A0-2A87-4280-8D78-BDFA40ECF4D9}" srcOrd="0" destOrd="0" parTransId="{F2AD13FC-26B9-4983-AC23-AD1C12D35BF6}" sibTransId="{0A819311-0721-4D34-BD6F-82641A546224}"/>
    <dgm:cxn modelId="{96BB4120-E301-459A-8A44-5047EEE74E3D}" type="presOf" srcId="{C6D9DB9A-21F8-4829-93C8-A804E30CA15F}" destId="{D0BB7CBC-2DB3-4C69-BFC5-044A548354C9}" srcOrd="0" destOrd="0" presId="urn:microsoft.com/office/officeart/2005/8/layout/hierarchy1"/>
    <dgm:cxn modelId="{538F6D2E-64D6-40DB-8603-DB42DFA3C639}" type="presOf" srcId="{02A780A0-2A87-4280-8D78-BDFA40ECF4D9}" destId="{A4E9B102-35B7-49DC-AB43-1B962802D9E9}" srcOrd="0" destOrd="0" presId="urn:microsoft.com/office/officeart/2005/8/layout/hierarchy1"/>
    <dgm:cxn modelId="{5C4D5E37-6629-49CB-9B5C-EF7E4407FE7F}" type="presOf" srcId="{A82B26C1-E168-4495-9C66-1097B4D70889}" destId="{5D99E85C-F15F-42EE-85DE-579FA32EE7C5}" srcOrd="0" destOrd="0" presId="urn:microsoft.com/office/officeart/2005/8/layout/hierarchy1"/>
    <dgm:cxn modelId="{C3F8106B-984B-4A89-93B4-CA7BEBD12E50}" type="presOf" srcId="{B633CFA1-B18E-48BC-9ECB-A14DBF94CBE7}" destId="{C57608A1-FA5B-46CC-BF87-EEC61F7F89FC}" srcOrd="0" destOrd="0" presId="urn:microsoft.com/office/officeart/2005/8/layout/hierarchy1"/>
    <dgm:cxn modelId="{A16FAA54-5E4F-4657-B064-48E52A896AEE}" srcId="{B633CFA1-B18E-48BC-9ECB-A14DBF94CBE7}" destId="{C6D9DB9A-21F8-4829-93C8-A804E30CA15F}" srcOrd="3" destOrd="0" parTransId="{A96E18DD-B89B-46F4-97FA-C6F62DB22BFA}" sibTransId="{8C39D6E6-73DC-4EEF-BEB2-743498B4C15C}"/>
    <dgm:cxn modelId="{1C18D6AF-645D-46A4-B575-D2A8E5217A73}" srcId="{B633CFA1-B18E-48BC-9ECB-A14DBF94CBE7}" destId="{E613AD1B-AE87-4908-BD1E-8EE8DDBACF15}" srcOrd="1" destOrd="0" parTransId="{5F3BCC7F-BF33-4ACC-A8AA-FE1D8693763C}" sibTransId="{DFF1A7B0-81AC-4563-A490-74FBD8485F45}"/>
    <dgm:cxn modelId="{98A7BDB6-6FA9-41EA-95DC-68AAADA7AC94}" srcId="{B633CFA1-B18E-48BC-9ECB-A14DBF94CBE7}" destId="{A82B26C1-E168-4495-9C66-1097B4D70889}" srcOrd="2" destOrd="0" parTransId="{E96A6E3E-CAD7-4F4A-9AB6-574D2C45A595}" sibTransId="{38143578-194C-4571-9AF5-67683BDB1E4C}"/>
    <dgm:cxn modelId="{284B39DB-6A22-4A5A-B1DB-8AF2D40EFF94}" type="presOf" srcId="{E613AD1B-AE87-4908-BD1E-8EE8DDBACF15}" destId="{F8C34598-07C1-4C7A-A3D4-F5E51C844EFC}" srcOrd="0" destOrd="0" presId="urn:microsoft.com/office/officeart/2005/8/layout/hierarchy1"/>
    <dgm:cxn modelId="{C9CE5F97-7C3D-4A14-A19E-CB5720C8508C}" type="presParOf" srcId="{C57608A1-FA5B-46CC-BF87-EEC61F7F89FC}" destId="{DEAD0E3E-EF4E-4D77-8470-62F446FE3C04}" srcOrd="0" destOrd="0" presId="urn:microsoft.com/office/officeart/2005/8/layout/hierarchy1"/>
    <dgm:cxn modelId="{F3553064-9AF0-42EE-B6D9-66939A630A07}" type="presParOf" srcId="{DEAD0E3E-EF4E-4D77-8470-62F446FE3C04}" destId="{B914A93A-B61F-45B2-ACA0-3F1B36FC91C0}" srcOrd="0" destOrd="0" presId="urn:microsoft.com/office/officeart/2005/8/layout/hierarchy1"/>
    <dgm:cxn modelId="{12D16E79-2658-4155-9C98-E8BE56DC3A58}" type="presParOf" srcId="{B914A93A-B61F-45B2-ACA0-3F1B36FC91C0}" destId="{BCD7D143-682E-4FEF-BFBF-587C3D57E25A}" srcOrd="0" destOrd="0" presId="urn:microsoft.com/office/officeart/2005/8/layout/hierarchy1"/>
    <dgm:cxn modelId="{64580423-076C-40B9-8A80-FC264FB94FC6}" type="presParOf" srcId="{B914A93A-B61F-45B2-ACA0-3F1B36FC91C0}" destId="{A4E9B102-35B7-49DC-AB43-1B962802D9E9}" srcOrd="1" destOrd="0" presId="urn:microsoft.com/office/officeart/2005/8/layout/hierarchy1"/>
    <dgm:cxn modelId="{20EA676A-0B07-4D5F-8389-B9A8AB0A466C}" type="presParOf" srcId="{DEAD0E3E-EF4E-4D77-8470-62F446FE3C04}" destId="{AC21C25B-2434-43F8-ACCD-8FEEC80B0B8F}" srcOrd="1" destOrd="0" presId="urn:microsoft.com/office/officeart/2005/8/layout/hierarchy1"/>
    <dgm:cxn modelId="{4B5B9084-DB01-4D21-99A2-6E2ED2ECB55C}" type="presParOf" srcId="{C57608A1-FA5B-46CC-BF87-EEC61F7F89FC}" destId="{B463F842-1277-4060-BF6F-CA46EFD3983D}" srcOrd="1" destOrd="0" presId="urn:microsoft.com/office/officeart/2005/8/layout/hierarchy1"/>
    <dgm:cxn modelId="{C149248D-1321-4B94-995A-492842BAD36B}" type="presParOf" srcId="{B463F842-1277-4060-BF6F-CA46EFD3983D}" destId="{FF3C195D-A980-40CE-AA01-2586CB619C82}" srcOrd="0" destOrd="0" presId="urn:microsoft.com/office/officeart/2005/8/layout/hierarchy1"/>
    <dgm:cxn modelId="{3149E762-597B-4090-A215-5BFB715C380A}" type="presParOf" srcId="{FF3C195D-A980-40CE-AA01-2586CB619C82}" destId="{498B8C00-0EF5-4C16-A6EF-D272168651CA}" srcOrd="0" destOrd="0" presId="urn:microsoft.com/office/officeart/2005/8/layout/hierarchy1"/>
    <dgm:cxn modelId="{CF57FEC7-ABC3-4484-9E4A-3C27261824CC}" type="presParOf" srcId="{FF3C195D-A980-40CE-AA01-2586CB619C82}" destId="{F8C34598-07C1-4C7A-A3D4-F5E51C844EFC}" srcOrd="1" destOrd="0" presId="urn:microsoft.com/office/officeart/2005/8/layout/hierarchy1"/>
    <dgm:cxn modelId="{0F13A6C3-7B6D-49AB-9EF8-652412702A8E}" type="presParOf" srcId="{B463F842-1277-4060-BF6F-CA46EFD3983D}" destId="{3B5C06CF-FF4B-4F9B-8F37-4953E46DBC66}" srcOrd="1" destOrd="0" presId="urn:microsoft.com/office/officeart/2005/8/layout/hierarchy1"/>
    <dgm:cxn modelId="{A0FDB06F-F217-4035-BAD5-22FB8ABD7ECF}" type="presParOf" srcId="{C57608A1-FA5B-46CC-BF87-EEC61F7F89FC}" destId="{977DE121-AC68-49BE-B1B5-EC53F0CBEE99}" srcOrd="2" destOrd="0" presId="urn:microsoft.com/office/officeart/2005/8/layout/hierarchy1"/>
    <dgm:cxn modelId="{7E2782D3-DEA3-4A86-89D6-65A74F43BF5E}" type="presParOf" srcId="{977DE121-AC68-49BE-B1B5-EC53F0CBEE99}" destId="{2C7B0595-0F08-4CA3-BD2D-A8C576C73156}" srcOrd="0" destOrd="0" presId="urn:microsoft.com/office/officeart/2005/8/layout/hierarchy1"/>
    <dgm:cxn modelId="{D7F76585-162F-4862-B6C7-51AC67F28E21}" type="presParOf" srcId="{2C7B0595-0F08-4CA3-BD2D-A8C576C73156}" destId="{5B69580A-A7B1-4AD7-B091-FC0671C01037}" srcOrd="0" destOrd="0" presId="urn:microsoft.com/office/officeart/2005/8/layout/hierarchy1"/>
    <dgm:cxn modelId="{B732E512-5425-45D2-B75B-C9C79E596CF4}" type="presParOf" srcId="{2C7B0595-0F08-4CA3-BD2D-A8C576C73156}" destId="{5D99E85C-F15F-42EE-85DE-579FA32EE7C5}" srcOrd="1" destOrd="0" presId="urn:microsoft.com/office/officeart/2005/8/layout/hierarchy1"/>
    <dgm:cxn modelId="{B1CAF3D1-BF08-49C4-A41D-168FE6F7FFD1}" type="presParOf" srcId="{977DE121-AC68-49BE-B1B5-EC53F0CBEE99}" destId="{88CB4540-AB25-46E7-BD3D-C4E14758B3D0}" srcOrd="1" destOrd="0" presId="urn:microsoft.com/office/officeart/2005/8/layout/hierarchy1"/>
    <dgm:cxn modelId="{7326A0F3-827D-46F1-807E-9CECED2A5EC0}" type="presParOf" srcId="{C57608A1-FA5B-46CC-BF87-EEC61F7F89FC}" destId="{44327FF6-27C4-44D4-8441-A6A09EF75647}" srcOrd="3" destOrd="0" presId="urn:microsoft.com/office/officeart/2005/8/layout/hierarchy1"/>
    <dgm:cxn modelId="{84EA2054-28A0-4D19-9BB5-77000AA410E2}" type="presParOf" srcId="{44327FF6-27C4-44D4-8441-A6A09EF75647}" destId="{98AA918B-84EC-496C-99BC-B589CA152697}" srcOrd="0" destOrd="0" presId="urn:microsoft.com/office/officeart/2005/8/layout/hierarchy1"/>
    <dgm:cxn modelId="{8CFE671B-79B8-442E-A2E2-C1054E8283D1}" type="presParOf" srcId="{98AA918B-84EC-496C-99BC-B589CA152697}" destId="{F2A09255-F55F-4AD7-AFFA-5CE0291B2130}" srcOrd="0" destOrd="0" presId="urn:microsoft.com/office/officeart/2005/8/layout/hierarchy1"/>
    <dgm:cxn modelId="{7FE818EC-F8B8-4AB1-A595-71E669E87DDA}" type="presParOf" srcId="{98AA918B-84EC-496C-99BC-B589CA152697}" destId="{D0BB7CBC-2DB3-4C69-BFC5-044A548354C9}" srcOrd="1" destOrd="0" presId="urn:microsoft.com/office/officeart/2005/8/layout/hierarchy1"/>
    <dgm:cxn modelId="{30A8934D-0171-4174-BBEB-5292568D4A61}" type="presParOf" srcId="{44327FF6-27C4-44D4-8441-A6A09EF75647}" destId="{907F5DDE-0778-412C-8A19-BFD61CB13F2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33CFA1-B18E-48BC-9ECB-A14DBF94CBE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02A780A0-2A87-4280-8D78-BDFA40ECF4D9}">
      <dgm:prSet/>
      <dgm:spPr>
        <a:solidFill>
          <a:schemeClr val="accent1">
            <a:alpha val="90000"/>
          </a:schemeClr>
        </a:solidFill>
      </dgm:spPr>
      <dgm:t>
        <a:bodyPr/>
        <a:lstStyle/>
        <a:p>
          <a:r>
            <a:rPr lang="en-US"/>
            <a:t>Opportunity structure</a:t>
          </a:r>
        </a:p>
      </dgm:t>
    </dgm:pt>
    <dgm:pt modelId="{F2AD13FC-26B9-4983-AC23-AD1C12D35BF6}" type="parTrans" cxnId="{73C6B407-1727-48E5-B80C-B7C060D317F0}">
      <dgm:prSet/>
      <dgm:spPr/>
      <dgm:t>
        <a:bodyPr/>
        <a:lstStyle/>
        <a:p>
          <a:endParaRPr lang="en-US"/>
        </a:p>
      </dgm:t>
    </dgm:pt>
    <dgm:pt modelId="{0A819311-0721-4D34-BD6F-82641A546224}" type="sibTrans" cxnId="{73C6B407-1727-48E5-B80C-B7C060D317F0}">
      <dgm:prSet/>
      <dgm:spPr/>
      <dgm:t>
        <a:bodyPr/>
        <a:lstStyle/>
        <a:p>
          <a:endParaRPr lang="en-US"/>
        </a:p>
      </dgm:t>
    </dgm:pt>
    <dgm:pt modelId="{E613AD1B-AE87-4908-BD1E-8EE8DDBACF15}">
      <dgm:prSet/>
      <dgm:spPr/>
      <dgm:t>
        <a:bodyPr/>
        <a:lstStyle/>
        <a:p>
          <a:r>
            <a:rPr lang="en-US"/>
            <a:t>The faces of oppression</a:t>
          </a:r>
        </a:p>
      </dgm:t>
    </dgm:pt>
    <dgm:pt modelId="{5F3BCC7F-BF33-4ACC-A8AA-FE1D8693763C}" type="parTrans" cxnId="{1C18D6AF-645D-46A4-B575-D2A8E5217A73}">
      <dgm:prSet/>
      <dgm:spPr/>
      <dgm:t>
        <a:bodyPr/>
        <a:lstStyle/>
        <a:p>
          <a:endParaRPr lang="en-US"/>
        </a:p>
      </dgm:t>
    </dgm:pt>
    <dgm:pt modelId="{DFF1A7B0-81AC-4563-A490-74FBD8485F45}" type="sibTrans" cxnId="{1C18D6AF-645D-46A4-B575-D2A8E5217A73}">
      <dgm:prSet/>
      <dgm:spPr/>
      <dgm:t>
        <a:bodyPr/>
        <a:lstStyle/>
        <a:p>
          <a:endParaRPr lang="en-US"/>
        </a:p>
      </dgm:t>
    </dgm:pt>
    <dgm:pt modelId="{A82B26C1-E168-4495-9C66-1097B4D70889}">
      <dgm:prSet/>
      <dgm:spPr/>
      <dgm:t>
        <a:bodyPr/>
        <a:lstStyle/>
        <a:p>
          <a:r>
            <a:rPr lang="en-US"/>
            <a:t>Neoliberalism</a:t>
          </a:r>
        </a:p>
      </dgm:t>
    </dgm:pt>
    <dgm:pt modelId="{E96A6E3E-CAD7-4F4A-9AB6-574D2C45A595}" type="parTrans" cxnId="{98A7BDB6-6FA9-41EA-95DC-68AAADA7AC94}">
      <dgm:prSet/>
      <dgm:spPr/>
      <dgm:t>
        <a:bodyPr/>
        <a:lstStyle/>
        <a:p>
          <a:endParaRPr lang="en-US"/>
        </a:p>
      </dgm:t>
    </dgm:pt>
    <dgm:pt modelId="{38143578-194C-4571-9AF5-67683BDB1E4C}" type="sibTrans" cxnId="{98A7BDB6-6FA9-41EA-95DC-68AAADA7AC94}">
      <dgm:prSet/>
      <dgm:spPr/>
      <dgm:t>
        <a:bodyPr/>
        <a:lstStyle/>
        <a:p>
          <a:endParaRPr lang="en-US"/>
        </a:p>
      </dgm:t>
    </dgm:pt>
    <dgm:pt modelId="{C6D9DB9A-21F8-4829-93C8-A804E30CA15F}">
      <dgm:prSet/>
      <dgm:spPr/>
      <dgm:t>
        <a:bodyPr/>
        <a:lstStyle/>
        <a:p>
          <a:r>
            <a:rPr lang="en-US"/>
            <a:t>Responsibilisation</a:t>
          </a:r>
        </a:p>
      </dgm:t>
    </dgm:pt>
    <dgm:pt modelId="{A96E18DD-B89B-46F4-97FA-C6F62DB22BFA}" type="parTrans" cxnId="{A16FAA54-5E4F-4657-B064-48E52A896AEE}">
      <dgm:prSet/>
      <dgm:spPr/>
      <dgm:t>
        <a:bodyPr/>
        <a:lstStyle/>
        <a:p>
          <a:endParaRPr lang="en-US"/>
        </a:p>
      </dgm:t>
    </dgm:pt>
    <dgm:pt modelId="{8C39D6E6-73DC-4EEF-BEB2-743498B4C15C}" type="sibTrans" cxnId="{A16FAA54-5E4F-4657-B064-48E52A896AEE}">
      <dgm:prSet/>
      <dgm:spPr/>
      <dgm:t>
        <a:bodyPr/>
        <a:lstStyle/>
        <a:p>
          <a:endParaRPr lang="en-US"/>
        </a:p>
      </dgm:t>
    </dgm:pt>
    <dgm:pt modelId="{C57608A1-FA5B-46CC-BF87-EEC61F7F89FC}" type="pres">
      <dgm:prSet presAssocID="{B633CFA1-B18E-48BC-9ECB-A14DBF94CBE7}" presName="hierChild1" presStyleCnt="0">
        <dgm:presLayoutVars>
          <dgm:chPref val="1"/>
          <dgm:dir/>
          <dgm:animOne val="branch"/>
          <dgm:animLvl val="lvl"/>
          <dgm:resizeHandles/>
        </dgm:presLayoutVars>
      </dgm:prSet>
      <dgm:spPr/>
    </dgm:pt>
    <dgm:pt modelId="{DEAD0E3E-EF4E-4D77-8470-62F446FE3C04}" type="pres">
      <dgm:prSet presAssocID="{02A780A0-2A87-4280-8D78-BDFA40ECF4D9}" presName="hierRoot1" presStyleCnt="0"/>
      <dgm:spPr/>
    </dgm:pt>
    <dgm:pt modelId="{B914A93A-B61F-45B2-ACA0-3F1B36FC91C0}" type="pres">
      <dgm:prSet presAssocID="{02A780A0-2A87-4280-8D78-BDFA40ECF4D9}" presName="composite" presStyleCnt="0"/>
      <dgm:spPr/>
    </dgm:pt>
    <dgm:pt modelId="{BCD7D143-682E-4FEF-BFBF-587C3D57E25A}" type="pres">
      <dgm:prSet presAssocID="{02A780A0-2A87-4280-8D78-BDFA40ECF4D9}" presName="background" presStyleLbl="node0" presStyleIdx="0" presStyleCnt="4"/>
      <dgm:spPr/>
    </dgm:pt>
    <dgm:pt modelId="{A4E9B102-35B7-49DC-AB43-1B962802D9E9}" type="pres">
      <dgm:prSet presAssocID="{02A780A0-2A87-4280-8D78-BDFA40ECF4D9}" presName="text" presStyleLbl="fgAcc0" presStyleIdx="0" presStyleCnt="4">
        <dgm:presLayoutVars>
          <dgm:chPref val="3"/>
        </dgm:presLayoutVars>
      </dgm:prSet>
      <dgm:spPr/>
    </dgm:pt>
    <dgm:pt modelId="{AC21C25B-2434-43F8-ACCD-8FEEC80B0B8F}" type="pres">
      <dgm:prSet presAssocID="{02A780A0-2A87-4280-8D78-BDFA40ECF4D9}" presName="hierChild2" presStyleCnt="0"/>
      <dgm:spPr/>
    </dgm:pt>
    <dgm:pt modelId="{B463F842-1277-4060-BF6F-CA46EFD3983D}" type="pres">
      <dgm:prSet presAssocID="{E613AD1B-AE87-4908-BD1E-8EE8DDBACF15}" presName="hierRoot1" presStyleCnt="0"/>
      <dgm:spPr/>
    </dgm:pt>
    <dgm:pt modelId="{FF3C195D-A980-40CE-AA01-2586CB619C82}" type="pres">
      <dgm:prSet presAssocID="{E613AD1B-AE87-4908-BD1E-8EE8DDBACF15}" presName="composite" presStyleCnt="0"/>
      <dgm:spPr/>
    </dgm:pt>
    <dgm:pt modelId="{498B8C00-0EF5-4C16-A6EF-D272168651CA}" type="pres">
      <dgm:prSet presAssocID="{E613AD1B-AE87-4908-BD1E-8EE8DDBACF15}" presName="background" presStyleLbl="node0" presStyleIdx="1" presStyleCnt="4"/>
      <dgm:spPr/>
    </dgm:pt>
    <dgm:pt modelId="{F8C34598-07C1-4C7A-A3D4-F5E51C844EFC}" type="pres">
      <dgm:prSet presAssocID="{E613AD1B-AE87-4908-BD1E-8EE8DDBACF15}" presName="text" presStyleLbl="fgAcc0" presStyleIdx="1" presStyleCnt="4">
        <dgm:presLayoutVars>
          <dgm:chPref val="3"/>
        </dgm:presLayoutVars>
      </dgm:prSet>
      <dgm:spPr/>
    </dgm:pt>
    <dgm:pt modelId="{3B5C06CF-FF4B-4F9B-8F37-4953E46DBC66}" type="pres">
      <dgm:prSet presAssocID="{E613AD1B-AE87-4908-BD1E-8EE8DDBACF15}" presName="hierChild2" presStyleCnt="0"/>
      <dgm:spPr/>
    </dgm:pt>
    <dgm:pt modelId="{977DE121-AC68-49BE-B1B5-EC53F0CBEE99}" type="pres">
      <dgm:prSet presAssocID="{A82B26C1-E168-4495-9C66-1097B4D70889}" presName="hierRoot1" presStyleCnt="0"/>
      <dgm:spPr/>
    </dgm:pt>
    <dgm:pt modelId="{2C7B0595-0F08-4CA3-BD2D-A8C576C73156}" type="pres">
      <dgm:prSet presAssocID="{A82B26C1-E168-4495-9C66-1097B4D70889}" presName="composite" presStyleCnt="0"/>
      <dgm:spPr/>
    </dgm:pt>
    <dgm:pt modelId="{5B69580A-A7B1-4AD7-B091-FC0671C01037}" type="pres">
      <dgm:prSet presAssocID="{A82B26C1-E168-4495-9C66-1097B4D70889}" presName="background" presStyleLbl="node0" presStyleIdx="2" presStyleCnt="4"/>
      <dgm:spPr/>
    </dgm:pt>
    <dgm:pt modelId="{5D99E85C-F15F-42EE-85DE-579FA32EE7C5}" type="pres">
      <dgm:prSet presAssocID="{A82B26C1-E168-4495-9C66-1097B4D70889}" presName="text" presStyleLbl="fgAcc0" presStyleIdx="2" presStyleCnt="4">
        <dgm:presLayoutVars>
          <dgm:chPref val="3"/>
        </dgm:presLayoutVars>
      </dgm:prSet>
      <dgm:spPr/>
    </dgm:pt>
    <dgm:pt modelId="{88CB4540-AB25-46E7-BD3D-C4E14758B3D0}" type="pres">
      <dgm:prSet presAssocID="{A82B26C1-E168-4495-9C66-1097B4D70889}" presName="hierChild2" presStyleCnt="0"/>
      <dgm:spPr/>
    </dgm:pt>
    <dgm:pt modelId="{44327FF6-27C4-44D4-8441-A6A09EF75647}" type="pres">
      <dgm:prSet presAssocID="{C6D9DB9A-21F8-4829-93C8-A804E30CA15F}" presName="hierRoot1" presStyleCnt="0"/>
      <dgm:spPr/>
    </dgm:pt>
    <dgm:pt modelId="{98AA918B-84EC-496C-99BC-B589CA152697}" type="pres">
      <dgm:prSet presAssocID="{C6D9DB9A-21F8-4829-93C8-A804E30CA15F}" presName="composite" presStyleCnt="0"/>
      <dgm:spPr/>
    </dgm:pt>
    <dgm:pt modelId="{F2A09255-F55F-4AD7-AFFA-5CE0291B2130}" type="pres">
      <dgm:prSet presAssocID="{C6D9DB9A-21F8-4829-93C8-A804E30CA15F}" presName="background" presStyleLbl="node0" presStyleIdx="3" presStyleCnt="4"/>
      <dgm:spPr/>
    </dgm:pt>
    <dgm:pt modelId="{D0BB7CBC-2DB3-4C69-BFC5-044A548354C9}" type="pres">
      <dgm:prSet presAssocID="{C6D9DB9A-21F8-4829-93C8-A804E30CA15F}" presName="text" presStyleLbl="fgAcc0" presStyleIdx="3" presStyleCnt="4">
        <dgm:presLayoutVars>
          <dgm:chPref val="3"/>
        </dgm:presLayoutVars>
      </dgm:prSet>
      <dgm:spPr/>
    </dgm:pt>
    <dgm:pt modelId="{907F5DDE-0778-412C-8A19-BFD61CB13F27}" type="pres">
      <dgm:prSet presAssocID="{C6D9DB9A-21F8-4829-93C8-A804E30CA15F}" presName="hierChild2" presStyleCnt="0"/>
      <dgm:spPr/>
    </dgm:pt>
  </dgm:ptLst>
  <dgm:cxnLst>
    <dgm:cxn modelId="{73C6B407-1727-48E5-B80C-B7C060D317F0}" srcId="{B633CFA1-B18E-48BC-9ECB-A14DBF94CBE7}" destId="{02A780A0-2A87-4280-8D78-BDFA40ECF4D9}" srcOrd="0" destOrd="0" parTransId="{F2AD13FC-26B9-4983-AC23-AD1C12D35BF6}" sibTransId="{0A819311-0721-4D34-BD6F-82641A546224}"/>
    <dgm:cxn modelId="{96BB4120-E301-459A-8A44-5047EEE74E3D}" type="presOf" srcId="{C6D9DB9A-21F8-4829-93C8-A804E30CA15F}" destId="{D0BB7CBC-2DB3-4C69-BFC5-044A548354C9}" srcOrd="0" destOrd="0" presId="urn:microsoft.com/office/officeart/2005/8/layout/hierarchy1"/>
    <dgm:cxn modelId="{538F6D2E-64D6-40DB-8603-DB42DFA3C639}" type="presOf" srcId="{02A780A0-2A87-4280-8D78-BDFA40ECF4D9}" destId="{A4E9B102-35B7-49DC-AB43-1B962802D9E9}" srcOrd="0" destOrd="0" presId="urn:microsoft.com/office/officeart/2005/8/layout/hierarchy1"/>
    <dgm:cxn modelId="{5C4D5E37-6629-49CB-9B5C-EF7E4407FE7F}" type="presOf" srcId="{A82B26C1-E168-4495-9C66-1097B4D70889}" destId="{5D99E85C-F15F-42EE-85DE-579FA32EE7C5}" srcOrd="0" destOrd="0" presId="urn:microsoft.com/office/officeart/2005/8/layout/hierarchy1"/>
    <dgm:cxn modelId="{C3F8106B-984B-4A89-93B4-CA7BEBD12E50}" type="presOf" srcId="{B633CFA1-B18E-48BC-9ECB-A14DBF94CBE7}" destId="{C57608A1-FA5B-46CC-BF87-EEC61F7F89FC}" srcOrd="0" destOrd="0" presId="urn:microsoft.com/office/officeart/2005/8/layout/hierarchy1"/>
    <dgm:cxn modelId="{A16FAA54-5E4F-4657-B064-48E52A896AEE}" srcId="{B633CFA1-B18E-48BC-9ECB-A14DBF94CBE7}" destId="{C6D9DB9A-21F8-4829-93C8-A804E30CA15F}" srcOrd="3" destOrd="0" parTransId="{A96E18DD-B89B-46F4-97FA-C6F62DB22BFA}" sibTransId="{8C39D6E6-73DC-4EEF-BEB2-743498B4C15C}"/>
    <dgm:cxn modelId="{1C18D6AF-645D-46A4-B575-D2A8E5217A73}" srcId="{B633CFA1-B18E-48BC-9ECB-A14DBF94CBE7}" destId="{E613AD1B-AE87-4908-BD1E-8EE8DDBACF15}" srcOrd="1" destOrd="0" parTransId="{5F3BCC7F-BF33-4ACC-A8AA-FE1D8693763C}" sibTransId="{DFF1A7B0-81AC-4563-A490-74FBD8485F45}"/>
    <dgm:cxn modelId="{98A7BDB6-6FA9-41EA-95DC-68AAADA7AC94}" srcId="{B633CFA1-B18E-48BC-9ECB-A14DBF94CBE7}" destId="{A82B26C1-E168-4495-9C66-1097B4D70889}" srcOrd="2" destOrd="0" parTransId="{E96A6E3E-CAD7-4F4A-9AB6-574D2C45A595}" sibTransId="{38143578-194C-4571-9AF5-67683BDB1E4C}"/>
    <dgm:cxn modelId="{284B39DB-6A22-4A5A-B1DB-8AF2D40EFF94}" type="presOf" srcId="{E613AD1B-AE87-4908-BD1E-8EE8DDBACF15}" destId="{F8C34598-07C1-4C7A-A3D4-F5E51C844EFC}" srcOrd="0" destOrd="0" presId="urn:microsoft.com/office/officeart/2005/8/layout/hierarchy1"/>
    <dgm:cxn modelId="{C9CE5F97-7C3D-4A14-A19E-CB5720C8508C}" type="presParOf" srcId="{C57608A1-FA5B-46CC-BF87-EEC61F7F89FC}" destId="{DEAD0E3E-EF4E-4D77-8470-62F446FE3C04}" srcOrd="0" destOrd="0" presId="urn:microsoft.com/office/officeart/2005/8/layout/hierarchy1"/>
    <dgm:cxn modelId="{F3553064-9AF0-42EE-B6D9-66939A630A07}" type="presParOf" srcId="{DEAD0E3E-EF4E-4D77-8470-62F446FE3C04}" destId="{B914A93A-B61F-45B2-ACA0-3F1B36FC91C0}" srcOrd="0" destOrd="0" presId="urn:microsoft.com/office/officeart/2005/8/layout/hierarchy1"/>
    <dgm:cxn modelId="{12D16E79-2658-4155-9C98-E8BE56DC3A58}" type="presParOf" srcId="{B914A93A-B61F-45B2-ACA0-3F1B36FC91C0}" destId="{BCD7D143-682E-4FEF-BFBF-587C3D57E25A}" srcOrd="0" destOrd="0" presId="urn:microsoft.com/office/officeart/2005/8/layout/hierarchy1"/>
    <dgm:cxn modelId="{64580423-076C-40B9-8A80-FC264FB94FC6}" type="presParOf" srcId="{B914A93A-B61F-45B2-ACA0-3F1B36FC91C0}" destId="{A4E9B102-35B7-49DC-AB43-1B962802D9E9}" srcOrd="1" destOrd="0" presId="urn:microsoft.com/office/officeart/2005/8/layout/hierarchy1"/>
    <dgm:cxn modelId="{20EA676A-0B07-4D5F-8389-B9A8AB0A466C}" type="presParOf" srcId="{DEAD0E3E-EF4E-4D77-8470-62F446FE3C04}" destId="{AC21C25B-2434-43F8-ACCD-8FEEC80B0B8F}" srcOrd="1" destOrd="0" presId="urn:microsoft.com/office/officeart/2005/8/layout/hierarchy1"/>
    <dgm:cxn modelId="{4B5B9084-DB01-4D21-99A2-6E2ED2ECB55C}" type="presParOf" srcId="{C57608A1-FA5B-46CC-BF87-EEC61F7F89FC}" destId="{B463F842-1277-4060-BF6F-CA46EFD3983D}" srcOrd="1" destOrd="0" presId="urn:microsoft.com/office/officeart/2005/8/layout/hierarchy1"/>
    <dgm:cxn modelId="{C149248D-1321-4B94-995A-492842BAD36B}" type="presParOf" srcId="{B463F842-1277-4060-BF6F-CA46EFD3983D}" destId="{FF3C195D-A980-40CE-AA01-2586CB619C82}" srcOrd="0" destOrd="0" presId="urn:microsoft.com/office/officeart/2005/8/layout/hierarchy1"/>
    <dgm:cxn modelId="{3149E762-597B-4090-A215-5BFB715C380A}" type="presParOf" srcId="{FF3C195D-A980-40CE-AA01-2586CB619C82}" destId="{498B8C00-0EF5-4C16-A6EF-D272168651CA}" srcOrd="0" destOrd="0" presId="urn:microsoft.com/office/officeart/2005/8/layout/hierarchy1"/>
    <dgm:cxn modelId="{CF57FEC7-ABC3-4484-9E4A-3C27261824CC}" type="presParOf" srcId="{FF3C195D-A980-40CE-AA01-2586CB619C82}" destId="{F8C34598-07C1-4C7A-A3D4-F5E51C844EFC}" srcOrd="1" destOrd="0" presId="urn:microsoft.com/office/officeart/2005/8/layout/hierarchy1"/>
    <dgm:cxn modelId="{0F13A6C3-7B6D-49AB-9EF8-652412702A8E}" type="presParOf" srcId="{B463F842-1277-4060-BF6F-CA46EFD3983D}" destId="{3B5C06CF-FF4B-4F9B-8F37-4953E46DBC66}" srcOrd="1" destOrd="0" presId="urn:microsoft.com/office/officeart/2005/8/layout/hierarchy1"/>
    <dgm:cxn modelId="{A0FDB06F-F217-4035-BAD5-22FB8ABD7ECF}" type="presParOf" srcId="{C57608A1-FA5B-46CC-BF87-EEC61F7F89FC}" destId="{977DE121-AC68-49BE-B1B5-EC53F0CBEE99}" srcOrd="2" destOrd="0" presId="urn:microsoft.com/office/officeart/2005/8/layout/hierarchy1"/>
    <dgm:cxn modelId="{7E2782D3-DEA3-4A86-89D6-65A74F43BF5E}" type="presParOf" srcId="{977DE121-AC68-49BE-B1B5-EC53F0CBEE99}" destId="{2C7B0595-0F08-4CA3-BD2D-A8C576C73156}" srcOrd="0" destOrd="0" presId="urn:microsoft.com/office/officeart/2005/8/layout/hierarchy1"/>
    <dgm:cxn modelId="{D7F76585-162F-4862-B6C7-51AC67F28E21}" type="presParOf" srcId="{2C7B0595-0F08-4CA3-BD2D-A8C576C73156}" destId="{5B69580A-A7B1-4AD7-B091-FC0671C01037}" srcOrd="0" destOrd="0" presId="urn:microsoft.com/office/officeart/2005/8/layout/hierarchy1"/>
    <dgm:cxn modelId="{B732E512-5425-45D2-B75B-C9C79E596CF4}" type="presParOf" srcId="{2C7B0595-0F08-4CA3-BD2D-A8C576C73156}" destId="{5D99E85C-F15F-42EE-85DE-579FA32EE7C5}" srcOrd="1" destOrd="0" presId="urn:microsoft.com/office/officeart/2005/8/layout/hierarchy1"/>
    <dgm:cxn modelId="{B1CAF3D1-BF08-49C4-A41D-168FE6F7FFD1}" type="presParOf" srcId="{977DE121-AC68-49BE-B1B5-EC53F0CBEE99}" destId="{88CB4540-AB25-46E7-BD3D-C4E14758B3D0}" srcOrd="1" destOrd="0" presId="urn:microsoft.com/office/officeart/2005/8/layout/hierarchy1"/>
    <dgm:cxn modelId="{7326A0F3-827D-46F1-807E-9CECED2A5EC0}" type="presParOf" srcId="{C57608A1-FA5B-46CC-BF87-EEC61F7F89FC}" destId="{44327FF6-27C4-44D4-8441-A6A09EF75647}" srcOrd="3" destOrd="0" presId="urn:microsoft.com/office/officeart/2005/8/layout/hierarchy1"/>
    <dgm:cxn modelId="{84EA2054-28A0-4D19-9BB5-77000AA410E2}" type="presParOf" srcId="{44327FF6-27C4-44D4-8441-A6A09EF75647}" destId="{98AA918B-84EC-496C-99BC-B589CA152697}" srcOrd="0" destOrd="0" presId="urn:microsoft.com/office/officeart/2005/8/layout/hierarchy1"/>
    <dgm:cxn modelId="{8CFE671B-79B8-442E-A2E2-C1054E8283D1}" type="presParOf" srcId="{98AA918B-84EC-496C-99BC-B589CA152697}" destId="{F2A09255-F55F-4AD7-AFFA-5CE0291B2130}" srcOrd="0" destOrd="0" presId="urn:microsoft.com/office/officeart/2005/8/layout/hierarchy1"/>
    <dgm:cxn modelId="{7FE818EC-F8B8-4AB1-A595-71E669E87DDA}" type="presParOf" srcId="{98AA918B-84EC-496C-99BC-B589CA152697}" destId="{D0BB7CBC-2DB3-4C69-BFC5-044A548354C9}" srcOrd="1" destOrd="0" presId="urn:microsoft.com/office/officeart/2005/8/layout/hierarchy1"/>
    <dgm:cxn modelId="{30A8934D-0171-4174-BBEB-5292568D4A61}" type="presParOf" srcId="{44327FF6-27C4-44D4-8441-A6A09EF75647}" destId="{907F5DDE-0778-412C-8A19-BFD61CB13F2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33CFA1-B18E-48BC-9ECB-A14DBF94CBE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02A780A0-2A87-4280-8D78-BDFA40ECF4D9}">
      <dgm:prSet/>
      <dgm:spPr/>
      <dgm:t>
        <a:bodyPr/>
        <a:lstStyle/>
        <a:p>
          <a:r>
            <a:rPr lang="en-US"/>
            <a:t>Opportunity structure</a:t>
          </a:r>
        </a:p>
      </dgm:t>
    </dgm:pt>
    <dgm:pt modelId="{F2AD13FC-26B9-4983-AC23-AD1C12D35BF6}" type="parTrans" cxnId="{73C6B407-1727-48E5-B80C-B7C060D317F0}">
      <dgm:prSet/>
      <dgm:spPr/>
      <dgm:t>
        <a:bodyPr/>
        <a:lstStyle/>
        <a:p>
          <a:endParaRPr lang="en-US"/>
        </a:p>
      </dgm:t>
    </dgm:pt>
    <dgm:pt modelId="{0A819311-0721-4D34-BD6F-82641A546224}" type="sibTrans" cxnId="{73C6B407-1727-48E5-B80C-B7C060D317F0}">
      <dgm:prSet/>
      <dgm:spPr/>
      <dgm:t>
        <a:bodyPr/>
        <a:lstStyle/>
        <a:p>
          <a:endParaRPr lang="en-US"/>
        </a:p>
      </dgm:t>
    </dgm:pt>
    <dgm:pt modelId="{E613AD1B-AE87-4908-BD1E-8EE8DDBACF15}">
      <dgm:prSet/>
      <dgm:spPr>
        <a:solidFill>
          <a:schemeClr val="accent1">
            <a:alpha val="90000"/>
          </a:schemeClr>
        </a:solidFill>
      </dgm:spPr>
      <dgm:t>
        <a:bodyPr/>
        <a:lstStyle/>
        <a:p>
          <a:r>
            <a:rPr lang="en-US"/>
            <a:t>The faces of oppression</a:t>
          </a:r>
        </a:p>
      </dgm:t>
    </dgm:pt>
    <dgm:pt modelId="{5F3BCC7F-BF33-4ACC-A8AA-FE1D8693763C}" type="parTrans" cxnId="{1C18D6AF-645D-46A4-B575-D2A8E5217A73}">
      <dgm:prSet/>
      <dgm:spPr/>
      <dgm:t>
        <a:bodyPr/>
        <a:lstStyle/>
        <a:p>
          <a:endParaRPr lang="en-US"/>
        </a:p>
      </dgm:t>
    </dgm:pt>
    <dgm:pt modelId="{DFF1A7B0-81AC-4563-A490-74FBD8485F45}" type="sibTrans" cxnId="{1C18D6AF-645D-46A4-B575-D2A8E5217A73}">
      <dgm:prSet/>
      <dgm:spPr/>
      <dgm:t>
        <a:bodyPr/>
        <a:lstStyle/>
        <a:p>
          <a:endParaRPr lang="en-US"/>
        </a:p>
      </dgm:t>
    </dgm:pt>
    <dgm:pt modelId="{A82B26C1-E168-4495-9C66-1097B4D70889}">
      <dgm:prSet/>
      <dgm:spPr/>
      <dgm:t>
        <a:bodyPr/>
        <a:lstStyle/>
        <a:p>
          <a:r>
            <a:rPr lang="en-US"/>
            <a:t>Neoliberalism</a:t>
          </a:r>
        </a:p>
      </dgm:t>
    </dgm:pt>
    <dgm:pt modelId="{E96A6E3E-CAD7-4F4A-9AB6-574D2C45A595}" type="parTrans" cxnId="{98A7BDB6-6FA9-41EA-95DC-68AAADA7AC94}">
      <dgm:prSet/>
      <dgm:spPr/>
      <dgm:t>
        <a:bodyPr/>
        <a:lstStyle/>
        <a:p>
          <a:endParaRPr lang="en-US"/>
        </a:p>
      </dgm:t>
    </dgm:pt>
    <dgm:pt modelId="{38143578-194C-4571-9AF5-67683BDB1E4C}" type="sibTrans" cxnId="{98A7BDB6-6FA9-41EA-95DC-68AAADA7AC94}">
      <dgm:prSet/>
      <dgm:spPr/>
      <dgm:t>
        <a:bodyPr/>
        <a:lstStyle/>
        <a:p>
          <a:endParaRPr lang="en-US"/>
        </a:p>
      </dgm:t>
    </dgm:pt>
    <dgm:pt modelId="{C6D9DB9A-21F8-4829-93C8-A804E30CA15F}">
      <dgm:prSet/>
      <dgm:spPr/>
      <dgm:t>
        <a:bodyPr/>
        <a:lstStyle/>
        <a:p>
          <a:r>
            <a:rPr lang="en-US"/>
            <a:t>Responsibilisation</a:t>
          </a:r>
        </a:p>
      </dgm:t>
    </dgm:pt>
    <dgm:pt modelId="{A96E18DD-B89B-46F4-97FA-C6F62DB22BFA}" type="parTrans" cxnId="{A16FAA54-5E4F-4657-B064-48E52A896AEE}">
      <dgm:prSet/>
      <dgm:spPr/>
      <dgm:t>
        <a:bodyPr/>
        <a:lstStyle/>
        <a:p>
          <a:endParaRPr lang="en-US"/>
        </a:p>
      </dgm:t>
    </dgm:pt>
    <dgm:pt modelId="{8C39D6E6-73DC-4EEF-BEB2-743498B4C15C}" type="sibTrans" cxnId="{A16FAA54-5E4F-4657-B064-48E52A896AEE}">
      <dgm:prSet/>
      <dgm:spPr/>
      <dgm:t>
        <a:bodyPr/>
        <a:lstStyle/>
        <a:p>
          <a:endParaRPr lang="en-US"/>
        </a:p>
      </dgm:t>
    </dgm:pt>
    <dgm:pt modelId="{C57608A1-FA5B-46CC-BF87-EEC61F7F89FC}" type="pres">
      <dgm:prSet presAssocID="{B633CFA1-B18E-48BC-9ECB-A14DBF94CBE7}" presName="hierChild1" presStyleCnt="0">
        <dgm:presLayoutVars>
          <dgm:chPref val="1"/>
          <dgm:dir/>
          <dgm:animOne val="branch"/>
          <dgm:animLvl val="lvl"/>
          <dgm:resizeHandles/>
        </dgm:presLayoutVars>
      </dgm:prSet>
      <dgm:spPr/>
    </dgm:pt>
    <dgm:pt modelId="{DEAD0E3E-EF4E-4D77-8470-62F446FE3C04}" type="pres">
      <dgm:prSet presAssocID="{02A780A0-2A87-4280-8D78-BDFA40ECF4D9}" presName="hierRoot1" presStyleCnt="0"/>
      <dgm:spPr/>
    </dgm:pt>
    <dgm:pt modelId="{B914A93A-B61F-45B2-ACA0-3F1B36FC91C0}" type="pres">
      <dgm:prSet presAssocID="{02A780A0-2A87-4280-8D78-BDFA40ECF4D9}" presName="composite" presStyleCnt="0"/>
      <dgm:spPr/>
    </dgm:pt>
    <dgm:pt modelId="{BCD7D143-682E-4FEF-BFBF-587C3D57E25A}" type="pres">
      <dgm:prSet presAssocID="{02A780A0-2A87-4280-8D78-BDFA40ECF4D9}" presName="background" presStyleLbl="node0" presStyleIdx="0" presStyleCnt="4"/>
      <dgm:spPr/>
    </dgm:pt>
    <dgm:pt modelId="{A4E9B102-35B7-49DC-AB43-1B962802D9E9}" type="pres">
      <dgm:prSet presAssocID="{02A780A0-2A87-4280-8D78-BDFA40ECF4D9}" presName="text" presStyleLbl="fgAcc0" presStyleIdx="0" presStyleCnt="4">
        <dgm:presLayoutVars>
          <dgm:chPref val="3"/>
        </dgm:presLayoutVars>
      </dgm:prSet>
      <dgm:spPr/>
    </dgm:pt>
    <dgm:pt modelId="{AC21C25B-2434-43F8-ACCD-8FEEC80B0B8F}" type="pres">
      <dgm:prSet presAssocID="{02A780A0-2A87-4280-8D78-BDFA40ECF4D9}" presName="hierChild2" presStyleCnt="0"/>
      <dgm:spPr/>
    </dgm:pt>
    <dgm:pt modelId="{B463F842-1277-4060-BF6F-CA46EFD3983D}" type="pres">
      <dgm:prSet presAssocID="{E613AD1B-AE87-4908-BD1E-8EE8DDBACF15}" presName="hierRoot1" presStyleCnt="0"/>
      <dgm:spPr/>
    </dgm:pt>
    <dgm:pt modelId="{FF3C195D-A980-40CE-AA01-2586CB619C82}" type="pres">
      <dgm:prSet presAssocID="{E613AD1B-AE87-4908-BD1E-8EE8DDBACF15}" presName="composite" presStyleCnt="0"/>
      <dgm:spPr/>
    </dgm:pt>
    <dgm:pt modelId="{498B8C00-0EF5-4C16-A6EF-D272168651CA}" type="pres">
      <dgm:prSet presAssocID="{E613AD1B-AE87-4908-BD1E-8EE8DDBACF15}" presName="background" presStyleLbl="node0" presStyleIdx="1" presStyleCnt="4"/>
      <dgm:spPr/>
    </dgm:pt>
    <dgm:pt modelId="{F8C34598-07C1-4C7A-A3D4-F5E51C844EFC}" type="pres">
      <dgm:prSet presAssocID="{E613AD1B-AE87-4908-BD1E-8EE8DDBACF15}" presName="text" presStyleLbl="fgAcc0" presStyleIdx="1" presStyleCnt="4">
        <dgm:presLayoutVars>
          <dgm:chPref val="3"/>
        </dgm:presLayoutVars>
      </dgm:prSet>
      <dgm:spPr/>
    </dgm:pt>
    <dgm:pt modelId="{3B5C06CF-FF4B-4F9B-8F37-4953E46DBC66}" type="pres">
      <dgm:prSet presAssocID="{E613AD1B-AE87-4908-BD1E-8EE8DDBACF15}" presName="hierChild2" presStyleCnt="0"/>
      <dgm:spPr/>
    </dgm:pt>
    <dgm:pt modelId="{977DE121-AC68-49BE-B1B5-EC53F0CBEE99}" type="pres">
      <dgm:prSet presAssocID="{A82B26C1-E168-4495-9C66-1097B4D70889}" presName="hierRoot1" presStyleCnt="0"/>
      <dgm:spPr/>
    </dgm:pt>
    <dgm:pt modelId="{2C7B0595-0F08-4CA3-BD2D-A8C576C73156}" type="pres">
      <dgm:prSet presAssocID="{A82B26C1-E168-4495-9C66-1097B4D70889}" presName="composite" presStyleCnt="0"/>
      <dgm:spPr/>
    </dgm:pt>
    <dgm:pt modelId="{5B69580A-A7B1-4AD7-B091-FC0671C01037}" type="pres">
      <dgm:prSet presAssocID="{A82B26C1-E168-4495-9C66-1097B4D70889}" presName="background" presStyleLbl="node0" presStyleIdx="2" presStyleCnt="4"/>
      <dgm:spPr/>
    </dgm:pt>
    <dgm:pt modelId="{5D99E85C-F15F-42EE-85DE-579FA32EE7C5}" type="pres">
      <dgm:prSet presAssocID="{A82B26C1-E168-4495-9C66-1097B4D70889}" presName="text" presStyleLbl="fgAcc0" presStyleIdx="2" presStyleCnt="4">
        <dgm:presLayoutVars>
          <dgm:chPref val="3"/>
        </dgm:presLayoutVars>
      </dgm:prSet>
      <dgm:spPr/>
    </dgm:pt>
    <dgm:pt modelId="{88CB4540-AB25-46E7-BD3D-C4E14758B3D0}" type="pres">
      <dgm:prSet presAssocID="{A82B26C1-E168-4495-9C66-1097B4D70889}" presName="hierChild2" presStyleCnt="0"/>
      <dgm:spPr/>
    </dgm:pt>
    <dgm:pt modelId="{44327FF6-27C4-44D4-8441-A6A09EF75647}" type="pres">
      <dgm:prSet presAssocID="{C6D9DB9A-21F8-4829-93C8-A804E30CA15F}" presName="hierRoot1" presStyleCnt="0"/>
      <dgm:spPr/>
    </dgm:pt>
    <dgm:pt modelId="{98AA918B-84EC-496C-99BC-B589CA152697}" type="pres">
      <dgm:prSet presAssocID="{C6D9DB9A-21F8-4829-93C8-A804E30CA15F}" presName="composite" presStyleCnt="0"/>
      <dgm:spPr/>
    </dgm:pt>
    <dgm:pt modelId="{F2A09255-F55F-4AD7-AFFA-5CE0291B2130}" type="pres">
      <dgm:prSet presAssocID="{C6D9DB9A-21F8-4829-93C8-A804E30CA15F}" presName="background" presStyleLbl="node0" presStyleIdx="3" presStyleCnt="4"/>
      <dgm:spPr/>
    </dgm:pt>
    <dgm:pt modelId="{D0BB7CBC-2DB3-4C69-BFC5-044A548354C9}" type="pres">
      <dgm:prSet presAssocID="{C6D9DB9A-21F8-4829-93C8-A804E30CA15F}" presName="text" presStyleLbl="fgAcc0" presStyleIdx="3" presStyleCnt="4">
        <dgm:presLayoutVars>
          <dgm:chPref val="3"/>
        </dgm:presLayoutVars>
      </dgm:prSet>
      <dgm:spPr/>
    </dgm:pt>
    <dgm:pt modelId="{907F5DDE-0778-412C-8A19-BFD61CB13F27}" type="pres">
      <dgm:prSet presAssocID="{C6D9DB9A-21F8-4829-93C8-A804E30CA15F}" presName="hierChild2" presStyleCnt="0"/>
      <dgm:spPr/>
    </dgm:pt>
  </dgm:ptLst>
  <dgm:cxnLst>
    <dgm:cxn modelId="{73C6B407-1727-48E5-B80C-B7C060D317F0}" srcId="{B633CFA1-B18E-48BC-9ECB-A14DBF94CBE7}" destId="{02A780A0-2A87-4280-8D78-BDFA40ECF4D9}" srcOrd="0" destOrd="0" parTransId="{F2AD13FC-26B9-4983-AC23-AD1C12D35BF6}" sibTransId="{0A819311-0721-4D34-BD6F-82641A546224}"/>
    <dgm:cxn modelId="{96BB4120-E301-459A-8A44-5047EEE74E3D}" type="presOf" srcId="{C6D9DB9A-21F8-4829-93C8-A804E30CA15F}" destId="{D0BB7CBC-2DB3-4C69-BFC5-044A548354C9}" srcOrd="0" destOrd="0" presId="urn:microsoft.com/office/officeart/2005/8/layout/hierarchy1"/>
    <dgm:cxn modelId="{538F6D2E-64D6-40DB-8603-DB42DFA3C639}" type="presOf" srcId="{02A780A0-2A87-4280-8D78-BDFA40ECF4D9}" destId="{A4E9B102-35B7-49DC-AB43-1B962802D9E9}" srcOrd="0" destOrd="0" presId="urn:microsoft.com/office/officeart/2005/8/layout/hierarchy1"/>
    <dgm:cxn modelId="{5C4D5E37-6629-49CB-9B5C-EF7E4407FE7F}" type="presOf" srcId="{A82B26C1-E168-4495-9C66-1097B4D70889}" destId="{5D99E85C-F15F-42EE-85DE-579FA32EE7C5}" srcOrd="0" destOrd="0" presId="urn:microsoft.com/office/officeart/2005/8/layout/hierarchy1"/>
    <dgm:cxn modelId="{C3F8106B-984B-4A89-93B4-CA7BEBD12E50}" type="presOf" srcId="{B633CFA1-B18E-48BC-9ECB-A14DBF94CBE7}" destId="{C57608A1-FA5B-46CC-BF87-EEC61F7F89FC}" srcOrd="0" destOrd="0" presId="urn:microsoft.com/office/officeart/2005/8/layout/hierarchy1"/>
    <dgm:cxn modelId="{A16FAA54-5E4F-4657-B064-48E52A896AEE}" srcId="{B633CFA1-B18E-48BC-9ECB-A14DBF94CBE7}" destId="{C6D9DB9A-21F8-4829-93C8-A804E30CA15F}" srcOrd="3" destOrd="0" parTransId="{A96E18DD-B89B-46F4-97FA-C6F62DB22BFA}" sibTransId="{8C39D6E6-73DC-4EEF-BEB2-743498B4C15C}"/>
    <dgm:cxn modelId="{1C18D6AF-645D-46A4-B575-D2A8E5217A73}" srcId="{B633CFA1-B18E-48BC-9ECB-A14DBF94CBE7}" destId="{E613AD1B-AE87-4908-BD1E-8EE8DDBACF15}" srcOrd="1" destOrd="0" parTransId="{5F3BCC7F-BF33-4ACC-A8AA-FE1D8693763C}" sibTransId="{DFF1A7B0-81AC-4563-A490-74FBD8485F45}"/>
    <dgm:cxn modelId="{98A7BDB6-6FA9-41EA-95DC-68AAADA7AC94}" srcId="{B633CFA1-B18E-48BC-9ECB-A14DBF94CBE7}" destId="{A82B26C1-E168-4495-9C66-1097B4D70889}" srcOrd="2" destOrd="0" parTransId="{E96A6E3E-CAD7-4F4A-9AB6-574D2C45A595}" sibTransId="{38143578-194C-4571-9AF5-67683BDB1E4C}"/>
    <dgm:cxn modelId="{284B39DB-6A22-4A5A-B1DB-8AF2D40EFF94}" type="presOf" srcId="{E613AD1B-AE87-4908-BD1E-8EE8DDBACF15}" destId="{F8C34598-07C1-4C7A-A3D4-F5E51C844EFC}" srcOrd="0" destOrd="0" presId="urn:microsoft.com/office/officeart/2005/8/layout/hierarchy1"/>
    <dgm:cxn modelId="{C9CE5F97-7C3D-4A14-A19E-CB5720C8508C}" type="presParOf" srcId="{C57608A1-FA5B-46CC-BF87-EEC61F7F89FC}" destId="{DEAD0E3E-EF4E-4D77-8470-62F446FE3C04}" srcOrd="0" destOrd="0" presId="urn:microsoft.com/office/officeart/2005/8/layout/hierarchy1"/>
    <dgm:cxn modelId="{F3553064-9AF0-42EE-B6D9-66939A630A07}" type="presParOf" srcId="{DEAD0E3E-EF4E-4D77-8470-62F446FE3C04}" destId="{B914A93A-B61F-45B2-ACA0-3F1B36FC91C0}" srcOrd="0" destOrd="0" presId="urn:microsoft.com/office/officeart/2005/8/layout/hierarchy1"/>
    <dgm:cxn modelId="{12D16E79-2658-4155-9C98-E8BE56DC3A58}" type="presParOf" srcId="{B914A93A-B61F-45B2-ACA0-3F1B36FC91C0}" destId="{BCD7D143-682E-4FEF-BFBF-587C3D57E25A}" srcOrd="0" destOrd="0" presId="urn:microsoft.com/office/officeart/2005/8/layout/hierarchy1"/>
    <dgm:cxn modelId="{64580423-076C-40B9-8A80-FC264FB94FC6}" type="presParOf" srcId="{B914A93A-B61F-45B2-ACA0-3F1B36FC91C0}" destId="{A4E9B102-35B7-49DC-AB43-1B962802D9E9}" srcOrd="1" destOrd="0" presId="urn:microsoft.com/office/officeart/2005/8/layout/hierarchy1"/>
    <dgm:cxn modelId="{20EA676A-0B07-4D5F-8389-B9A8AB0A466C}" type="presParOf" srcId="{DEAD0E3E-EF4E-4D77-8470-62F446FE3C04}" destId="{AC21C25B-2434-43F8-ACCD-8FEEC80B0B8F}" srcOrd="1" destOrd="0" presId="urn:microsoft.com/office/officeart/2005/8/layout/hierarchy1"/>
    <dgm:cxn modelId="{4B5B9084-DB01-4D21-99A2-6E2ED2ECB55C}" type="presParOf" srcId="{C57608A1-FA5B-46CC-BF87-EEC61F7F89FC}" destId="{B463F842-1277-4060-BF6F-CA46EFD3983D}" srcOrd="1" destOrd="0" presId="urn:microsoft.com/office/officeart/2005/8/layout/hierarchy1"/>
    <dgm:cxn modelId="{C149248D-1321-4B94-995A-492842BAD36B}" type="presParOf" srcId="{B463F842-1277-4060-BF6F-CA46EFD3983D}" destId="{FF3C195D-A980-40CE-AA01-2586CB619C82}" srcOrd="0" destOrd="0" presId="urn:microsoft.com/office/officeart/2005/8/layout/hierarchy1"/>
    <dgm:cxn modelId="{3149E762-597B-4090-A215-5BFB715C380A}" type="presParOf" srcId="{FF3C195D-A980-40CE-AA01-2586CB619C82}" destId="{498B8C00-0EF5-4C16-A6EF-D272168651CA}" srcOrd="0" destOrd="0" presId="urn:microsoft.com/office/officeart/2005/8/layout/hierarchy1"/>
    <dgm:cxn modelId="{CF57FEC7-ABC3-4484-9E4A-3C27261824CC}" type="presParOf" srcId="{FF3C195D-A980-40CE-AA01-2586CB619C82}" destId="{F8C34598-07C1-4C7A-A3D4-F5E51C844EFC}" srcOrd="1" destOrd="0" presId="urn:microsoft.com/office/officeart/2005/8/layout/hierarchy1"/>
    <dgm:cxn modelId="{0F13A6C3-7B6D-49AB-9EF8-652412702A8E}" type="presParOf" srcId="{B463F842-1277-4060-BF6F-CA46EFD3983D}" destId="{3B5C06CF-FF4B-4F9B-8F37-4953E46DBC66}" srcOrd="1" destOrd="0" presId="urn:microsoft.com/office/officeart/2005/8/layout/hierarchy1"/>
    <dgm:cxn modelId="{A0FDB06F-F217-4035-BAD5-22FB8ABD7ECF}" type="presParOf" srcId="{C57608A1-FA5B-46CC-BF87-EEC61F7F89FC}" destId="{977DE121-AC68-49BE-B1B5-EC53F0CBEE99}" srcOrd="2" destOrd="0" presId="urn:microsoft.com/office/officeart/2005/8/layout/hierarchy1"/>
    <dgm:cxn modelId="{7E2782D3-DEA3-4A86-89D6-65A74F43BF5E}" type="presParOf" srcId="{977DE121-AC68-49BE-B1B5-EC53F0CBEE99}" destId="{2C7B0595-0F08-4CA3-BD2D-A8C576C73156}" srcOrd="0" destOrd="0" presId="urn:microsoft.com/office/officeart/2005/8/layout/hierarchy1"/>
    <dgm:cxn modelId="{D7F76585-162F-4862-B6C7-51AC67F28E21}" type="presParOf" srcId="{2C7B0595-0F08-4CA3-BD2D-A8C576C73156}" destId="{5B69580A-A7B1-4AD7-B091-FC0671C01037}" srcOrd="0" destOrd="0" presId="urn:microsoft.com/office/officeart/2005/8/layout/hierarchy1"/>
    <dgm:cxn modelId="{B732E512-5425-45D2-B75B-C9C79E596CF4}" type="presParOf" srcId="{2C7B0595-0F08-4CA3-BD2D-A8C576C73156}" destId="{5D99E85C-F15F-42EE-85DE-579FA32EE7C5}" srcOrd="1" destOrd="0" presId="urn:microsoft.com/office/officeart/2005/8/layout/hierarchy1"/>
    <dgm:cxn modelId="{B1CAF3D1-BF08-49C4-A41D-168FE6F7FFD1}" type="presParOf" srcId="{977DE121-AC68-49BE-B1B5-EC53F0CBEE99}" destId="{88CB4540-AB25-46E7-BD3D-C4E14758B3D0}" srcOrd="1" destOrd="0" presId="urn:microsoft.com/office/officeart/2005/8/layout/hierarchy1"/>
    <dgm:cxn modelId="{7326A0F3-827D-46F1-807E-9CECED2A5EC0}" type="presParOf" srcId="{C57608A1-FA5B-46CC-BF87-EEC61F7F89FC}" destId="{44327FF6-27C4-44D4-8441-A6A09EF75647}" srcOrd="3" destOrd="0" presId="urn:microsoft.com/office/officeart/2005/8/layout/hierarchy1"/>
    <dgm:cxn modelId="{84EA2054-28A0-4D19-9BB5-77000AA410E2}" type="presParOf" srcId="{44327FF6-27C4-44D4-8441-A6A09EF75647}" destId="{98AA918B-84EC-496C-99BC-B589CA152697}" srcOrd="0" destOrd="0" presId="urn:microsoft.com/office/officeart/2005/8/layout/hierarchy1"/>
    <dgm:cxn modelId="{8CFE671B-79B8-442E-A2E2-C1054E8283D1}" type="presParOf" srcId="{98AA918B-84EC-496C-99BC-B589CA152697}" destId="{F2A09255-F55F-4AD7-AFFA-5CE0291B2130}" srcOrd="0" destOrd="0" presId="urn:microsoft.com/office/officeart/2005/8/layout/hierarchy1"/>
    <dgm:cxn modelId="{7FE818EC-F8B8-4AB1-A595-71E669E87DDA}" type="presParOf" srcId="{98AA918B-84EC-496C-99BC-B589CA152697}" destId="{D0BB7CBC-2DB3-4C69-BFC5-044A548354C9}" srcOrd="1" destOrd="0" presId="urn:microsoft.com/office/officeart/2005/8/layout/hierarchy1"/>
    <dgm:cxn modelId="{30A8934D-0171-4174-BBEB-5292568D4A61}" type="presParOf" srcId="{44327FF6-27C4-44D4-8441-A6A09EF75647}" destId="{907F5DDE-0778-412C-8A19-BFD61CB13F2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FE3DC5-2C60-406C-BE8B-41287ABE6929}" type="doc">
      <dgm:prSet loTypeId="urn:diagrams.loki3.com/BracketList" loCatId="list" qsTypeId="urn:microsoft.com/office/officeart/2005/8/quickstyle/simple1" qsCatId="simple" csTypeId="urn:microsoft.com/office/officeart/2005/8/colors/accent1_2" csCatId="accent1" phldr="1"/>
      <dgm:spPr/>
      <dgm:t>
        <a:bodyPr/>
        <a:lstStyle/>
        <a:p>
          <a:endParaRPr lang="en-GB"/>
        </a:p>
      </dgm:t>
    </dgm:pt>
    <dgm:pt modelId="{A34507AC-62DB-438A-8102-F8F9BAAB120E}">
      <dgm:prSet phldrT="[Text]"/>
      <dgm:spPr/>
      <dgm:t>
        <a:bodyPr/>
        <a:lstStyle/>
        <a:p>
          <a:r>
            <a:rPr lang="en-GB" dirty="0"/>
            <a:t>Exploitation</a:t>
          </a:r>
        </a:p>
      </dgm:t>
    </dgm:pt>
    <dgm:pt modelId="{9908EE04-24CC-4F88-8E0E-5DF5860E12D2}" type="parTrans" cxnId="{71D64B7A-7BB6-4F7E-A7A6-7D09659FA1ED}">
      <dgm:prSet/>
      <dgm:spPr/>
      <dgm:t>
        <a:bodyPr/>
        <a:lstStyle/>
        <a:p>
          <a:endParaRPr lang="en-GB"/>
        </a:p>
      </dgm:t>
    </dgm:pt>
    <dgm:pt modelId="{0F041D69-11EE-4972-98E6-029F214577F8}" type="sibTrans" cxnId="{71D64B7A-7BB6-4F7E-A7A6-7D09659FA1ED}">
      <dgm:prSet/>
      <dgm:spPr/>
      <dgm:t>
        <a:bodyPr/>
        <a:lstStyle/>
        <a:p>
          <a:endParaRPr lang="en-GB"/>
        </a:p>
      </dgm:t>
    </dgm:pt>
    <dgm:pt modelId="{440C6D49-F6FE-44DB-B045-FC32ED396BAE}">
      <dgm:prSet phldrT="[Text]"/>
      <dgm:spPr/>
      <dgm:t>
        <a:bodyPr/>
        <a:lstStyle/>
        <a:p>
          <a:r>
            <a:rPr lang="en-GB" dirty="0"/>
            <a:t>Marginalisation</a:t>
          </a:r>
        </a:p>
      </dgm:t>
    </dgm:pt>
    <dgm:pt modelId="{BB8A2A73-6AF3-4B19-B735-FEEAAA37411B}" type="parTrans" cxnId="{5547FA6A-23CE-4194-BFA0-7530D1679D8C}">
      <dgm:prSet/>
      <dgm:spPr/>
      <dgm:t>
        <a:bodyPr/>
        <a:lstStyle/>
        <a:p>
          <a:endParaRPr lang="en-GB"/>
        </a:p>
      </dgm:t>
    </dgm:pt>
    <dgm:pt modelId="{F00EC2CF-88E8-4CC8-A691-10E1A7F2B059}" type="sibTrans" cxnId="{5547FA6A-23CE-4194-BFA0-7530D1679D8C}">
      <dgm:prSet/>
      <dgm:spPr/>
      <dgm:t>
        <a:bodyPr/>
        <a:lstStyle/>
        <a:p>
          <a:endParaRPr lang="en-GB"/>
        </a:p>
      </dgm:t>
    </dgm:pt>
    <dgm:pt modelId="{5A8BEE70-8869-4488-9F33-38D131384328}">
      <dgm:prSet phldrT="[Text]"/>
      <dgm:spPr/>
      <dgm:t>
        <a:bodyPr/>
        <a:lstStyle/>
        <a:p>
          <a:r>
            <a:rPr lang="en-GB" dirty="0"/>
            <a:t>Powerlessness</a:t>
          </a:r>
        </a:p>
      </dgm:t>
    </dgm:pt>
    <dgm:pt modelId="{422EEB86-58DF-48D2-AFB0-CD3C668CB421}" type="parTrans" cxnId="{22BE646E-A9EA-486C-8F41-D4FCC8977948}">
      <dgm:prSet/>
      <dgm:spPr/>
      <dgm:t>
        <a:bodyPr/>
        <a:lstStyle/>
        <a:p>
          <a:endParaRPr lang="en-GB"/>
        </a:p>
      </dgm:t>
    </dgm:pt>
    <dgm:pt modelId="{07A43E05-31A6-44F7-A2F5-F47327FE7B99}" type="sibTrans" cxnId="{22BE646E-A9EA-486C-8F41-D4FCC8977948}">
      <dgm:prSet/>
      <dgm:spPr/>
      <dgm:t>
        <a:bodyPr/>
        <a:lstStyle/>
        <a:p>
          <a:endParaRPr lang="en-GB"/>
        </a:p>
      </dgm:t>
    </dgm:pt>
    <dgm:pt modelId="{23B5538C-C480-4122-B38C-ABB0EC148219}">
      <dgm:prSet phldrT="[Text]"/>
      <dgm:spPr/>
      <dgm:t>
        <a:bodyPr/>
        <a:lstStyle/>
        <a:p>
          <a:r>
            <a:rPr lang="en-GB" dirty="0"/>
            <a:t>Cultural imperialism</a:t>
          </a:r>
        </a:p>
      </dgm:t>
    </dgm:pt>
    <dgm:pt modelId="{034AA976-023F-47D7-A838-C0DEFB77CFB7}" type="parTrans" cxnId="{6DCFC231-65C8-4B29-85B1-5FF8EE935CD9}">
      <dgm:prSet/>
      <dgm:spPr/>
      <dgm:t>
        <a:bodyPr/>
        <a:lstStyle/>
        <a:p>
          <a:endParaRPr lang="en-GB"/>
        </a:p>
      </dgm:t>
    </dgm:pt>
    <dgm:pt modelId="{24D49429-0D21-42B0-ABCA-4ECE731C5D31}" type="sibTrans" cxnId="{6DCFC231-65C8-4B29-85B1-5FF8EE935CD9}">
      <dgm:prSet/>
      <dgm:spPr/>
      <dgm:t>
        <a:bodyPr/>
        <a:lstStyle/>
        <a:p>
          <a:endParaRPr lang="en-GB"/>
        </a:p>
      </dgm:t>
    </dgm:pt>
    <dgm:pt modelId="{993C19B4-14EC-4545-B428-E7E2BF60CE28}">
      <dgm:prSet phldrT="[Text]"/>
      <dgm:spPr/>
      <dgm:t>
        <a:bodyPr/>
        <a:lstStyle/>
        <a:p>
          <a:r>
            <a:rPr lang="en-GB" dirty="0"/>
            <a:t>Violence</a:t>
          </a:r>
        </a:p>
      </dgm:t>
    </dgm:pt>
    <dgm:pt modelId="{6E50AF86-6F96-4EF4-85E6-E71E998A2A6F}" type="parTrans" cxnId="{8C63B7E6-12F0-4CF8-BB15-2A3F7B1BDE80}">
      <dgm:prSet/>
      <dgm:spPr/>
      <dgm:t>
        <a:bodyPr/>
        <a:lstStyle/>
        <a:p>
          <a:endParaRPr lang="en-GB"/>
        </a:p>
      </dgm:t>
    </dgm:pt>
    <dgm:pt modelId="{67EA495A-9644-4A25-9804-03E87FAEB510}" type="sibTrans" cxnId="{8C63B7E6-12F0-4CF8-BB15-2A3F7B1BDE80}">
      <dgm:prSet/>
      <dgm:spPr/>
      <dgm:t>
        <a:bodyPr/>
        <a:lstStyle/>
        <a:p>
          <a:endParaRPr lang="en-GB"/>
        </a:p>
      </dgm:t>
    </dgm:pt>
    <dgm:pt modelId="{E140392B-8738-41A4-BEAE-858AF94DF4F6}">
      <dgm:prSet phldrT="[Text]"/>
      <dgm:spPr/>
      <dgm:t>
        <a:bodyPr/>
        <a:lstStyle/>
        <a:p>
          <a:r>
            <a:rPr lang="en-GB" dirty="0"/>
            <a:t>Unfair compensation and coercion</a:t>
          </a:r>
        </a:p>
      </dgm:t>
    </dgm:pt>
    <dgm:pt modelId="{408E1F81-6239-415A-ADA6-2C136245145B}" type="parTrans" cxnId="{B42B186B-AAA0-462D-88CA-8ABF71DB7FE8}">
      <dgm:prSet/>
      <dgm:spPr/>
      <dgm:t>
        <a:bodyPr/>
        <a:lstStyle/>
        <a:p>
          <a:endParaRPr lang="en-GB"/>
        </a:p>
      </dgm:t>
    </dgm:pt>
    <dgm:pt modelId="{C7395856-5538-4C6A-9CAD-F6EEB1C858AA}" type="sibTrans" cxnId="{B42B186B-AAA0-462D-88CA-8ABF71DB7FE8}">
      <dgm:prSet/>
      <dgm:spPr/>
      <dgm:t>
        <a:bodyPr/>
        <a:lstStyle/>
        <a:p>
          <a:endParaRPr lang="en-GB"/>
        </a:p>
      </dgm:t>
    </dgm:pt>
    <dgm:pt modelId="{BCEF3B14-7BCF-4052-A237-D6DEB4A80B6F}">
      <dgm:prSet phldrT="[Text]"/>
      <dgm:spPr/>
      <dgm:t>
        <a:bodyPr/>
        <a:lstStyle/>
        <a:p>
          <a:r>
            <a:rPr lang="en-GB" dirty="0"/>
            <a:t>Loss of work, power and respect</a:t>
          </a:r>
        </a:p>
      </dgm:t>
    </dgm:pt>
    <dgm:pt modelId="{7A5FB841-226D-4F41-BFAA-AC3A02D30C2A}" type="parTrans" cxnId="{76339A95-3D6A-4AC2-BAE8-3968FB8A15FC}">
      <dgm:prSet/>
      <dgm:spPr/>
      <dgm:t>
        <a:bodyPr/>
        <a:lstStyle/>
        <a:p>
          <a:endParaRPr lang="en-GB"/>
        </a:p>
      </dgm:t>
    </dgm:pt>
    <dgm:pt modelId="{B7FB2026-4DE5-41DB-812F-D7AA36D639FB}" type="sibTrans" cxnId="{76339A95-3D6A-4AC2-BAE8-3968FB8A15FC}">
      <dgm:prSet/>
      <dgm:spPr/>
      <dgm:t>
        <a:bodyPr/>
        <a:lstStyle/>
        <a:p>
          <a:endParaRPr lang="en-GB"/>
        </a:p>
      </dgm:t>
    </dgm:pt>
    <dgm:pt modelId="{D04466E0-3B7B-4A5E-B87F-E3B0904F5AE3}">
      <dgm:prSet phldrT="[Text]"/>
      <dgm:spPr/>
      <dgm:t>
        <a:bodyPr/>
        <a:lstStyle/>
        <a:p>
          <a:r>
            <a:rPr lang="en-GB" dirty="0"/>
            <a:t>Always being on the receiving end of orders</a:t>
          </a:r>
        </a:p>
      </dgm:t>
    </dgm:pt>
    <dgm:pt modelId="{E91882AE-E90F-49AD-A430-18C72F9D3655}" type="parTrans" cxnId="{A12E0364-616D-4BD8-98B0-326D1FF69EAE}">
      <dgm:prSet/>
      <dgm:spPr/>
      <dgm:t>
        <a:bodyPr/>
        <a:lstStyle/>
        <a:p>
          <a:endParaRPr lang="en-GB"/>
        </a:p>
      </dgm:t>
    </dgm:pt>
    <dgm:pt modelId="{6B128137-EA6B-4E30-9552-199648324B6B}" type="sibTrans" cxnId="{A12E0364-616D-4BD8-98B0-326D1FF69EAE}">
      <dgm:prSet/>
      <dgm:spPr/>
      <dgm:t>
        <a:bodyPr/>
        <a:lstStyle/>
        <a:p>
          <a:endParaRPr lang="en-GB"/>
        </a:p>
      </dgm:t>
    </dgm:pt>
    <dgm:pt modelId="{99D09BF2-C0A3-4FD1-978B-525C8B3A04FB}">
      <dgm:prSet phldrT="[Text]"/>
      <dgm:spPr/>
      <dgm:t>
        <a:bodyPr/>
        <a:lstStyle/>
        <a:p>
          <a:r>
            <a:rPr lang="en-GB" dirty="0"/>
            <a:t>Imposing ‘norms’ on people</a:t>
          </a:r>
        </a:p>
      </dgm:t>
    </dgm:pt>
    <dgm:pt modelId="{41B1F680-C23D-4E79-9918-C77E24B77F30}" type="parTrans" cxnId="{87DDD5D9-BA99-40CA-81B7-A4B5E5864933}">
      <dgm:prSet/>
      <dgm:spPr/>
      <dgm:t>
        <a:bodyPr/>
        <a:lstStyle/>
        <a:p>
          <a:endParaRPr lang="en-GB"/>
        </a:p>
      </dgm:t>
    </dgm:pt>
    <dgm:pt modelId="{6EF8C994-C830-41B6-B2E0-DC655CCFE0E8}" type="sibTrans" cxnId="{87DDD5D9-BA99-40CA-81B7-A4B5E5864933}">
      <dgm:prSet/>
      <dgm:spPr/>
      <dgm:t>
        <a:bodyPr/>
        <a:lstStyle/>
        <a:p>
          <a:endParaRPr lang="en-GB"/>
        </a:p>
      </dgm:t>
    </dgm:pt>
    <dgm:pt modelId="{C5E7662A-B508-4574-A4FE-39B2D2ADCBB5}">
      <dgm:prSet phldrT="[Text]"/>
      <dgm:spPr/>
      <dgm:t>
        <a:bodyPr/>
        <a:lstStyle/>
        <a:p>
          <a:r>
            <a:rPr lang="en-GB" dirty="0"/>
            <a:t>Random, unprovoked attacks</a:t>
          </a:r>
        </a:p>
      </dgm:t>
    </dgm:pt>
    <dgm:pt modelId="{C1D13DCD-813E-40BB-A6CD-88503E2681E0}" type="parTrans" cxnId="{3337B42D-71C2-453F-A557-B59B522435AC}">
      <dgm:prSet/>
      <dgm:spPr/>
      <dgm:t>
        <a:bodyPr/>
        <a:lstStyle/>
        <a:p>
          <a:endParaRPr lang="en-GB"/>
        </a:p>
      </dgm:t>
    </dgm:pt>
    <dgm:pt modelId="{CE000ACC-53C8-4286-AB18-BD663F62EAA7}" type="sibTrans" cxnId="{3337B42D-71C2-453F-A557-B59B522435AC}">
      <dgm:prSet/>
      <dgm:spPr/>
      <dgm:t>
        <a:bodyPr/>
        <a:lstStyle/>
        <a:p>
          <a:endParaRPr lang="en-GB"/>
        </a:p>
      </dgm:t>
    </dgm:pt>
    <dgm:pt modelId="{12B62E41-522D-4FA1-A8E9-B60D63AF3A19}" type="pres">
      <dgm:prSet presAssocID="{29FE3DC5-2C60-406C-BE8B-41287ABE6929}" presName="Name0" presStyleCnt="0">
        <dgm:presLayoutVars>
          <dgm:dir/>
          <dgm:animLvl val="lvl"/>
          <dgm:resizeHandles val="exact"/>
        </dgm:presLayoutVars>
      </dgm:prSet>
      <dgm:spPr/>
    </dgm:pt>
    <dgm:pt modelId="{84CA6542-9CA8-4471-8BC0-D3E6D6446B1F}" type="pres">
      <dgm:prSet presAssocID="{A34507AC-62DB-438A-8102-F8F9BAAB120E}" presName="linNode" presStyleCnt="0"/>
      <dgm:spPr/>
    </dgm:pt>
    <dgm:pt modelId="{13F83C4E-E16E-4357-AA88-33EEEFDBCAA4}" type="pres">
      <dgm:prSet presAssocID="{A34507AC-62DB-438A-8102-F8F9BAAB120E}" presName="parTx" presStyleLbl="revTx" presStyleIdx="0" presStyleCnt="5">
        <dgm:presLayoutVars>
          <dgm:chMax val="1"/>
          <dgm:bulletEnabled val="1"/>
        </dgm:presLayoutVars>
      </dgm:prSet>
      <dgm:spPr/>
    </dgm:pt>
    <dgm:pt modelId="{FACC7485-CF21-423D-B201-6C1E666393B0}" type="pres">
      <dgm:prSet presAssocID="{A34507AC-62DB-438A-8102-F8F9BAAB120E}" presName="bracket" presStyleLbl="parChTrans1D1" presStyleIdx="0" presStyleCnt="5"/>
      <dgm:spPr/>
    </dgm:pt>
    <dgm:pt modelId="{3E4BF4DE-8872-493F-869D-05DBE24BC27A}" type="pres">
      <dgm:prSet presAssocID="{A34507AC-62DB-438A-8102-F8F9BAAB120E}" presName="spH" presStyleCnt="0"/>
      <dgm:spPr/>
    </dgm:pt>
    <dgm:pt modelId="{7FCE0B63-37CF-496E-9C08-B89DD309DD53}" type="pres">
      <dgm:prSet presAssocID="{A34507AC-62DB-438A-8102-F8F9BAAB120E}" presName="desTx" presStyleLbl="node1" presStyleIdx="0" presStyleCnt="5">
        <dgm:presLayoutVars>
          <dgm:bulletEnabled val="1"/>
        </dgm:presLayoutVars>
      </dgm:prSet>
      <dgm:spPr/>
    </dgm:pt>
    <dgm:pt modelId="{A6D67485-4960-4487-A572-01C92F53D555}" type="pres">
      <dgm:prSet presAssocID="{0F041D69-11EE-4972-98E6-029F214577F8}" presName="spV" presStyleCnt="0"/>
      <dgm:spPr/>
    </dgm:pt>
    <dgm:pt modelId="{90AD99DF-4AA1-4FBA-8337-CEF97B29617C}" type="pres">
      <dgm:prSet presAssocID="{440C6D49-F6FE-44DB-B045-FC32ED396BAE}" presName="linNode" presStyleCnt="0"/>
      <dgm:spPr/>
    </dgm:pt>
    <dgm:pt modelId="{1527CD39-59CB-4EA5-BF77-AFCF93F4A28B}" type="pres">
      <dgm:prSet presAssocID="{440C6D49-F6FE-44DB-B045-FC32ED396BAE}" presName="parTx" presStyleLbl="revTx" presStyleIdx="1" presStyleCnt="5">
        <dgm:presLayoutVars>
          <dgm:chMax val="1"/>
          <dgm:bulletEnabled val="1"/>
        </dgm:presLayoutVars>
      </dgm:prSet>
      <dgm:spPr/>
    </dgm:pt>
    <dgm:pt modelId="{5EADE76A-0C51-4EDA-B810-A915C4D7ED7F}" type="pres">
      <dgm:prSet presAssocID="{440C6D49-F6FE-44DB-B045-FC32ED396BAE}" presName="bracket" presStyleLbl="parChTrans1D1" presStyleIdx="1" presStyleCnt="5"/>
      <dgm:spPr/>
    </dgm:pt>
    <dgm:pt modelId="{34326B86-96A5-4B89-8B3D-8AC57C03A8BA}" type="pres">
      <dgm:prSet presAssocID="{440C6D49-F6FE-44DB-B045-FC32ED396BAE}" presName="spH" presStyleCnt="0"/>
      <dgm:spPr/>
    </dgm:pt>
    <dgm:pt modelId="{B3708F42-6D8A-45FA-9DCC-9C8AD78FCEB9}" type="pres">
      <dgm:prSet presAssocID="{440C6D49-F6FE-44DB-B045-FC32ED396BAE}" presName="desTx" presStyleLbl="node1" presStyleIdx="1" presStyleCnt="5">
        <dgm:presLayoutVars>
          <dgm:bulletEnabled val="1"/>
        </dgm:presLayoutVars>
      </dgm:prSet>
      <dgm:spPr/>
    </dgm:pt>
    <dgm:pt modelId="{7D2C5CDE-0D73-4DE4-83C8-8DEF101320E9}" type="pres">
      <dgm:prSet presAssocID="{F00EC2CF-88E8-4CC8-A691-10E1A7F2B059}" presName="spV" presStyleCnt="0"/>
      <dgm:spPr/>
    </dgm:pt>
    <dgm:pt modelId="{77296EB7-0026-48F3-8455-B21F0FF8FC62}" type="pres">
      <dgm:prSet presAssocID="{5A8BEE70-8869-4488-9F33-38D131384328}" presName="linNode" presStyleCnt="0"/>
      <dgm:spPr/>
    </dgm:pt>
    <dgm:pt modelId="{5AA1508C-5566-4F66-8C5B-5B425EFC3A1E}" type="pres">
      <dgm:prSet presAssocID="{5A8BEE70-8869-4488-9F33-38D131384328}" presName="parTx" presStyleLbl="revTx" presStyleIdx="2" presStyleCnt="5">
        <dgm:presLayoutVars>
          <dgm:chMax val="1"/>
          <dgm:bulletEnabled val="1"/>
        </dgm:presLayoutVars>
      </dgm:prSet>
      <dgm:spPr/>
    </dgm:pt>
    <dgm:pt modelId="{F6C4FEA0-563C-4D63-91D8-FE8F33555BFB}" type="pres">
      <dgm:prSet presAssocID="{5A8BEE70-8869-4488-9F33-38D131384328}" presName="bracket" presStyleLbl="parChTrans1D1" presStyleIdx="2" presStyleCnt="5"/>
      <dgm:spPr/>
    </dgm:pt>
    <dgm:pt modelId="{7F046BBB-60AE-40DB-BE47-17F874A2EBDC}" type="pres">
      <dgm:prSet presAssocID="{5A8BEE70-8869-4488-9F33-38D131384328}" presName="spH" presStyleCnt="0"/>
      <dgm:spPr/>
    </dgm:pt>
    <dgm:pt modelId="{4AB47306-8BD5-405D-B182-03B7A086FC22}" type="pres">
      <dgm:prSet presAssocID="{5A8BEE70-8869-4488-9F33-38D131384328}" presName="desTx" presStyleLbl="node1" presStyleIdx="2" presStyleCnt="5">
        <dgm:presLayoutVars>
          <dgm:bulletEnabled val="1"/>
        </dgm:presLayoutVars>
      </dgm:prSet>
      <dgm:spPr/>
    </dgm:pt>
    <dgm:pt modelId="{F7237C70-1FAE-4F5E-AB18-14515BCAE0F2}" type="pres">
      <dgm:prSet presAssocID="{07A43E05-31A6-44F7-A2F5-F47327FE7B99}" presName="spV" presStyleCnt="0"/>
      <dgm:spPr/>
    </dgm:pt>
    <dgm:pt modelId="{A5DB39D4-CBD5-4211-BEDB-DC02505A1B2E}" type="pres">
      <dgm:prSet presAssocID="{23B5538C-C480-4122-B38C-ABB0EC148219}" presName="linNode" presStyleCnt="0"/>
      <dgm:spPr/>
    </dgm:pt>
    <dgm:pt modelId="{23877CCC-34D6-472D-96E7-AF2F9AF3F07F}" type="pres">
      <dgm:prSet presAssocID="{23B5538C-C480-4122-B38C-ABB0EC148219}" presName="parTx" presStyleLbl="revTx" presStyleIdx="3" presStyleCnt="5">
        <dgm:presLayoutVars>
          <dgm:chMax val="1"/>
          <dgm:bulletEnabled val="1"/>
        </dgm:presLayoutVars>
      </dgm:prSet>
      <dgm:spPr/>
    </dgm:pt>
    <dgm:pt modelId="{BC446594-6C5E-4579-8D17-094A34463EE8}" type="pres">
      <dgm:prSet presAssocID="{23B5538C-C480-4122-B38C-ABB0EC148219}" presName="bracket" presStyleLbl="parChTrans1D1" presStyleIdx="3" presStyleCnt="5"/>
      <dgm:spPr/>
    </dgm:pt>
    <dgm:pt modelId="{6A5AE205-CBB9-4B32-9D90-22798C88E26C}" type="pres">
      <dgm:prSet presAssocID="{23B5538C-C480-4122-B38C-ABB0EC148219}" presName="spH" presStyleCnt="0"/>
      <dgm:spPr/>
    </dgm:pt>
    <dgm:pt modelId="{789CB575-79AD-45BA-9BA7-8F53B8A3A291}" type="pres">
      <dgm:prSet presAssocID="{23B5538C-C480-4122-B38C-ABB0EC148219}" presName="desTx" presStyleLbl="node1" presStyleIdx="3" presStyleCnt="5">
        <dgm:presLayoutVars>
          <dgm:bulletEnabled val="1"/>
        </dgm:presLayoutVars>
      </dgm:prSet>
      <dgm:spPr/>
    </dgm:pt>
    <dgm:pt modelId="{B2EED3A0-C75B-481C-ABED-6FC3A8558EBF}" type="pres">
      <dgm:prSet presAssocID="{24D49429-0D21-42B0-ABCA-4ECE731C5D31}" presName="spV" presStyleCnt="0"/>
      <dgm:spPr/>
    </dgm:pt>
    <dgm:pt modelId="{9307CBA8-BF89-419A-827B-743B834A77BB}" type="pres">
      <dgm:prSet presAssocID="{993C19B4-14EC-4545-B428-E7E2BF60CE28}" presName="linNode" presStyleCnt="0"/>
      <dgm:spPr/>
    </dgm:pt>
    <dgm:pt modelId="{8419FDD9-E5E7-40DB-B181-A681E7E52E8A}" type="pres">
      <dgm:prSet presAssocID="{993C19B4-14EC-4545-B428-E7E2BF60CE28}" presName="parTx" presStyleLbl="revTx" presStyleIdx="4" presStyleCnt="5">
        <dgm:presLayoutVars>
          <dgm:chMax val="1"/>
          <dgm:bulletEnabled val="1"/>
        </dgm:presLayoutVars>
      </dgm:prSet>
      <dgm:spPr/>
    </dgm:pt>
    <dgm:pt modelId="{1BCFD5E3-3D00-4FDB-8BBC-21A3A49D1882}" type="pres">
      <dgm:prSet presAssocID="{993C19B4-14EC-4545-B428-E7E2BF60CE28}" presName="bracket" presStyleLbl="parChTrans1D1" presStyleIdx="4" presStyleCnt="5"/>
      <dgm:spPr/>
    </dgm:pt>
    <dgm:pt modelId="{DC290FFC-F060-40CF-A36E-DB616D176387}" type="pres">
      <dgm:prSet presAssocID="{993C19B4-14EC-4545-B428-E7E2BF60CE28}" presName="spH" presStyleCnt="0"/>
      <dgm:spPr/>
    </dgm:pt>
    <dgm:pt modelId="{3C114D17-67EC-4016-A920-E9D1109D2367}" type="pres">
      <dgm:prSet presAssocID="{993C19B4-14EC-4545-B428-E7E2BF60CE28}" presName="desTx" presStyleLbl="node1" presStyleIdx="4" presStyleCnt="5">
        <dgm:presLayoutVars>
          <dgm:bulletEnabled val="1"/>
        </dgm:presLayoutVars>
      </dgm:prSet>
      <dgm:spPr/>
    </dgm:pt>
  </dgm:ptLst>
  <dgm:cxnLst>
    <dgm:cxn modelId="{FA42FC07-4A89-4532-ABF2-0D0A64AD42D1}" type="presOf" srcId="{E140392B-8738-41A4-BEAE-858AF94DF4F6}" destId="{7FCE0B63-37CF-496E-9C08-B89DD309DD53}" srcOrd="0" destOrd="0" presId="urn:diagrams.loki3.com/BracketList"/>
    <dgm:cxn modelId="{8BCDEF17-FAB9-4355-9324-8D299DDF7474}" type="presOf" srcId="{29FE3DC5-2C60-406C-BE8B-41287ABE6929}" destId="{12B62E41-522D-4FA1-A8E9-B60D63AF3A19}" srcOrd="0" destOrd="0" presId="urn:diagrams.loki3.com/BracketList"/>
    <dgm:cxn modelId="{B2C6D52B-9418-4355-8970-F57794D250D3}" type="presOf" srcId="{A34507AC-62DB-438A-8102-F8F9BAAB120E}" destId="{13F83C4E-E16E-4357-AA88-33EEEFDBCAA4}" srcOrd="0" destOrd="0" presId="urn:diagrams.loki3.com/BracketList"/>
    <dgm:cxn modelId="{3337B42D-71C2-453F-A557-B59B522435AC}" srcId="{993C19B4-14EC-4545-B428-E7E2BF60CE28}" destId="{C5E7662A-B508-4574-A4FE-39B2D2ADCBB5}" srcOrd="0" destOrd="0" parTransId="{C1D13DCD-813E-40BB-A6CD-88503E2681E0}" sibTransId="{CE000ACC-53C8-4286-AB18-BD663F62EAA7}"/>
    <dgm:cxn modelId="{EA28C92D-0879-4737-BBDA-C58C8C167133}" type="presOf" srcId="{23B5538C-C480-4122-B38C-ABB0EC148219}" destId="{23877CCC-34D6-472D-96E7-AF2F9AF3F07F}" srcOrd="0" destOrd="0" presId="urn:diagrams.loki3.com/BracketList"/>
    <dgm:cxn modelId="{EBFF1530-320C-46D3-AF49-9CA503243F17}" type="presOf" srcId="{5A8BEE70-8869-4488-9F33-38D131384328}" destId="{5AA1508C-5566-4F66-8C5B-5B425EFC3A1E}" srcOrd="0" destOrd="0" presId="urn:diagrams.loki3.com/BracketList"/>
    <dgm:cxn modelId="{6DCFC231-65C8-4B29-85B1-5FF8EE935CD9}" srcId="{29FE3DC5-2C60-406C-BE8B-41287ABE6929}" destId="{23B5538C-C480-4122-B38C-ABB0EC148219}" srcOrd="3" destOrd="0" parTransId="{034AA976-023F-47D7-A838-C0DEFB77CFB7}" sibTransId="{24D49429-0D21-42B0-ABCA-4ECE731C5D31}"/>
    <dgm:cxn modelId="{14C78541-B0B5-464C-8381-41B8A345CC35}" type="presOf" srcId="{BCEF3B14-7BCF-4052-A237-D6DEB4A80B6F}" destId="{B3708F42-6D8A-45FA-9DCC-9C8AD78FCEB9}" srcOrd="0" destOrd="0" presId="urn:diagrams.loki3.com/BracketList"/>
    <dgm:cxn modelId="{A12E0364-616D-4BD8-98B0-326D1FF69EAE}" srcId="{5A8BEE70-8869-4488-9F33-38D131384328}" destId="{D04466E0-3B7B-4A5E-B87F-E3B0904F5AE3}" srcOrd="0" destOrd="0" parTransId="{E91882AE-E90F-49AD-A430-18C72F9D3655}" sibTransId="{6B128137-EA6B-4E30-9552-199648324B6B}"/>
    <dgm:cxn modelId="{5547FA6A-23CE-4194-BFA0-7530D1679D8C}" srcId="{29FE3DC5-2C60-406C-BE8B-41287ABE6929}" destId="{440C6D49-F6FE-44DB-B045-FC32ED396BAE}" srcOrd="1" destOrd="0" parTransId="{BB8A2A73-6AF3-4B19-B735-FEEAAA37411B}" sibTransId="{F00EC2CF-88E8-4CC8-A691-10E1A7F2B059}"/>
    <dgm:cxn modelId="{B42B186B-AAA0-462D-88CA-8ABF71DB7FE8}" srcId="{A34507AC-62DB-438A-8102-F8F9BAAB120E}" destId="{E140392B-8738-41A4-BEAE-858AF94DF4F6}" srcOrd="0" destOrd="0" parTransId="{408E1F81-6239-415A-ADA6-2C136245145B}" sibTransId="{C7395856-5538-4C6A-9CAD-F6EEB1C858AA}"/>
    <dgm:cxn modelId="{22BE646E-A9EA-486C-8F41-D4FCC8977948}" srcId="{29FE3DC5-2C60-406C-BE8B-41287ABE6929}" destId="{5A8BEE70-8869-4488-9F33-38D131384328}" srcOrd="2" destOrd="0" parTransId="{422EEB86-58DF-48D2-AFB0-CD3C668CB421}" sibTransId="{07A43E05-31A6-44F7-A2F5-F47327FE7B99}"/>
    <dgm:cxn modelId="{71D64B7A-7BB6-4F7E-A7A6-7D09659FA1ED}" srcId="{29FE3DC5-2C60-406C-BE8B-41287ABE6929}" destId="{A34507AC-62DB-438A-8102-F8F9BAAB120E}" srcOrd="0" destOrd="0" parTransId="{9908EE04-24CC-4F88-8E0E-5DF5860E12D2}" sibTransId="{0F041D69-11EE-4972-98E6-029F214577F8}"/>
    <dgm:cxn modelId="{74A0A17F-3962-400F-BD11-C03B405C5A2D}" type="presOf" srcId="{993C19B4-14EC-4545-B428-E7E2BF60CE28}" destId="{8419FDD9-E5E7-40DB-B181-A681E7E52E8A}" srcOrd="0" destOrd="0" presId="urn:diagrams.loki3.com/BracketList"/>
    <dgm:cxn modelId="{76339A95-3D6A-4AC2-BAE8-3968FB8A15FC}" srcId="{440C6D49-F6FE-44DB-B045-FC32ED396BAE}" destId="{BCEF3B14-7BCF-4052-A237-D6DEB4A80B6F}" srcOrd="0" destOrd="0" parTransId="{7A5FB841-226D-4F41-BFAA-AC3A02D30C2A}" sibTransId="{B7FB2026-4DE5-41DB-812F-D7AA36D639FB}"/>
    <dgm:cxn modelId="{F8DE23B6-4CCE-441C-A7CD-4DD3A67022E4}" type="presOf" srcId="{99D09BF2-C0A3-4FD1-978B-525C8B3A04FB}" destId="{789CB575-79AD-45BA-9BA7-8F53B8A3A291}" srcOrd="0" destOrd="0" presId="urn:diagrams.loki3.com/BracketList"/>
    <dgm:cxn modelId="{17DFC5C3-FF9B-46AC-83EE-F54750F82F92}" type="presOf" srcId="{440C6D49-F6FE-44DB-B045-FC32ED396BAE}" destId="{1527CD39-59CB-4EA5-BF77-AFCF93F4A28B}" srcOrd="0" destOrd="0" presId="urn:diagrams.loki3.com/BracketList"/>
    <dgm:cxn modelId="{87DDD5D9-BA99-40CA-81B7-A4B5E5864933}" srcId="{23B5538C-C480-4122-B38C-ABB0EC148219}" destId="{99D09BF2-C0A3-4FD1-978B-525C8B3A04FB}" srcOrd="0" destOrd="0" parTransId="{41B1F680-C23D-4E79-9918-C77E24B77F30}" sibTransId="{6EF8C994-C830-41B6-B2E0-DC655CCFE0E8}"/>
    <dgm:cxn modelId="{6EECB0DB-810C-4AC6-8561-8C9B81802BEA}" type="presOf" srcId="{D04466E0-3B7B-4A5E-B87F-E3B0904F5AE3}" destId="{4AB47306-8BD5-405D-B182-03B7A086FC22}" srcOrd="0" destOrd="0" presId="urn:diagrams.loki3.com/BracketList"/>
    <dgm:cxn modelId="{8C63B7E6-12F0-4CF8-BB15-2A3F7B1BDE80}" srcId="{29FE3DC5-2C60-406C-BE8B-41287ABE6929}" destId="{993C19B4-14EC-4545-B428-E7E2BF60CE28}" srcOrd="4" destOrd="0" parTransId="{6E50AF86-6F96-4EF4-85E6-E71E998A2A6F}" sibTransId="{67EA495A-9644-4A25-9804-03E87FAEB510}"/>
    <dgm:cxn modelId="{0A46DCFB-00BC-4DFC-8F73-D46AE85813BE}" type="presOf" srcId="{C5E7662A-B508-4574-A4FE-39B2D2ADCBB5}" destId="{3C114D17-67EC-4016-A920-E9D1109D2367}" srcOrd="0" destOrd="0" presId="urn:diagrams.loki3.com/BracketList"/>
    <dgm:cxn modelId="{4C14AE81-407B-4031-AD3A-49479ED1D363}" type="presParOf" srcId="{12B62E41-522D-4FA1-A8E9-B60D63AF3A19}" destId="{84CA6542-9CA8-4471-8BC0-D3E6D6446B1F}" srcOrd="0" destOrd="0" presId="urn:diagrams.loki3.com/BracketList"/>
    <dgm:cxn modelId="{06B9E511-9B7A-4698-80D2-C0D5E42FBDA6}" type="presParOf" srcId="{84CA6542-9CA8-4471-8BC0-D3E6D6446B1F}" destId="{13F83C4E-E16E-4357-AA88-33EEEFDBCAA4}" srcOrd="0" destOrd="0" presId="urn:diagrams.loki3.com/BracketList"/>
    <dgm:cxn modelId="{802FBE1F-FD06-4CC3-977E-57A6BFBCC1D9}" type="presParOf" srcId="{84CA6542-9CA8-4471-8BC0-D3E6D6446B1F}" destId="{FACC7485-CF21-423D-B201-6C1E666393B0}" srcOrd="1" destOrd="0" presId="urn:diagrams.loki3.com/BracketList"/>
    <dgm:cxn modelId="{08F3B12B-D6DB-4254-AB59-6207602B2F87}" type="presParOf" srcId="{84CA6542-9CA8-4471-8BC0-D3E6D6446B1F}" destId="{3E4BF4DE-8872-493F-869D-05DBE24BC27A}" srcOrd="2" destOrd="0" presId="urn:diagrams.loki3.com/BracketList"/>
    <dgm:cxn modelId="{4212611D-12F8-4D08-B323-823BC5C4D85E}" type="presParOf" srcId="{84CA6542-9CA8-4471-8BC0-D3E6D6446B1F}" destId="{7FCE0B63-37CF-496E-9C08-B89DD309DD53}" srcOrd="3" destOrd="0" presId="urn:diagrams.loki3.com/BracketList"/>
    <dgm:cxn modelId="{B1AF1B1C-4102-48C2-A3D5-2F67215AB2B8}" type="presParOf" srcId="{12B62E41-522D-4FA1-A8E9-B60D63AF3A19}" destId="{A6D67485-4960-4487-A572-01C92F53D555}" srcOrd="1" destOrd="0" presId="urn:diagrams.loki3.com/BracketList"/>
    <dgm:cxn modelId="{E45346D7-60AC-4F1E-A148-25FEA8D633AC}" type="presParOf" srcId="{12B62E41-522D-4FA1-A8E9-B60D63AF3A19}" destId="{90AD99DF-4AA1-4FBA-8337-CEF97B29617C}" srcOrd="2" destOrd="0" presId="urn:diagrams.loki3.com/BracketList"/>
    <dgm:cxn modelId="{89A9EA2E-DB63-49CE-B2EA-DA771568F363}" type="presParOf" srcId="{90AD99DF-4AA1-4FBA-8337-CEF97B29617C}" destId="{1527CD39-59CB-4EA5-BF77-AFCF93F4A28B}" srcOrd="0" destOrd="0" presId="urn:diagrams.loki3.com/BracketList"/>
    <dgm:cxn modelId="{919E7A55-9379-4D06-A382-085C9EE34A97}" type="presParOf" srcId="{90AD99DF-4AA1-4FBA-8337-CEF97B29617C}" destId="{5EADE76A-0C51-4EDA-B810-A915C4D7ED7F}" srcOrd="1" destOrd="0" presId="urn:diagrams.loki3.com/BracketList"/>
    <dgm:cxn modelId="{A4DC2FBA-B45E-4967-865A-0695991F6DF6}" type="presParOf" srcId="{90AD99DF-4AA1-4FBA-8337-CEF97B29617C}" destId="{34326B86-96A5-4B89-8B3D-8AC57C03A8BA}" srcOrd="2" destOrd="0" presId="urn:diagrams.loki3.com/BracketList"/>
    <dgm:cxn modelId="{F1A6F6E7-4B55-40AB-A4AB-E00B2FC89CF8}" type="presParOf" srcId="{90AD99DF-4AA1-4FBA-8337-CEF97B29617C}" destId="{B3708F42-6D8A-45FA-9DCC-9C8AD78FCEB9}" srcOrd="3" destOrd="0" presId="urn:diagrams.loki3.com/BracketList"/>
    <dgm:cxn modelId="{55C6B1A6-8DC3-4307-B213-9DA0A69BDC02}" type="presParOf" srcId="{12B62E41-522D-4FA1-A8E9-B60D63AF3A19}" destId="{7D2C5CDE-0D73-4DE4-83C8-8DEF101320E9}" srcOrd="3" destOrd="0" presId="urn:diagrams.loki3.com/BracketList"/>
    <dgm:cxn modelId="{542C7A7C-8C6B-4C24-8046-399DB5161B98}" type="presParOf" srcId="{12B62E41-522D-4FA1-A8E9-B60D63AF3A19}" destId="{77296EB7-0026-48F3-8455-B21F0FF8FC62}" srcOrd="4" destOrd="0" presId="urn:diagrams.loki3.com/BracketList"/>
    <dgm:cxn modelId="{2926EB22-14ED-4E50-B179-0845AF477A7E}" type="presParOf" srcId="{77296EB7-0026-48F3-8455-B21F0FF8FC62}" destId="{5AA1508C-5566-4F66-8C5B-5B425EFC3A1E}" srcOrd="0" destOrd="0" presId="urn:diagrams.loki3.com/BracketList"/>
    <dgm:cxn modelId="{9F840D86-9988-41C7-8965-54DF8802294D}" type="presParOf" srcId="{77296EB7-0026-48F3-8455-B21F0FF8FC62}" destId="{F6C4FEA0-563C-4D63-91D8-FE8F33555BFB}" srcOrd="1" destOrd="0" presId="urn:diagrams.loki3.com/BracketList"/>
    <dgm:cxn modelId="{FE135500-4C34-4C85-BCBD-82F802F7151F}" type="presParOf" srcId="{77296EB7-0026-48F3-8455-B21F0FF8FC62}" destId="{7F046BBB-60AE-40DB-BE47-17F874A2EBDC}" srcOrd="2" destOrd="0" presId="urn:diagrams.loki3.com/BracketList"/>
    <dgm:cxn modelId="{738B8B53-7AD2-4882-A343-E6921725905C}" type="presParOf" srcId="{77296EB7-0026-48F3-8455-B21F0FF8FC62}" destId="{4AB47306-8BD5-405D-B182-03B7A086FC22}" srcOrd="3" destOrd="0" presId="urn:diagrams.loki3.com/BracketList"/>
    <dgm:cxn modelId="{507E4001-8795-450C-8935-01D8E4E74F35}" type="presParOf" srcId="{12B62E41-522D-4FA1-A8E9-B60D63AF3A19}" destId="{F7237C70-1FAE-4F5E-AB18-14515BCAE0F2}" srcOrd="5" destOrd="0" presId="urn:diagrams.loki3.com/BracketList"/>
    <dgm:cxn modelId="{1AC477C6-3C3B-4D33-AC3C-963E85219D7E}" type="presParOf" srcId="{12B62E41-522D-4FA1-A8E9-B60D63AF3A19}" destId="{A5DB39D4-CBD5-4211-BEDB-DC02505A1B2E}" srcOrd="6" destOrd="0" presId="urn:diagrams.loki3.com/BracketList"/>
    <dgm:cxn modelId="{3F95746C-90D5-42B9-AEA8-C256928FCA91}" type="presParOf" srcId="{A5DB39D4-CBD5-4211-BEDB-DC02505A1B2E}" destId="{23877CCC-34D6-472D-96E7-AF2F9AF3F07F}" srcOrd="0" destOrd="0" presId="urn:diagrams.loki3.com/BracketList"/>
    <dgm:cxn modelId="{8B389BBC-3F90-40BF-A9AA-5B0CCBCB9159}" type="presParOf" srcId="{A5DB39D4-CBD5-4211-BEDB-DC02505A1B2E}" destId="{BC446594-6C5E-4579-8D17-094A34463EE8}" srcOrd="1" destOrd="0" presId="urn:diagrams.loki3.com/BracketList"/>
    <dgm:cxn modelId="{8105621A-A943-4DA5-B20F-252F135FCC61}" type="presParOf" srcId="{A5DB39D4-CBD5-4211-BEDB-DC02505A1B2E}" destId="{6A5AE205-CBB9-4B32-9D90-22798C88E26C}" srcOrd="2" destOrd="0" presId="urn:diagrams.loki3.com/BracketList"/>
    <dgm:cxn modelId="{ABEE1DCC-419A-492C-83F5-D43785415B1F}" type="presParOf" srcId="{A5DB39D4-CBD5-4211-BEDB-DC02505A1B2E}" destId="{789CB575-79AD-45BA-9BA7-8F53B8A3A291}" srcOrd="3" destOrd="0" presId="urn:diagrams.loki3.com/BracketList"/>
    <dgm:cxn modelId="{2B38B31F-48A0-482C-89B0-1DB176B3796A}" type="presParOf" srcId="{12B62E41-522D-4FA1-A8E9-B60D63AF3A19}" destId="{B2EED3A0-C75B-481C-ABED-6FC3A8558EBF}" srcOrd="7" destOrd="0" presId="urn:diagrams.loki3.com/BracketList"/>
    <dgm:cxn modelId="{AA856932-5ED8-46CA-8866-90C84B803E57}" type="presParOf" srcId="{12B62E41-522D-4FA1-A8E9-B60D63AF3A19}" destId="{9307CBA8-BF89-419A-827B-743B834A77BB}" srcOrd="8" destOrd="0" presId="urn:diagrams.loki3.com/BracketList"/>
    <dgm:cxn modelId="{0974545B-4761-4A26-9979-304C255F8B36}" type="presParOf" srcId="{9307CBA8-BF89-419A-827B-743B834A77BB}" destId="{8419FDD9-E5E7-40DB-B181-A681E7E52E8A}" srcOrd="0" destOrd="0" presId="urn:diagrams.loki3.com/BracketList"/>
    <dgm:cxn modelId="{EDECF934-6321-4665-8597-2CB683049BFE}" type="presParOf" srcId="{9307CBA8-BF89-419A-827B-743B834A77BB}" destId="{1BCFD5E3-3D00-4FDB-8BBC-21A3A49D1882}" srcOrd="1" destOrd="0" presId="urn:diagrams.loki3.com/BracketList"/>
    <dgm:cxn modelId="{9CB6389F-0638-4D5F-A38E-DF27BE59AAF1}" type="presParOf" srcId="{9307CBA8-BF89-419A-827B-743B834A77BB}" destId="{DC290FFC-F060-40CF-A36E-DB616D176387}" srcOrd="2" destOrd="0" presId="urn:diagrams.loki3.com/BracketList"/>
    <dgm:cxn modelId="{2DF0E1A3-DDEE-43FA-A767-9C413D688A8B}" type="presParOf" srcId="{9307CBA8-BF89-419A-827B-743B834A77BB}" destId="{3C114D17-67EC-4016-A920-E9D1109D2367}"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633CFA1-B18E-48BC-9ECB-A14DBF94CBE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02A780A0-2A87-4280-8D78-BDFA40ECF4D9}">
      <dgm:prSet/>
      <dgm:spPr/>
      <dgm:t>
        <a:bodyPr/>
        <a:lstStyle/>
        <a:p>
          <a:r>
            <a:rPr lang="en-US"/>
            <a:t>Opportunity structure</a:t>
          </a:r>
        </a:p>
      </dgm:t>
    </dgm:pt>
    <dgm:pt modelId="{F2AD13FC-26B9-4983-AC23-AD1C12D35BF6}" type="parTrans" cxnId="{73C6B407-1727-48E5-B80C-B7C060D317F0}">
      <dgm:prSet/>
      <dgm:spPr/>
      <dgm:t>
        <a:bodyPr/>
        <a:lstStyle/>
        <a:p>
          <a:endParaRPr lang="en-US"/>
        </a:p>
      </dgm:t>
    </dgm:pt>
    <dgm:pt modelId="{0A819311-0721-4D34-BD6F-82641A546224}" type="sibTrans" cxnId="{73C6B407-1727-48E5-B80C-B7C060D317F0}">
      <dgm:prSet/>
      <dgm:spPr/>
      <dgm:t>
        <a:bodyPr/>
        <a:lstStyle/>
        <a:p>
          <a:endParaRPr lang="en-US"/>
        </a:p>
      </dgm:t>
    </dgm:pt>
    <dgm:pt modelId="{E613AD1B-AE87-4908-BD1E-8EE8DDBACF15}">
      <dgm:prSet/>
      <dgm:spPr/>
      <dgm:t>
        <a:bodyPr/>
        <a:lstStyle/>
        <a:p>
          <a:r>
            <a:rPr lang="en-US"/>
            <a:t>The faces of oppression</a:t>
          </a:r>
        </a:p>
      </dgm:t>
    </dgm:pt>
    <dgm:pt modelId="{5F3BCC7F-BF33-4ACC-A8AA-FE1D8693763C}" type="parTrans" cxnId="{1C18D6AF-645D-46A4-B575-D2A8E5217A73}">
      <dgm:prSet/>
      <dgm:spPr/>
      <dgm:t>
        <a:bodyPr/>
        <a:lstStyle/>
        <a:p>
          <a:endParaRPr lang="en-US"/>
        </a:p>
      </dgm:t>
    </dgm:pt>
    <dgm:pt modelId="{DFF1A7B0-81AC-4563-A490-74FBD8485F45}" type="sibTrans" cxnId="{1C18D6AF-645D-46A4-B575-D2A8E5217A73}">
      <dgm:prSet/>
      <dgm:spPr/>
      <dgm:t>
        <a:bodyPr/>
        <a:lstStyle/>
        <a:p>
          <a:endParaRPr lang="en-US"/>
        </a:p>
      </dgm:t>
    </dgm:pt>
    <dgm:pt modelId="{A82B26C1-E168-4495-9C66-1097B4D70889}">
      <dgm:prSet/>
      <dgm:spPr>
        <a:solidFill>
          <a:schemeClr val="accent1">
            <a:alpha val="90000"/>
          </a:schemeClr>
        </a:solidFill>
      </dgm:spPr>
      <dgm:t>
        <a:bodyPr/>
        <a:lstStyle/>
        <a:p>
          <a:r>
            <a:rPr lang="en-US"/>
            <a:t>Neoliberalism</a:t>
          </a:r>
        </a:p>
      </dgm:t>
    </dgm:pt>
    <dgm:pt modelId="{E96A6E3E-CAD7-4F4A-9AB6-574D2C45A595}" type="parTrans" cxnId="{98A7BDB6-6FA9-41EA-95DC-68AAADA7AC94}">
      <dgm:prSet/>
      <dgm:spPr/>
      <dgm:t>
        <a:bodyPr/>
        <a:lstStyle/>
        <a:p>
          <a:endParaRPr lang="en-US"/>
        </a:p>
      </dgm:t>
    </dgm:pt>
    <dgm:pt modelId="{38143578-194C-4571-9AF5-67683BDB1E4C}" type="sibTrans" cxnId="{98A7BDB6-6FA9-41EA-95DC-68AAADA7AC94}">
      <dgm:prSet/>
      <dgm:spPr/>
      <dgm:t>
        <a:bodyPr/>
        <a:lstStyle/>
        <a:p>
          <a:endParaRPr lang="en-US"/>
        </a:p>
      </dgm:t>
    </dgm:pt>
    <dgm:pt modelId="{C6D9DB9A-21F8-4829-93C8-A804E30CA15F}">
      <dgm:prSet/>
      <dgm:spPr/>
      <dgm:t>
        <a:bodyPr/>
        <a:lstStyle/>
        <a:p>
          <a:r>
            <a:rPr lang="en-US"/>
            <a:t>Responsibilisation</a:t>
          </a:r>
        </a:p>
      </dgm:t>
    </dgm:pt>
    <dgm:pt modelId="{A96E18DD-B89B-46F4-97FA-C6F62DB22BFA}" type="parTrans" cxnId="{A16FAA54-5E4F-4657-B064-48E52A896AEE}">
      <dgm:prSet/>
      <dgm:spPr/>
      <dgm:t>
        <a:bodyPr/>
        <a:lstStyle/>
        <a:p>
          <a:endParaRPr lang="en-US"/>
        </a:p>
      </dgm:t>
    </dgm:pt>
    <dgm:pt modelId="{8C39D6E6-73DC-4EEF-BEB2-743498B4C15C}" type="sibTrans" cxnId="{A16FAA54-5E4F-4657-B064-48E52A896AEE}">
      <dgm:prSet/>
      <dgm:spPr/>
      <dgm:t>
        <a:bodyPr/>
        <a:lstStyle/>
        <a:p>
          <a:endParaRPr lang="en-US"/>
        </a:p>
      </dgm:t>
    </dgm:pt>
    <dgm:pt modelId="{C57608A1-FA5B-46CC-BF87-EEC61F7F89FC}" type="pres">
      <dgm:prSet presAssocID="{B633CFA1-B18E-48BC-9ECB-A14DBF94CBE7}" presName="hierChild1" presStyleCnt="0">
        <dgm:presLayoutVars>
          <dgm:chPref val="1"/>
          <dgm:dir/>
          <dgm:animOne val="branch"/>
          <dgm:animLvl val="lvl"/>
          <dgm:resizeHandles/>
        </dgm:presLayoutVars>
      </dgm:prSet>
      <dgm:spPr/>
    </dgm:pt>
    <dgm:pt modelId="{DEAD0E3E-EF4E-4D77-8470-62F446FE3C04}" type="pres">
      <dgm:prSet presAssocID="{02A780A0-2A87-4280-8D78-BDFA40ECF4D9}" presName="hierRoot1" presStyleCnt="0"/>
      <dgm:spPr/>
    </dgm:pt>
    <dgm:pt modelId="{B914A93A-B61F-45B2-ACA0-3F1B36FC91C0}" type="pres">
      <dgm:prSet presAssocID="{02A780A0-2A87-4280-8D78-BDFA40ECF4D9}" presName="composite" presStyleCnt="0"/>
      <dgm:spPr/>
    </dgm:pt>
    <dgm:pt modelId="{BCD7D143-682E-4FEF-BFBF-587C3D57E25A}" type="pres">
      <dgm:prSet presAssocID="{02A780A0-2A87-4280-8D78-BDFA40ECF4D9}" presName="background" presStyleLbl="node0" presStyleIdx="0" presStyleCnt="4"/>
      <dgm:spPr/>
    </dgm:pt>
    <dgm:pt modelId="{A4E9B102-35B7-49DC-AB43-1B962802D9E9}" type="pres">
      <dgm:prSet presAssocID="{02A780A0-2A87-4280-8D78-BDFA40ECF4D9}" presName="text" presStyleLbl="fgAcc0" presStyleIdx="0" presStyleCnt="4">
        <dgm:presLayoutVars>
          <dgm:chPref val="3"/>
        </dgm:presLayoutVars>
      </dgm:prSet>
      <dgm:spPr/>
    </dgm:pt>
    <dgm:pt modelId="{AC21C25B-2434-43F8-ACCD-8FEEC80B0B8F}" type="pres">
      <dgm:prSet presAssocID="{02A780A0-2A87-4280-8D78-BDFA40ECF4D9}" presName="hierChild2" presStyleCnt="0"/>
      <dgm:spPr/>
    </dgm:pt>
    <dgm:pt modelId="{B463F842-1277-4060-BF6F-CA46EFD3983D}" type="pres">
      <dgm:prSet presAssocID="{E613AD1B-AE87-4908-BD1E-8EE8DDBACF15}" presName="hierRoot1" presStyleCnt="0"/>
      <dgm:spPr/>
    </dgm:pt>
    <dgm:pt modelId="{FF3C195D-A980-40CE-AA01-2586CB619C82}" type="pres">
      <dgm:prSet presAssocID="{E613AD1B-AE87-4908-BD1E-8EE8DDBACF15}" presName="composite" presStyleCnt="0"/>
      <dgm:spPr/>
    </dgm:pt>
    <dgm:pt modelId="{498B8C00-0EF5-4C16-A6EF-D272168651CA}" type="pres">
      <dgm:prSet presAssocID="{E613AD1B-AE87-4908-BD1E-8EE8DDBACF15}" presName="background" presStyleLbl="node0" presStyleIdx="1" presStyleCnt="4"/>
      <dgm:spPr/>
    </dgm:pt>
    <dgm:pt modelId="{F8C34598-07C1-4C7A-A3D4-F5E51C844EFC}" type="pres">
      <dgm:prSet presAssocID="{E613AD1B-AE87-4908-BD1E-8EE8DDBACF15}" presName="text" presStyleLbl="fgAcc0" presStyleIdx="1" presStyleCnt="4">
        <dgm:presLayoutVars>
          <dgm:chPref val="3"/>
        </dgm:presLayoutVars>
      </dgm:prSet>
      <dgm:spPr/>
    </dgm:pt>
    <dgm:pt modelId="{3B5C06CF-FF4B-4F9B-8F37-4953E46DBC66}" type="pres">
      <dgm:prSet presAssocID="{E613AD1B-AE87-4908-BD1E-8EE8DDBACF15}" presName="hierChild2" presStyleCnt="0"/>
      <dgm:spPr/>
    </dgm:pt>
    <dgm:pt modelId="{977DE121-AC68-49BE-B1B5-EC53F0CBEE99}" type="pres">
      <dgm:prSet presAssocID="{A82B26C1-E168-4495-9C66-1097B4D70889}" presName="hierRoot1" presStyleCnt="0"/>
      <dgm:spPr/>
    </dgm:pt>
    <dgm:pt modelId="{2C7B0595-0F08-4CA3-BD2D-A8C576C73156}" type="pres">
      <dgm:prSet presAssocID="{A82B26C1-E168-4495-9C66-1097B4D70889}" presName="composite" presStyleCnt="0"/>
      <dgm:spPr/>
    </dgm:pt>
    <dgm:pt modelId="{5B69580A-A7B1-4AD7-B091-FC0671C01037}" type="pres">
      <dgm:prSet presAssocID="{A82B26C1-E168-4495-9C66-1097B4D70889}" presName="background" presStyleLbl="node0" presStyleIdx="2" presStyleCnt="4"/>
      <dgm:spPr/>
    </dgm:pt>
    <dgm:pt modelId="{5D99E85C-F15F-42EE-85DE-579FA32EE7C5}" type="pres">
      <dgm:prSet presAssocID="{A82B26C1-E168-4495-9C66-1097B4D70889}" presName="text" presStyleLbl="fgAcc0" presStyleIdx="2" presStyleCnt="4">
        <dgm:presLayoutVars>
          <dgm:chPref val="3"/>
        </dgm:presLayoutVars>
      </dgm:prSet>
      <dgm:spPr/>
    </dgm:pt>
    <dgm:pt modelId="{88CB4540-AB25-46E7-BD3D-C4E14758B3D0}" type="pres">
      <dgm:prSet presAssocID="{A82B26C1-E168-4495-9C66-1097B4D70889}" presName="hierChild2" presStyleCnt="0"/>
      <dgm:spPr/>
    </dgm:pt>
    <dgm:pt modelId="{44327FF6-27C4-44D4-8441-A6A09EF75647}" type="pres">
      <dgm:prSet presAssocID="{C6D9DB9A-21F8-4829-93C8-A804E30CA15F}" presName="hierRoot1" presStyleCnt="0"/>
      <dgm:spPr/>
    </dgm:pt>
    <dgm:pt modelId="{98AA918B-84EC-496C-99BC-B589CA152697}" type="pres">
      <dgm:prSet presAssocID="{C6D9DB9A-21F8-4829-93C8-A804E30CA15F}" presName="composite" presStyleCnt="0"/>
      <dgm:spPr/>
    </dgm:pt>
    <dgm:pt modelId="{F2A09255-F55F-4AD7-AFFA-5CE0291B2130}" type="pres">
      <dgm:prSet presAssocID="{C6D9DB9A-21F8-4829-93C8-A804E30CA15F}" presName="background" presStyleLbl="node0" presStyleIdx="3" presStyleCnt="4"/>
      <dgm:spPr/>
    </dgm:pt>
    <dgm:pt modelId="{D0BB7CBC-2DB3-4C69-BFC5-044A548354C9}" type="pres">
      <dgm:prSet presAssocID="{C6D9DB9A-21F8-4829-93C8-A804E30CA15F}" presName="text" presStyleLbl="fgAcc0" presStyleIdx="3" presStyleCnt="4">
        <dgm:presLayoutVars>
          <dgm:chPref val="3"/>
        </dgm:presLayoutVars>
      </dgm:prSet>
      <dgm:spPr/>
    </dgm:pt>
    <dgm:pt modelId="{907F5DDE-0778-412C-8A19-BFD61CB13F27}" type="pres">
      <dgm:prSet presAssocID="{C6D9DB9A-21F8-4829-93C8-A804E30CA15F}" presName="hierChild2" presStyleCnt="0"/>
      <dgm:spPr/>
    </dgm:pt>
  </dgm:ptLst>
  <dgm:cxnLst>
    <dgm:cxn modelId="{73C6B407-1727-48E5-B80C-B7C060D317F0}" srcId="{B633CFA1-B18E-48BC-9ECB-A14DBF94CBE7}" destId="{02A780A0-2A87-4280-8D78-BDFA40ECF4D9}" srcOrd="0" destOrd="0" parTransId="{F2AD13FC-26B9-4983-AC23-AD1C12D35BF6}" sibTransId="{0A819311-0721-4D34-BD6F-82641A546224}"/>
    <dgm:cxn modelId="{96BB4120-E301-459A-8A44-5047EEE74E3D}" type="presOf" srcId="{C6D9DB9A-21F8-4829-93C8-A804E30CA15F}" destId="{D0BB7CBC-2DB3-4C69-BFC5-044A548354C9}" srcOrd="0" destOrd="0" presId="urn:microsoft.com/office/officeart/2005/8/layout/hierarchy1"/>
    <dgm:cxn modelId="{538F6D2E-64D6-40DB-8603-DB42DFA3C639}" type="presOf" srcId="{02A780A0-2A87-4280-8D78-BDFA40ECF4D9}" destId="{A4E9B102-35B7-49DC-AB43-1B962802D9E9}" srcOrd="0" destOrd="0" presId="urn:microsoft.com/office/officeart/2005/8/layout/hierarchy1"/>
    <dgm:cxn modelId="{5C4D5E37-6629-49CB-9B5C-EF7E4407FE7F}" type="presOf" srcId="{A82B26C1-E168-4495-9C66-1097B4D70889}" destId="{5D99E85C-F15F-42EE-85DE-579FA32EE7C5}" srcOrd="0" destOrd="0" presId="urn:microsoft.com/office/officeart/2005/8/layout/hierarchy1"/>
    <dgm:cxn modelId="{C3F8106B-984B-4A89-93B4-CA7BEBD12E50}" type="presOf" srcId="{B633CFA1-B18E-48BC-9ECB-A14DBF94CBE7}" destId="{C57608A1-FA5B-46CC-BF87-EEC61F7F89FC}" srcOrd="0" destOrd="0" presId="urn:microsoft.com/office/officeart/2005/8/layout/hierarchy1"/>
    <dgm:cxn modelId="{A16FAA54-5E4F-4657-B064-48E52A896AEE}" srcId="{B633CFA1-B18E-48BC-9ECB-A14DBF94CBE7}" destId="{C6D9DB9A-21F8-4829-93C8-A804E30CA15F}" srcOrd="3" destOrd="0" parTransId="{A96E18DD-B89B-46F4-97FA-C6F62DB22BFA}" sibTransId="{8C39D6E6-73DC-4EEF-BEB2-743498B4C15C}"/>
    <dgm:cxn modelId="{1C18D6AF-645D-46A4-B575-D2A8E5217A73}" srcId="{B633CFA1-B18E-48BC-9ECB-A14DBF94CBE7}" destId="{E613AD1B-AE87-4908-BD1E-8EE8DDBACF15}" srcOrd="1" destOrd="0" parTransId="{5F3BCC7F-BF33-4ACC-A8AA-FE1D8693763C}" sibTransId="{DFF1A7B0-81AC-4563-A490-74FBD8485F45}"/>
    <dgm:cxn modelId="{98A7BDB6-6FA9-41EA-95DC-68AAADA7AC94}" srcId="{B633CFA1-B18E-48BC-9ECB-A14DBF94CBE7}" destId="{A82B26C1-E168-4495-9C66-1097B4D70889}" srcOrd="2" destOrd="0" parTransId="{E96A6E3E-CAD7-4F4A-9AB6-574D2C45A595}" sibTransId="{38143578-194C-4571-9AF5-67683BDB1E4C}"/>
    <dgm:cxn modelId="{284B39DB-6A22-4A5A-B1DB-8AF2D40EFF94}" type="presOf" srcId="{E613AD1B-AE87-4908-BD1E-8EE8DDBACF15}" destId="{F8C34598-07C1-4C7A-A3D4-F5E51C844EFC}" srcOrd="0" destOrd="0" presId="urn:microsoft.com/office/officeart/2005/8/layout/hierarchy1"/>
    <dgm:cxn modelId="{C9CE5F97-7C3D-4A14-A19E-CB5720C8508C}" type="presParOf" srcId="{C57608A1-FA5B-46CC-BF87-EEC61F7F89FC}" destId="{DEAD0E3E-EF4E-4D77-8470-62F446FE3C04}" srcOrd="0" destOrd="0" presId="urn:microsoft.com/office/officeart/2005/8/layout/hierarchy1"/>
    <dgm:cxn modelId="{F3553064-9AF0-42EE-B6D9-66939A630A07}" type="presParOf" srcId="{DEAD0E3E-EF4E-4D77-8470-62F446FE3C04}" destId="{B914A93A-B61F-45B2-ACA0-3F1B36FC91C0}" srcOrd="0" destOrd="0" presId="urn:microsoft.com/office/officeart/2005/8/layout/hierarchy1"/>
    <dgm:cxn modelId="{12D16E79-2658-4155-9C98-E8BE56DC3A58}" type="presParOf" srcId="{B914A93A-B61F-45B2-ACA0-3F1B36FC91C0}" destId="{BCD7D143-682E-4FEF-BFBF-587C3D57E25A}" srcOrd="0" destOrd="0" presId="urn:microsoft.com/office/officeart/2005/8/layout/hierarchy1"/>
    <dgm:cxn modelId="{64580423-076C-40B9-8A80-FC264FB94FC6}" type="presParOf" srcId="{B914A93A-B61F-45B2-ACA0-3F1B36FC91C0}" destId="{A4E9B102-35B7-49DC-AB43-1B962802D9E9}" srcOrd="1" destOrd="0" presId="urn:microsoft.com/office/officeart/2005/8/layout/hierarchy1"/>
    <dgm:cxn modelId="{20EA676A-0B07-4D5F-8389-B9A8AB0A466C}" type="presParOf" srcId="{DEAD0E3E-EF4E-4D77-8470-62F446FE3C04}" destId="{AC21C25B-2434-43F8-ACCD-8FEEC80B0B8F}" srcOrd="1" destOrd="0" presId="urn:microsoft.com/office/officeart/2005/8/layout/hierarchy1"/>
    <dgm:cxn modelId="{4B5B9084-DB01-4D21-99A2-6E2ED2ECB55C}" type="presParOf" srcId="{C57608A1-FA5B-46CC-BF87-EEC61F7F89FC}" destId="{B463F842-1277-4060-BF6F-CA46EFD3983D}" srcOrd="1" destOrd="0" presId="urn:microsoft.com/office/officeart/2005/8/layout/hierarchy1"/>
    <dgm:cxn modelId="{C149248D-1321-4B94-995A-492842BAD36B}" type="presParOf" srcId="{B463F842-1277-4060-BF6F-CA46EFD3983D}" destId="{FF3C195D-A980-40CE-AA01-2586CB619C82}" srcOrd="0" destOrd="0" presId="urn:microsoft.com/office/officeart/2005/8/layout/hierarchy1"/>
    <dgm:cxn modelId="{3149E762-597B-4090-A215-5BFB715C380A}" type="presParOf" srcId="{FF3C195D-A980-40CE-AA01-2586CB619C82}" destId="{498B8C00-0EF5-4C16-A6EF-D272168651CA}" srcOrd="0" destOrd="0" presId="urn:microsoft.com/office/officeart/2005/8/layout/hierarchy1"/>
    <dgm:cxn modelId="{CF57FEC7-ABC3-4484-9E4A-3C27261824CC}" type="presParOf" srcId="{FF3C195D-A980-40CE-AA01-2586CB619C82}" destId="{F8C34598-07C1-4C7A-A3D4-F5E51C844EFC}" srcOrd="1" destOrd="0" presId="urn:microsoft.com/office/officeart/2005/8/layout/hierarchy1"/>
    <dgm:cxn modelId="{0F13A6C3-7B6D-49AB-9EF8-652412702A8E}" type="presParOf" srcId="{B463F842-1277-4060-BF6F-CA46EFD3983D}" destId="{3B5C06CF-FF4B-4F9B-8F37-4953E46DBC66}" srcOrd="1" destOrd="0" presId="urn:microsoft.com/office/officeart/2005/8/layout/hierarchy1"/>
    <dgm:cxn modelId="{A0FDB06F-F217-4035-BAD5-22FB8ABD7ECF}" type="presParOf" srcId="{C57608A1-FA5B-46CC-BF87-EEC61F7F89FC}" destId="{977DE121-AC68-49BE-B1B5-EC53F0CBEE99}" srcOrd="2" destOrd="0" presId="urn:microsoft.com/office/officeart/2005/8/layout/hierarchy1"/>
    <dgm:cxn modelId="{7E2782D3-DEA3-4A86-89D6-65A74F43BF5E}" type="presParOf" srcId="{977DE121-AC68-49BE-B1B5-EC53F0CBEE99}" destId="{2C7B0595-0F08-4CA3-BD2D-A8C576C73156}" srcOrd="0" destOrd="0" presId="urn:microsoft.com/office/officeart/2005/8/layout/hierarchy1"/>
    <dgm:cxn modelId="{D7F76585-162F-4862-B6C7-51AC67F28E21}" type="presParOf" srcId="{2C7B0595-0F08-4CA3-BD2D-A8C576C73156}" destId="{5B69580A-A7B1-4AD7-B091-FC0671C01037}" srcOrd="0" destOrd="0" presId="urn:microsoft.com/office/officeart/2005/8/layout/hierarchy1"/>
    <dgm:cxn modelId="{B732E512-5425-45D2-B75B-C9C79E596CF4}" type="presParOf" srcId="{2C7B0595-0F08-4CA3-BD2D-A8C576C73156}" destId="{5D99E85C-F15F-42EE-85DE-579FA32EE7C5}" srcOrd="1" destOrd="0" presId="urn:microsoft.com/office/officeart/2005/8/layout/hierarchy1"/>
    <dgm:cxn modelId="{B1CAF3D1-BF08-49C4-A41D-168FE6F7FFD1}" type="presParOf" srcId="{977DE121-AC68-49BE-B1B5-EC53F0CBEE99}" destId="{88CB4540-AB25-46E7-BD3D-C4E14758B3D0}" srcOrd="1" destOrd="0" presId="urn:microsoft.com/office/officeart/2005/8/layout/hierarchy1"/>
    <dgm:cxn modelId="{7326A0F3-827D-46F1-807E-9CECED2A5EC0}" type="presParOf" srcId="{C57608A1-FA5B-46CC-BF87-EEC61F7F89FC}" destId="{44327FF6-27C4-44D4-8441-A6A09EF75647}" srcOrd="3" destOrd="0" presId="urn:microsoft.com/office/officeart/2005/8/layout/hierarchy1"/>
    <dgm:cxn modelId="{84EA2054-28A0-4D19-9BB5-77000AA410E2}" type="presParOf" srcId="{44327FF6-27C4-44D4-8441-A6A09EF75647}" destId="{98AA918B-84EC-496C-99BC-B589CA152697}" srcOrd="0" destOrd="0" presId="urn:microsoft.com/office/officeart/2005/8/layout/hierarchy1"/>
    <dgm:cxn modelId="{8CFE671B-79B8-442E-A2E2-C1054E8283D1}" type="presParOf" srcId="{98AA918B-84EC-496C-99BC-B589CA152697}" destId="{F2A09255-F55F-4AD7-AFFA-5CE0291B2130}" srcOrd="0" destOrd="0" presId="urn:microsoft.com/office/officeart/2005/8/layout/hierarchy1"/>
    <dgm:cxn modelId="{7FE818EC-F8B8-4AB1-A595-71E669E87DDA}" type="presParOf" srcId="{98AA918B-84EC-496C-99BC-B589CA152697}" destId="{D0BB7CBC-2DB3-4C69-BFC5-044A548354C9}" srcOrd="1" destOrd="0" presId="urn:microsoft.com/office/officeart/2005/8/layout/hierarchy1"/>
    <dgm:cxn modelId="{30A8934D-0171-4174-BBEB-5292568D4A61}" type="presParOf" srcId="{44327FF6-27C4-44D4-8441-A6A09EF75647}" destId="{907F5DDE-0778-412C-8A19-BFD61CB13F2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633CFA1-B18E-48BC-9ECB-A14DBF94CBE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02A780A0-2A87-4280-8D78-BDFA40ECF4D9}">
      <dgm:prSet/>
      <dgm:spPr/>
      <dgm:t>
        <a:bodyPr/>
        <a:lstStyle/>
        <a:p>
          <a:r>
            <a:rPr lang="en-US"/>
            <a:t>Opportunity structure</a:t>
          </a:r>
        </a:p>
      </dgm:t>
    </dgm:pt>
    <dgm:pt modelId="{F2AD13FC-26B9-4983-AC23-AD1C12D35BF6}" type="parTrans" cxnId="{73C6B407-1727-48E5-B80C-B7C060D317F0}">
      <dgm:prSet/>
      <dgm:spPr/>
      <dgm:t>
        <a:bodyPr/>
        <a:lstStyle/>
        <a:p>
          <a:endParaRPr lang="en-US"/>
        </a:p>
      </dgm:t>
    </dgm:pt>
    <dgm:pt modelId="{0A819311-0721-4D34-BD6F-82641A546224}" type="sibTrans" cxnId="{73C6B407-1727-48E5-B80C-B7C060D317F0}">
      <dgm:prSet/>
      <dgm:spPr/>
      <dgm:t>
        <a:bodyPr/>
        <a:lstStyle/>
        <a:p>
          <a:endParaRPr lang="en-US"/>
        </a:p>
      </dgm:t>
    </dgm:pt>
    <dgm:pt modelId="{E613AD1B-AE87-4908-BD1E-8EE8DDBACF15}">
      <dgm:prSet/>
      <dgm:spPr/>
      <dgm:t>
        <a:bodyPr/>
        <a:lstStyle/>
        <a:p>
          <a:r>
            <a:rPr lang="en-US"/>
            <a:t>The faces of oppression</a:t>
          </a:r>
        </a:p>
      </dgm:t>
    </dgm:pt>
    <dgm:pt modelId="{5F3BCC7F-BF33-4ACC-A8AA-FE1D8693763C}" type="parTrans" cxnId="{1C18D6AF-645D-46A4-B575-D2A8E5217A73}">
      <dgm:prSet/>
      <dgm:spPr/>
      <dgm:t>
        <a:bodyPr/>
        <a:lstStyle/>
        <a:p>
          <a:endParaRPr lang="en-US"/>
        </a:p>
      </dgm:t>
    </dgm:pt>
    <dgm:pt modelId="{DFF1A7B0-81AC-4563-A490-74FBD8485F45}" type="sibTrans" cxnId="{1C18D6AF-645D-46A4-B575-D2A8E5217A73}">
      <dgm:prSet/>
      <dgm:spPr/>
      <dgm:t>
        <a:bodyPr/>
        <a:lstStyle/>
        <a:p>
          <a:endParaRPr lang="en-US"/>
        </a:p>
      </dgm:t>
    </dgm:pt>
    <dgm:pt modelId="{A82B26C1-E168-4495-9C66-1097B4D70889}">
      <dgm:prSet/>
      <dgm:spPr/>
      <dgm:t>
        <a:bodyPr/>
        <a:lstStyle/>
        <a:p>
          <a:r>
            <a:rPr lang="en-US"/>
            <a:t>Neoliberalism</a:t>
          </a:r>
        </a:p>
      </dgm:t>
    </dgm:pt>
    <dgm:pt modelId="{E96A6E3E-CAD7-4F4A-9AB6-574D2C45A595}" type="parTrans" cxnId="{98A7BDB6-6FA9-41EA-95DC-68AAADA7AC94}">
      <dgm:prSet/>
      <dgm:spPr/>
      <dgm:t>
        <a:bodyPr/>
        <a:lstStyle/>
        <a:p>
          <a:endParaRPr lang="en-US"/>
        </a:p>
      </dgm:t>
    </dgm:pt>
    <dgm:pt modelId="{38143578-194C-4571-9AF5-67683BDB1E4C}" type="sibTrans" cxnId="{98A7BDB6-6FA9-41EA-95DC-68AAADA7AC94}">
      <dgm:prSet/>
      <dgm:spPr/>
      <dgm:t>
        <a:bodyPr/>
        <a:lstStyle/>
        <a:p>
          <a:endParaRPr lang="en-US"/>
        </a:p>
      </dgm:t>
    </dgm:pt>
    <dgm:pt modelId="{C6D9DB9A-21F8-4829-93C8-A804E30CA15F}">
      <dgm:prSet/>
      <dgm:spPr>
        <a:solidFill>
          <a:schemeClr val="accent1">
            <a:alpha val="90000"/>
          </a:schemeClr>
        </a:solidFill>
      </dgm:spPr>
      <dgm:t>
        <a:bodyPr/>
        <a:lstStyle/>
        <a:p>
          <a:r>
            <a:rPr lang="en-US"/>
            <a:t>Responsibilisation</a:t>
          </a:r>
        </a:p>
      </dgm:t>
    </dgm:pt>
    <dgm:pt modelId="{A96E18DD-B89B-46F4-97FA-C6F62DB22BFA}" type="parTrans" cxnId="{A16FAA54-5E4F-4657-B064-48E52A896AEE}">
      <dgm:prSet/>
      <dgm:spPr/>
      <dgm:t>
        <a:bodyPr/>
        <a:lstStyle/>
        <a:p>
          <a:endParaRPr lang="en-US"/>
        </a:p>
      </dgm:t>
    </dgm:pt>
    <dgm:pt modelId="{8C39D6E6-73DC-4EEF-BEB2-743498B4C15C}" type="sibTrans" cxnId="{A16FAA54-5E4F-4657-B064-48E52A896AEE}">
      <dgm:prSet/>
      <dgm:spPr/>
      <dgm:t>
        <a:bodyPr/>
        <a:lstStyle/>
        <a:p>
          <a:endParaRPr lang="en-US"/>
        </a:p>
      </dgm:t>
    </dgm:pt>
    <dgm:pt modelId="{C57608A1-FA5B-46CC-BF87-EEC61F7F89FC}" type="pres">
      <dgm:prSet presAssocID="{B633CFA1-B18E-48BC-9ECB-A14DBF94CBE7}" presName="hierChild1" presStyleCnt="0">
        <dgm:presLayoutVars>
          <dgm:chPref val="1"/>
          <dgm:dir/>
          <dgm:animOne val="branch"/>
          <dgm:animLvl val="lvl"/>
          <dgm:resizeHandles/>
        </dgm:presLayoutVars>
      </dgm:prSet>
      <dgm:spPr/>
    </dgm:pt>
    <dgm:pt modelId="{DEAD0E3E-EF4E-4D77-8470-62F446FE3C04}" type="pres">
      <dgm:prSet presAssocID="{02A780A0-2A87-4280-8D78-BDFA40ECF4D9}" presName="hierRoot1" presStyleCnt="0"/>
      <dgm:spPr/>
    </dgm:pt>
    <dgm:pt modelId="{B914A93A-B61F-45B2-ACA0-3F1B36FC91C0}" type="pres">
      <dgm:prSet presAssocID="{02A780A0-2A87-4280-8D78-BDFA40ECF4D9}" presName="composite" presStyleCnt="0"/>
      <dgm:spPr/>
    </dgm:pt>
    <dgm:pt modelId="{BCD7D143-682E-4FEF-BFBF-587C3D57E25A}" type="pres">
      <dgm:prSet presAssocID="{02A780A0-2A87-4280-8D78-BDFA40ECF4D9}" presName="background" presStyleLbl="node0" presStyleIdx="0" presStyleCnt="4"/>
      <dgm:spPr/>
    </dgm:pt>
    <dgm:pt modelId="{A4E9B102-35B7-49DC-AB43-1B962802D9E9}" type="pres">
      <dgm:prSet presAssocID="{02A780A0-2A87-4280-8D78-BDFA40ECF4D9}" presName="text" presStyleLbl="fgAcc0" presStyleIdx="0" presStyleCnt="4">
        <dgm:presLayoutVars>
          <dgm:chPref val="3"/>
        </dgm:presLayoutVars>
      </dgm:prSet>
      <dgm:spPr/>
    </dgm:pt>
    <dgm:pt modelId="{AC21C25B-2434-43F8-ACCD-8FEEC80B0B8F}" type="pres">
      <dgm:prSet presAssocID="{02A780A0-2A87-4280-8D78-BDFA40ECF4D9}" presName="hierChild2" presStyleCnt="0"/>
      <dgm:spPr/>
    </dgm:pt>
    <dgm:pt modelId="{B463F842-1277-4060-BF6F-CA46EFD3983D}" type="pres">
      <dgm:prSet presAssocID="{E613AD1B-AE87-4908-BD1E-8EE8DDBACF15}" presName="hierRoot1" presStyleCnt="0"/>
      <dgm:spPr/>
    </dgm:pt>
    <dgm:pt modelId="{FF3C195D-A980-40CE-AA01-2586CB619C82}" type="pres">
      <dgm:prSet presAssocID="{E613AD1B-AE87-4908-BD1E-8EE8DDBACF15}" presName="composite" presStyleCnt="0"/>
      <dgm:spPr/>
    </dgm:pt>
    <dgm:pt modelId="{498B8C00-0EF5-4C16-A6EF-D272168651CA}" type="pres">
      <dgm:prSet presAssocID="{E613AD1B-AE87-4908-BD1E-8EE8DDBACF15}" presName="background" presStyleLbl="node0" presStyleIdx="1" presStyleCnt="4"/>
      <dgm:spPr/>
    </dgm:pt>
    <dgm:pt modelId="{F8C34598-07C1-4C7A-A3D4-F5E51C844EFC}" type="pres">
      <dgm:prSet presAssocID="{E613AD1B-AE87-4908-BD1E-8EE8DDBACF15}" presName="text" presStyleLbl="fgAcc0" presStyleIdx="1" presStyleCnt="4">
        <dgm:presLayoutVars>
          <dgm:chPref val="3"/>
        </dgm:presLayoutVars>
      </dgm:prSet>
      <dgm:spPr/>
    </dgm:pt>
    <dgm:pt modelId="{3B5C06CF-FF4B-4F9B-8F37-4953E46DBC66}" type="pres">
      <dgm:prSet presAssocID="{E613AD1B-AE87-4908-BD1E-8EE8DDBACF15}" presName="hierChild2" presStyleCnt="0"/>
      <dgm:spPr/>
    </dgm:pt>
    <dgm:pt modelId="{977DE121-AC68-49BE-B1B5-EC53F0CBEE99}" type="pres">
      <dgm:prSet presAssocID="{A82B26C1-E168-4495-9C66-1097B4D70889}" presName="hierRoot1" presStyleCnt="0"/>
      <dgm:spPr/>
    </dgm:pt>
    <dgm:pt modelId="{2C7B0595-0F08-4CA3-BD2D-A8C576C73156}" type="pres">
      <dgm:prSet presAssocID="{A82B26C1-E168-4495-9C66-1097B4D70889}" presName="composite" presStyleCnt="0"/>
      <dgm:spPr/>
    </dgm:pt>
    <dgm:pt modelId="{5B69580A-A7B1-4AD7-B091-FC0671C01037}" type="pres">
      <dgm:prSet presAssocID="{A82B26C1-E168-4495-9C66-1097B4D70889}" presName="background" presStyleLbl="node0" presStyleIdx="2" presStyleCnt="4"/>
      <dgm:spPr/>
    </dgm:pt>
    <dgm:pt modelId="{5D99E85C-F15F-42EE-85DE-579FA32EE7C5}" type="pres">
      <dgm:prSet presAssocID="{A82B26C1-E168-4495-9C66-1097B4D70889}" presName="text" presStyleLbl="fgAcc0" presStyleIdx="2" presStyleCnt="4">
        <dgm:presLayoutVars>
          <dgm:chPref val="3"/>
        </dgm:presLayoutVars>
      </dgm:prSet>
      <dgm:spPr/>
    </dgm:pt>
    <dgm:pt modelId="{88CB4540-AB25-46E7-BD3D-C4E14758B3D0}" type="pres">
      <dgm:prSet presAssocID="{A82B26C1-E168-4495-9C66-1097B4D70889}" presName="hierChild2" presStyleCnt="0"/>
      <dgm:spPr/>
    </dgm:pt>
    <dgm:pt modelId="{44327FF6-27C4-44D4-8441-A6A09EF75647}" type="pres">
      <dgm:prSet presAssocID="{C6D9DB9A-21F8-4829-93C8-A804E30CA15F}" presName="hierRoot1" presStyleCnt="0"/>
      <dgm:spPr/>
    </dgm:pt>
    <dgm:pt modelId="{98AA918B-84EC-496C-99BC-B589CA152697}" type="pres">
      <dgm:prSet presAssocID="{C6D9DB9A-21F8-4829-93C8-A804E30CA15F}" presName="composite" presStyleCnt="0"/>
      <dgm:spPr/>
    </dgm:pt>
    <dgm:pt modelId="{F2A09255-F55F-4AD7-AFFA-5CE0291B2130}" type="pres">
      <dgm:prSet presAssocID="{C6D9DB9A-21F8-4829-93C8-A804E30CA15F}" presName="background" presStyleLbl="node0" presStyleIdx="3" presStyleCnt="4"/>
      <dgm:spPr/>
    </dgm:pt>
    <dgm:pt modelId="{D0BB7CBC-2DB3-4C69-BFC5-044A548354C9}" type="pres">
      <dgm:prSet presAssocID="{C6D9DB9A-21F8-4829-93C8-A804E30CA15F}" presName="text" presStyleLbl="fgAcc0" presStyleIdx="3" presStyleCnt="4">
        <dgm:presLayoutVars>
          <dgm:chPref val="3"/>
        </dgm:presLayoutVars>
      </dgm:prSet>
      <dgm:spPr/>
    </dgm:pt>
    <dgm:pt modelId="{907F5DDE-0778-412C-8A19-BFD61CB13F27}" type="pres">
      <dgm:prSet presAssocID="{C6D9DB9A-21F8-4829-93C8-A804E30CA15F}" presName="hierChild2" presStyleCnt="0"/>
      <dgm:spPr/>
    </dgm:pt>
  </dgm:ptLst>
  <dgm:cxnLst>
    <dgm:cxn modelId="{73C6B407-1727-48E5-B80C-B7C060D317F0}" srcId="{B633CFA1-B18E-48BC-9ECB-A14DBF94CBE7}" destId="{02A780A0-2A87-4280-8D78-BDFA40ECF4D9}" srcOrd="0" destOrd="0" parTransId="{F2AD13FC-26B9-4983-AC23-AD1C12D35BF6}" sibTransId="{0A819311-0721-4D34-BD6F-82641A546224}"/>
    <dgm:cxn modelId="{96BB4120-E301-459A-8A44-5047EEE74E3D}" type="presOf" srcId="{C6D9DB9A-21F8-4829-93C8-A804E30CA15F}" destId="{D0BB7CBC-2DB3-4C69-BFC5-044A548354C9}" srcOrd="0" destOrd="0" presId="urn:microsoft.com/office/officeart/2005/8/layout/hierarchy1"/>
    <dgm:cxn modelId="{538F6D2E-64D6-40DB-8603-DB42DFA3C639}" type="presOf" srcId="{02A780A0-2A87-4280-8D78-BDFA40ECF4D9}" destId="{A4E9B102-35B7-49DC-AB43-1B962802D9E9}" srcOrd="0" destOrd="0" presId="urn:microsoft.com/office/officeart/2005/8/layout/hierarchy1"/>
    <dgm:cxn modelId="{5C4D5E37-6629-49CB-9B5C-EF7E4407FE7F}" type="presOf" srcId="{A82B26C1-E168-4495-9C66-1097B4D70889}" destId="{5D99E85C-F15F-42EE-85DE-579FA32EE7C5}" srcOrd="0" destOrd="0" presId="urn:microsoft.com/office/officeart/2005/8/layout/hierarchy1"/>
    <dgm:cxn modelId="{C3F8106B-984B-4A89-93B4-CA7BEBD12E50}" type="presOf" srcId="{B633CFA1-B18E-48BC-9ECB-A14DBF94CBE7}" destId="{C57608A1-FA5B-46CC-BF87-EEC61F7F89FC}" srcOrd="0" destOrd="0" presId="urn:microsoft.com/office/officeart/2005/8/layout/hierarchy1"/>
    <dgm:cxn modelId="{A16FAA54-5E4F-4657-B064-48E52A896AEE}" srcId="{B633CFA1-B18E-48BC-9ECB-A14DBF94CBE7}" destId="{C6D9DB9A-21F8-4829-93C8-A804E30CA15F}" srcOrd="3" destOrd="0" parTransId="{A96E18DD-B89B-46F4-97FA-C6F62DB22BFA}" sibTransId="{8C39D6E6-73DC-4EEF-BEB2-743498B4C15C}"/>
    <dgm:cxn modelId="{1C18D6AF-645D-46A4-B575-D2A8E5217A73}" srcId="{B633CFA1-B18E-48BC-9ECB-A14DBF94CBE7}" destId="{E613AD1B-AE87-4908-BD1E-8EE8DDBACF15}" srcOrd="1" destOrd="0" parTransId="{5F3BCC7F-BF33-4ACC-A8AA-FE1D8693763C}" sibTransId="{DFF1A7B0-81AC-4563-A490-74FBD8485F45}"/>
    <dgm:cxn modelId="{98A7BDB6-6FA9-41EA-95DC-68AAADA7AC94}" srcId="{B633CFA1-B18E-48BC-9ECB-A14DBF94CBE7}" destId="{A82B26C1-E168-4495-9C66-1097B4D70889}" srcOrd="2" destOrd="0" parTransId="{E96A6E3E-CAD7-4F4A-9AB6-574D2C45A595}" sibTransId="{38143578-194C-4571-9AF5-67683BDB1E4C}"/>
    <dgm:cxn modelId="{284B39DB-6A22-4A5A-B1DB-8AF2D40EFF94}" type="presOf" srcId="{E613AD1B-AE87-4908-BD1E-8EE8DDBACF15}" destId="{F8C34598-07C1-4C7A-A3D4-F5E51C844EFC}" srcOrd="0" destOrd="0" presId="urn:microsoft.com/office/officeart/2005/8/layout/hierarchy1"/>
    <dgm:cxn modelId="{C9CE5F97-7C3D-4A14-A19E-CB5720C8508C}" type="presParOf" srcId="{C57608A1-FA5B-46CC-BF87-EEC61F7F89FC}" destId="{DEAD0E3E-EF4E-4D77-8470-62F446FE3C04}" srcOrd="0" destOrd="0" presId="urn:microsoft.com/office/officeart/2005/8/layout/hierarchy1"/>
    <dgm:cxn modelId="{F3553064-9AF0-42EE-B6D9-66939A630A07}" type="presParOf" srcId="{DEAD0E3E-EF4E-4D77-8470-62F446FE3C04}" destId="{B914A93A-B61F-45B2-ACA0-3F1B36FC91C0}" srcOrd="0" destOrd="0" presId="urn:microsoft.com/office/officeart/2005/8/layout/hierarchy1"/>
    <dgm:cxn modelId="{12D16E79-2658-4155-9C98-E8BE56DC3A58}" type="presParOf" srcId="{B914A93A-B61F-45B2-ACA0-3F1B36FC91C0}" destId="{BCD7D143-682E-4FEF-BFBF-587C3D57E25A}" srcOrd="0" destOrd="0" presId="urn:microsoft.com/office/officeart/2005/8/layout/hierarchy1"/>
    <dgm:cxn modelId="{64580423-076C-40B9-8A80-FC264FB94FC6}" type="presParOf" srcId="{B914A93A-B61F-45B2-ACA0-3F1B36FC91C0}" destId="{A4E9B102-35B7-49DC-AB43-1B962802D9E9}" srcOrd="1" destOrd="0" presId="urn:microsoft.com/office/officeart/2005/8/layout/hierarchy1"/>
    <dgm:cxn modelId="{20EA676A-0B07-4D5F-8389-B9A8AB0A466C}" type="presParOf" srcId="{DEAD0E3E-EF4E-4D77-8470-62F446FE3C04}" destId="{AC21C25B-2434-43F8-ACCD-8FEEC80B0B8F}" srcOrd="1" destOrd="0" presId="urn:microsoft.com/office/officeart/2005/8/layout/hierarchy1"/>
    <dgm:cxn modelId="{4B5B9084-DB01-4D21-99A2-6E2ED2ECB55C}" type="presParOf" srcId="{C57608A1-FA5B-46CC-BF87-EEC61F7F89FC}" destId="{B463F842-1277-4060-BF6F-CA46EFD3983D}" srcOrd="1" destOrd="0" presId="urn:microsoft.com/office/officeart/2005/8/layout/hierarchy1"/>
    <dgm:cxn modelId="{C149248D-1321-4B94-995A-492842BAD36B}" type="presParOf" srcId="{B463F842-1277-4060-BF6F-CA46EFD3983D}" destId="{FF3C195D-A980-40CE-AA01-2586CB619C82}" srcOrd="0" destOrd="0" presId="urn:microsoft.com/office/officeart/2005/8/layout/hierarchy1"/>
    <dgm:cxn modelId="{3149E762-597B-4090-A215-5BFB715C380A}" type="presParOf" srcId="{FF3C195D-A980-40CE-AA01-2586CB619C82}" destId="{498B8C00-0EF5-4C16-A6EF-D272168651CA}" srcOrd="0" destOrd="0" presId="urn:microsoft.com/office/officeart/2005/8/layout/hierarchy1"/>
    <dgm:cxn modelId="{CF57FEC7-ABC3-4484-9E4A-3C27261824CC}" type="presParOf" srcId="{FF3C195D-A980-40CE-AA01-2586CB619C82}" destId="{F8C34598-07C1-4C7A-A3D4-F5E51C844EFC}" srcOrd="1" destOrd="0" presId="urn:microsoft.com/office/officeart/2005/8/layout/hierarchy1"/>
    <dgm:cxn modelId="{0F13A6C3-7B6D-49AB-9EF8-652412702A8E}" type="presParOf" srcId="{B463F842-1277-4060-BF6F-CA46EFD3983D}" destId="{3B5C06CF-FF4B-4F9B-8F37-4953E46DBC66}" srcOrd="1" destOrd="0" presId="urn:microsoft.com/office/officeart/2005/8/layout/hierarchy1"/>
    <dgm:cxn modelId="{A0FDB06F-F217-4035-BAD5-22FB8ABD7ECF}" type="presParOf" srcId="{C57608A1-FA5B-46CC-BF87-EEC61F7F89FC}" destId="{977DE121-AC68-49BE-B1B5-EC53F0CBEE99}" srcOrd="2" destOrd="0" presId="urn:microsoft.com/office/officeart/2005/8/layout/hierarchy1"/>
    <dgm:cxn modelId="{7E2782D3-DEA3-4A86-89D6-65A74F43BF5E}" type="presParOf" srcId="{977DE121-AC68-49BE-B1B5-EC53F0CBEE99}" destId="{2C7B0595-0F08-4CA3-BD2D-A8C576C73156}" srcOrd="0" destOrd="0" presId="urn:microsoft.com/office/officeart/2005/8/layout/hierarchy1"/>
    <dgm:cxn modelId="{D7F76585-162F-4862-B6C7-51AC67F28E21}" type="presParOf" srcId="{2C7B0595-0F08-4CA3-BD2D-A8C576C73156}" destId="{5B69580A-A7B1-4AD7-B091-FC0671C01037}" srcOrd="0" destOrd="0" presId="urn:microsoft.com/office/officeart/2005/8/layout/hierarchy1"/>
    <dgm:cxn modelId="{B732E512-5425-45D2-B75B-C9C79E596CF4}" type="presParOf" srcId="{2C7B0595-0F08-4CA3-BD2D-A8C576C73156}" destId="{5D99E85C-F15F-42EE-85DE-579FA32EE7C5}" srcOrd="1" destOrd="0" presId="urn:microsoft.com/office/officeart/2005/8/layout/hierarchy1"/>
    <dgm:cxn modelId="{B1CAF3D1-BF08-49C4-A41D-168FE6F7FFD1}" type="presParOf" srcId="{977DE121-AC68-49BE-B1B5-EC53F0CBEE99}" destId="{88CB4540-AB25-46E7-BD3D-C4E14758B3D0}" srcOrd="1" destOrd="0" presId="urn:microsoft.com/office/officeart/2005/8/layout/hierarchy1"/>
    <dgm:cxn modelId="{7326A0F3-827D-46F1-807E-9CECED2A5EC0}" type="presParOf" srcId="{C57608A1-FA5B-46CC-BF87-EEC61F7F89FC}" destId="{44327FF6-27C4-44D4-8441-A6A09EF75647}" srcOrd="3" destOrd="0" presId="urn:microsoft.com/office/officeart/2005/8/layout/hierarchy1"/>
    <dgm:cxn modelId="{84EA2054-28A0-4D19-9BB5-77000AA410E2}" type="presParOf" srcId="{44327FF6-27C4-44D4-8441-A6A09EF75647}" destId="{98AA918B-84EC-496C-99BC-B589CA152697}" srcOrd="0" destOrd="0" presId="urn:microsoft.com/office/officeart/2005/8/layout/hierarchy1"/>
    <dgm:cxn modelId="{8CFE671B-79B8-442E-A2E2-C1054E8283D1}" type="presParOf" srcId="{98AA918B-84EC-496C-99BC-B589CA152697}" destId="{F2A09255-F55F-4AD7-AFFA-5CE0291B2130}" srcOrd="0" destOrd="0" presId="urn:microsoft.com/office/officeart/2005/8/layout/hierarchy1"/>
    <dgm:cxn modelId="{7FE818EC-F8B8-4AB1-A595-71E669E87DDA}" type="presParOf" srcId="{98AA918B-84EC-496C-99BC-B589CA152697}" destId="{D0BB7CBC-2DB3-4C69-BFC5-044A548354C9}" srcOrd="1" destOrd="0" presId="urn:microsoft.com/office/officeart/2005/8/layout/hierarchy1"/>
    <dgm:cxn modelId="{30A8934D-0171-4174-BBEB-5292568D4A61}" type="presParOf" srcId="{44327FF6-27C4-44D4-8441-A6A09EF75647}" destId="{907F5DDE-0778-412C-8A19-BFD61CB13F2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E42880C-41A5-4FF2-A1A7-7D0C8072BB65}"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708453E0-37CB-4514-842E-EDD40877508A}">
      <dgm:prSet/>
      <dgm:spPr/>
      <dgm:t>
        <a:bodyPr/>
        <a:lstStyle/>
        <a:p>
          <a:r>
            <a:rPr lang="en-GB" dirty="0"/>
            <a:t>The ‘competition state’  - career guidance will support people in maximising their potential and develop flexibility towards the need for labour. </a:t>
          </a:r>
          <a:endParaRPr lang="en-US" dirty="0"/>
        </a:p>
      </dgm:t>
    </dgm:pt>
    <dgm:pt modelId="{7D65CDF0-D280-44EC-8B08-D8105BB98FB2}" type="parTrans" cxnId="{47A4B964-A75C-40FB-AF74-26B4809D350D}">
      <dgm:prSet/>
      <dgm:spPr/>
      <dgm:t>
        <a:bodyPr/>
        <a:lstStyle/>
        <a:p>
          <a:endParaRPr lang="en-US"/>
        </a:p>
      </dgm:t>
    </dgm:pt>
    <dgm:pt modelId="{F7535ADA-61B0-4826-ABB9-91D9881D1B26}" type="sibTrans" cxnId="{47A4B964-A75C-40FB-AF74-26B4809D350D}">
      <dgm:prSet/>
      <dgm:spPr/>
      <dgm:t>
        <a:bodyPr/>
        <a:lstStyle/>
        <a:p>
          <a:endParaRPr lang="en-US"/>
        </a:p>
      </dgm:t>
    </dgm:pt>
    <dgm:pt modelId="{7196BE31-68DD-4391-A924-00EE5AD93548}">
      <dgm:prSet/>
      <dgm:spPr/>
      <dgm:t>
        <a:bodyPr/>
        <a:lstStyle/>
        <a:p>
          <a:r>
            <a:rPr lang="en-GB" dirty="0"/>
            <a:t>Globalisation – career guidance will support the mobility of labour nationally and internationally</a:t>
          </a:r>
          <a:endParaRPr lang="en-US" dirty="0"/>
        </a:p>
      </dgm:t>
    </dgm:pt>
    <dgm:pt modelId="{5478AF61-784A-4854-9CC2-6B4DCF96D785}" type="parTrans" cxnId="{B8A55747-8A57-4DF5-A413-DE7C0AEBE7FD}">
      <dgm:prSet/>
      <dgm:spPr/>
      <dgm:t>
        <a:bodyPr/>
        <a:lstStyle/>
        <a:p>
          <a:endParaRPr lang="en-US"/>
        </a:p>
      </dgm:t>
    </dgm:pt>
    <dgm:pt modelId="{D5F89FD4-FFD5-446F-A7FD-2BD178A575D4}" type="sibTrans" cxnId="{B8A55747-8A57-4DF5-A413-DE7C0AEBE7FD}">
      <dgm:prSet/>
      <dgm:spPr/>
      <dgm:t>
        <a:bodyPr/>
        <a:lstStyle/>
        <a:p>
          <a:endParaRPr lang="en-US"/>
        </a:p>
      </dgm:t>
    </dgm:pt>
    <dgm:pt modelId="{B34190B4-6F46-4D27-9033-EDB0C89E4C8F}">
      <dgm:prSet/>
      <dgm:spPr/>
      <dgm:t>
        <a:bodyPr/>
        <a:lstStyle/>
        <a:p>
          <a:r>
            <a:rPr lang="en-GB" dirty="0"/>
            <a:t>The current state of welfare is unsustainable – reforms of the education system are needed -  career guidance can increase individual responsibility, and guide individuals to make wise investments in the development of their individual human capital. </a:t>
          </a:r>
          <a:endParaRPr lang="en-US" dirty="0"/>
        </a:p>
      </dgm:t>
    </dgm:pt>
    <dgm:pt modelId="{0BE5B14E-C307-42CF-8E2C-F2719DC82F83}" type="parTrans" cxnId="{391ED3DF-D551-4D9F-9EC1-00992FFE41FB}">
      <dgm:prSet/>
      <dgm:spPr/>
      <dgm:t>
        <a:bodyPr/>
        <a:lstStyle/>
        <a:p>
          <a:endParaRPr lang="en-US"/>
        </a:p>
      </dgm:t>
    </dgm:pt>
    <dgm:pt modelId="{954DCCF6-E6CD-4180-8811-71A383D0DBEE}" type="sibTrans" cxnId="{391ED3DF-D551-4D9F-9EC1-00992FFE41FB}">
      <dgm:prSet/>
      <dgm:spPr/>
      <dgm:t>
        <a:bodyPr/>
        <a:lstStyle/>
        <a:p>
          <a:endParaRPr lang="en-US"/>
        </a:p>
      </dgm:t>
    </dgm:pt>
    <dgm:pt modelId="{0D9DBD01-0092-4AFF-B5AD-95A0CCF1EA13}" type="pres">
      <dgm:prSet presAssocID="{0E42880C-41A5-4FF2-A1A7-7D0C8072BB65}" presName="vert0" presStyleCnt="0">
        <dgm:presLayoutVars>
          <dgm:dir/>
          <dgm:animOne val="branch"/>
          <dgm:animLvl val="lvl"/>
        </dgm:presLayoutVars>
      </dgm:prSet>
      <dgm:spPr/>
    </dgm:pt>
    <dgm:pt modelId="{0B339749-36FF-4F6A-98C6-660990910F70}" type="pres">
      <dgm:prSet presAssocID="{708453E0-37CB-4514-842E-EDD40877508A}" presName="thickLine" presStyleLbl="alignNode1" presStyleIdx="0" presStyleCnt="3"/>
      <dgm:spPr/>
    </dgm:pt>
    <dgm:pt modelId="{48E6B4AC-736B-4DFC-B530-EAA4168CCB1E}" type="pres">
      <dgm:prSet presAssocID="{708453E0-37CB-4514-842E-EDD40877508A}" presName="horz1" presStyleCnt="0"/>
      <dgm:spPr/>
    </dgm:pt>
    <dgm:pt modelId="{A778FCE3-7876-473A-B9C6-4D7F0EE7B76F}" type="pres">
      <dgm:prSet presAssocID="{708453E0-37CB-4514-842E-EDD40877508A}" presName="tx1" presStyleLbl="revTx" presStyleIdx="0" presStyleCnt="3"/>
      <dgm:spPr/>
    </dgm:pt>
    <dgm:pt modelId="{F12A253A-86CB-4EDE-A23F-33FE961148FE}" type="pres">
      <dgm:prSet presAssocID="{708453E0-37CB-4514-842E-EDD40877508A}" presName="vert1" presStyleCnt="0"/>
      <dgm:spPr/>
    </dgm:pt>
    <dgm:pt modelId="{15CED0FF-3F64-475C-893E-D5B4A33AACA2}" type="pres">
      <dgm:prSet presAssocID="{7196BE31-68DD-4391-A924-00EE5AD93548}" presName="thickLine" presStyleLbl="alignNode1" presStyleIdx="1" presStyleCnt="3"/>
      <dgm:spPr/>
    </dgm:pt>
    <dgm:pt modelId="{78AF5D50-C3FF-4719-9856-8AF1BE65B255}" type="pres">
      <dgm:prSet presAssocID="{7196BE31-68DD-4391-A924-00EE5AD93548}" presName="horz1" presStyleCnt="0"/>
      <dgm:spPr/>
    </dgm:pt>
    <dgm:pt modelId="{5DC8FE5E-A1BB-46C4-A834-E3053A717E22}" type="pres">
      <dgm:prSet presAssocID="{7196BE31-68DD-4391-A924-00EE5AD93548}" presName="tx1" presStyleLbl="revTx" presStyleIdx="1" presStyleCnt="3"/>
      <dgm:spPr/>
    </dgm:pt>
    <dgm:pt modelId="{FFBDCD52-289B-49A9-B88D-71122D6EC99A}" type="pres">
      <dgm:prSet presAssocID="{7196BE31-68DD-4391-A924-00EE5AD93548}" presName="vert1" presStyleCnt="0"/>
      <dgm:spPr/>
    </dgm:pt>
    <dgm:pt modelId="{84600739-F89C-45E0-B1E3-077490259A8B}" type="pres">
      <dgm:prSet presAssocID="{B34190B4-6F46-4D27-9033-EDB0C89E4C8F}" presName="thickLine" presStyleLbl="alignNode1" presStyleIdx="2" presStyleCnt="3"/>
      <dgm:spPr/>
    </dgm:pt>
    <dgm:pt modelId="{DB5C87E0-7F76-49BE-8C6B-D661CE264D8F}" type="pres">
      <dgm:prSet presAssocID="{B34190B4-6F46-4D27-9033-EDB0C89E4C8F}" presName="horz1" presStyleCnt="0"/>
      <dgm:spPr/>
    </dgm:pt>
    <dgm:pt modelId="{0642876C-BE78-4DF3-98A3-324DE5C8CDE5}" type="pres">
      <dgm:prSet presAssocID="{B34190B4-6F46-4D27-9033-EDB0C89E4C8F}" presName="tx1" presStyleLbl="revTx" presStyleIdx="2" presStyleCnt="3"/>
      <dgm:spPr/>
    </dgm:pt>
    <dgm:pt modelId="{A548E73C-E2FE-4510-9DF3-A93F40696971}" type="pres">
      <dgm:prSet presAssocID="{B34190B4-6F46-4D27-9033-EDB0C89E4C8F}" presName="vert1" presStyleCnt="0"/>
      <dgm:spPr/>
    </dgm:pt>
  </dgm:ptLst>
  <dgm:cxnLst>
    <dgm:cxn modelId="{F0DB3300-3D28-4723-B0DD-35A1AC373829}" type="presOf" srcId="{7196BE31-68DD-4391-A924-00EE5AD93548}" destId="{5DC8FE5E-A1BB-46C4-A834-E3053A717E22}" srcOrd="0" destOrd="0" presId="urn:microsoft.com/office/officeart/2008/layout/LinedList"/>
    <dgm:cxn modelId="{CF4AE825-85A0-47B3-9BE8-9EE0F624B62C}" type="presOf" srcId="{0E42880C-41A5-4FF2-A1A7-7D0C8072BB65}" destId="{0D9DBD01-0092-4AFF-B5AD-95A0CCF1EA13}" srcOrd="0" destOrd="0" presId="urn:microsoft.com/office/officeart/2008/layout/LinedList"/>
    <dgm:cxn modelId="{47A4B964-A75C-40FB-AF74-26B4809D350D}" srcId="{0E42880C-41A5-4FF2-A1A7-7D0C8072BB65}" destId="{708453E0-37CB-4514-842E-EDD40877508A}" srcOrd="0" destOrd="0" parTransId="{7D65CDF0-D280-44EC-8B08-D8105BB98FB2}" sibTransId="{F7535ADA-61B0-4826-ABB9-91D9881D1B26}"/>
    <dgm:cxn modelId="{B8A55747-8A57-4DF5-A413-DE7C0AEBE7FD}" srcId="{0E42880C-41A5-4FF2-A1A7-7D0C8072BB65}" destId="{7196BE31-68DD-4391-A924-00EE5AD93548}" srcOrd="1" destOrd="0" parTransId="{5478AF61-784A-4854-9CC2-6B4DCF96D785}" sibTransId="{D5F89FD4-FFD5-446F-A7FD-2BD178A575D4}"/>
    <dgm:cxn modelId="{1C182468-EC25-4324-8464-077535E2C1D1}" type="presOf" srcId="{B34190B4-6F46-4D27-9033-EDB0C89E4C8F}" destId="{0642876C-BE78-4DF3-98A3-324DE5C8CDE5}" srcOrd="0" destOrd="0" presId="urn:microsoft.com/office/officeart/2008/layout/LinedList"/>
    <dgm:cxn modelId="{231FB2B3-EE10-47B5-9C9E-861A62385C6F}" type="presOf" srcId="{708453E0-37CB-4514-842E-EDD40877508A}" destId="{A778FCE3-7876-473A-B9C6-4D7F0EE7B76F}" srcOrd="0" destOrd="0" presId="urn:microsoft.com/office/officeart/2008/layout/LinedList"/>
    <dgm:cxn modelId="{391ED3DF-D551-4D9F-9EC1-00992FFE41FB}" srcId="{0E42880C-41A5-4FF2-A1A7-7D0C8072BB65}" destId="{B34190B4-6F46-4D27-9033-EDB0C89E4C8F}" srcOrd="2" destOrd="0" parTransId="{0BE5B14E-C307-42CF-8E2C-F2719DC82F83}" sibTransId="{954DCCF6-E6CD-4180-8811-71A383D0DBEE}"/>
    <dgm:cxn modelId="{E678EE36-EE24-4A34-BE64-28CB2203D6E8}" type="presParOf" srcId="{0D9DBD01-0092-4AFF-B5AD-95A0CCF1EA13}" destId="{0B339749-36FF-4F6A-98C6-660990910F70}" srcOrd="0" destOrd="0" presId="urn:microsoft.com/office/officeart/2008/layout/LinedList"/>
    <dgm:cxn modelId="{E1A5D60D-DC0E-4EE5-BCB2-DBB8ED85E7EE}" type="presParOf" srcId="{0D9DBD01-0092-4AFF-B5AD-95A0CCF1EA13}" destId="{48E6B4AC-736B-4DFC-B530-EAA4168CCB1E}" srcOrd="1" destOrd="0" presId="urn:microsoft.com/office/officeart/2008/layout/LinedList"/>
    <dgm:cxn modelId="{FDF35307-400A-4A01-A35C-6C1F71C7867A}" type="presParOf" srcId="{48E6B4AC-736B-4DFC-B530-EAA4168CCB1E}" destId="{A778FCE3-7876-473A-B9C6-4D7F0EE7B76F}" srcOrd="0" destOrd="0" presId="urn:microsoft.com/office/officeart/2008/layout/LinedList"/>
    <dgm:cxn modelId="{85DF2AC1-D921-4BB1-8026-616D62F60CC7}" type="presParOf" srcId="{48E6B4AC-736B-4DFC-B530-EAA4168CCB1E}" destId="{F12A253A-86CB-4EDE-A23F-33FE961148FE}" srcOrd="1" destOrd="0" presId="urn:microsoft.com/office/officeart/2008/layout/LinedList"/>
    <dgm:cxn modelId="{372A0497-31C5-4B3D-B27D-BFC55C239451}" type="presParOf" srcId="{0D9DBD01-0092-4AFF-B5AD-95A0CCF1EA13}" destId="{15CED0FF-3F64-475C-893E-D5B4A33AACA2}" srcOrd="2" destOrd="0" presId="urn:microsoft.com/office/officeart/2008/layout/LinedList"/>
    <dgm:cxn modelId="{2A3B0014-7E47-4546-9A7D-B55A02252A8F}" type="presParOf" srcId="{0D9DBD01-0092-4AFF-B5AD-95A0CCF1EA13}" destId="{78AF5D50-C3FF-4719-9856-8AF1BE65B255}" srcOrd="3" destOrd="0" presId="urn:microsoft.com/office/officeart/2008/layout/LinedList"/>
    <dgm:cxn modelId="{53E08F4C-D42D-42F5-A28C-C26BA203D1BF}" type="presParOf" srcId="{78AF5D50-C3FF-4719-9856-8AF1BE65B255}" destId="{5DC8FE5E-A1BB-46C4-A834-E3053A717E22}" srcOrd="0" destOrd="0" presId="urn:microsoft.com/office/officeart/2008/layout/LinedList"/>
    <dgm:cxn modelId="{0BE193ED-AE17-4907-9351-651C6280CEB6}" type="presParOf" srcId="{78AF5D50-C3FF-4719-9856-8AF1BE65B255}" destId="{FFBDCD52-289B-49A9-B88D-71122D6EC99A}" srcOrd="1" destOrd="0" presId="urn:microsoft.com/office/officeart/2008/layout/LinedList"/>
    <dgm:cxn modelId="{7D2DF843-6747-4893-BEBA-4772953E03F1}" type="presParOf" srcId="{0D9DBD01-0092-4AFF-B5AD-95A0CCF1EA13}" destId="{84600739-F89C-45E0-B1E3-077490259A8B}" srcOrd="4" destOrd="0" presId="urn:microsoft.com/office/officeart/2008/layout/LinedList"/>
    <dgm:cxn modelId="{50D14F91-7306-4534-82C9-4D7DC0510FC8}" type="presParOf" srcId="{0D9DBD01-0092-4AFF-B5AD-95A0CCF1EA13}" destId="{DB5C87E0-7F76-49BE-8C6B-D661CE264D8F}" srcOrd="5" destOrd="0" presId="urn:microsoft.com/office/officeart/2008/layout/LinedList"/>
    <dgm:cxn modelId="{50390B20-CCDF-4106-AF9C-05588026EDD9}" type="presParOf" srcId="{DB5C87E0-7F76-49BE-8C6B-D661CE264D8F}" destId="{0642876C-BE78-4DF3-98A3-324DE5C8CDE5}" srcOrd="0" destOrd="0" presId="urn:microsoft.com/office/officeart/2008/layout/LinedList"/>
    <dgm:cxn modelId="{75E173E0-2BDF-4898-B38C-E0C04BC0EF36}" type="presParOf" srcId="{DB5C87E0-7F76-49BE-8C6B-D661CE264D8F}" destId="{A548E73C-E2FE-4510-9DF3-A93F4069697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572B6F3-8153-49A1-AF6F-0FB5403FD80E}"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F22699F4-926A-4840-A0F5-003DF8163BDB}">
      <dgm:prSet/>
      <dgm:spPr/>
      <dgm:t>
        <a:bodyPr/>
        <a:lstStyle/>
        <a:p>
          <a:r>
            <a:rPr lang="da-DK"/>
            <a:t>Career</a:t>
          </a:r>
          <a:r>
            <a:rPr lang="en-GB"/>
            <a:t>/education as a critical social practice with the aim of enhancing awareness and understanding of the diverse ways in which life-careers might be meaningfully constructed and enacted (Irving)</a:t>
          </a:r>
          <a:endParaRPr lang="en-US"/>
        </a:p>
      </dgm:t>
    </dgm:pt>
    <dgm:pt modelId="{BAEE54F4-4982-45AD-8CDC-D5023AFF1B99}" type="parTrans" cxnId="{4136CBBD-DFEA-4BC0-B044-59FFA8621AA7}">
      <dgm:prSet/>
      <dgm:spPr/>
      <dgm:t>
        <a:bodyPr/>
        <a:lstStyle/>
        <a:p>
          <a:endParaRPr lang="en-US"/>
        </a:p>
      </dgm:t>
    </dgm:pt>
    <dgm:pt modelId="{A77B79CF-8EC4-41B2-9A70-F8ECE54468A9}" type="sibTrans" cxnId="{4136CBBD-DFEA-4BC0-B044-59FFA8621AA7}">
      <dgm:prSet/>
      <dgm:spPr/>
      <dgm:t>
        <a:bodyPr/>
        <a:lstStyle/>
        <a:p>
          <a:endParaRPr lang="en-US"/>
        </a:p>
      </dgm:t>
    </dgm:pt>
    <dgm:pt modelId="{FE0408F2-2C4F-4E91-98AB-14AB06DA0867}">
      <dgm:prSet/>
      <dgm:spPr/>
      <dgm:t>
        <a:bodyPr/>
        <a:lstStyle/>
        <a:p>
          <a:r>
            <a:rPr lang="en-GB" dirty="0"/>
            <a:t>Career guidance with the role of conscientisation and helping individuals to explore the inter-relationship between their career development, technological change and political transformation (Buchanan, Hooley) </a:t>
          </a:r>
          <a:endParaRPr lang="en-US" dirty="0"/>
        </a:p>
      </dgm:t>
    </dgm:pt>
    <dgm:pt modelId="{8EF97E94-32DA-492C-A42E-B293D9B51A77}" type="parTrans" cxnId="{0B506D51-2D7D-471F-85C3-E33993A8CAFB}">
      <dgm:prSet/>
      <dgm:spPr/>
      <dgm:t>
        <a:bodyPr/>
        <a:lstStyle/>
        <a:p>
          <a:endParaRPr lang="en-US"/>
        </a:p>
      </dgm:t>
    </dgm:pt>
    <dgm:pt modelId="{443F3536-EADB-4610-915D-51949B2685E9}" type="sibTrans" cxnId="{0B506D51-2D7D-471F-85C3-E33993A8CAFB}">
      <dgm:prSet/>
      <dgm:spPr/>
      <dgm:t>
        <a:bodyPr/>
        <a:lstStyle/>
        <a:p>
          <a:endParaRPr lang="en-US"/>
        </a:p>
      </dgm:t>
    </dgm:pt>
    <dgm:pt modelId="{215BB138-6C55-441A-81FF-28E3CA77741A}">
      <dgm:prSet/>
      <dgm:spPr/>
      <dgm:t>
        <a:bodyPr/>
        <a:lstStyle/>
        <a:p>
          <a:r>
            <a:rPr lang="en-GB" dirty="0"/>
            <a:t>Resituate career guidance as a practice that does not, per se, promote geographic mobility (of theories, models and labour) but instead invites both practitioners and people to include a socio-spatial perspective to the notion of career and to think critically from both a local and a global perspective (Alexander, Ribeiro &amp; </a:t>
          </a:r>
          <a:r>
            <a:rPr lang="en-GB" dirty="0" err="1"/>
            <a:t>Fonçatti</a:t>
          </a:r>
          <a:r>
            <a:rPr lang="en-GB" dirty="0"/>
            <a:t>)</a:t>
          </a:r>
          <a:endParaRPr lang="en-US" dirty="0"/>
        </a:p>
      </dgm:t>
    </dgm:pt>
    <dgm:pt modelId="{4B6592F6-6272-41A8-A1C1-E9E1780BBABA}" type="parTrans" cxnId="{87CB4796-2217-4958-9144-2752EB0D2D22}">
      <dgm:prSet/>
      <dgm:spPr/>
      <dgm:t>
        <a:bodyPr/>
        <a:lstStyle/>
        <a:p>
          <a:endParaRPr lang="en-US"/>
        </a:p>
      </dgm:t>
    </dgm:pt>
    <dgm:pt modelId="{F0B1B21E-0843-4EDE-9200-26D064D14A30}" type="sibTrans" cxnId="{87CB4796-2217-4958-9144-2752EB0D2D22}">
      <dgm:prSet/>
      <dgm:spPr/>
      <dgm:t>
        <a:bodyPr/>
        <a:lstStyle/>
        <a:p>
          <a:endParaRPr lang="en-US"/>
        </a:p>
      </dgm:t>
    </dgm:pt>
    <dgm:pt modelId="{325DC2E6-6821-4A97-956C-AF19D9BB544F}" type="pres">
      <dgm:prSet presAssocID="{7572B6F3-8153-49A1-AF6F-0FB5403FD80E}" presName="vert0" presStyleCnt="0">
        <dgm:presLayoutVars>
          <dgm:dir/>
          <dgm:animOne val="branch"/>
          <dgm:animLvl val="lvl"/>
        </dgm:presLayoutVars>
      </dgm:prSet>
      <dgm:spPr/>
    </dgm:pt>
    <dgm:pt modelId="{70C07280-B06C-4A04-A35B-3D45181BCC9A}" type="pres">
      <dgm:prSet presAssocID="{F22699F4-926A-4840-A0F5-003DF8163BDB}" presName="thickLine" presStyleLbl="alignNode1" presStyleIdx="0" presStyleCnt="3"/>
      <dgm:spPr/>
    </dgm:pt>
    <dgm:pt modelId="{B60461CC-7803-4ED0-9CA7-7BBB42D4012B}" type="pres">
      <dgm:prSet presAssocID="{F22699F4-926A-4840-A0F5-003DF8163BDB}" presName="horz1" presStyleCnt="0"/>
      <dgm:spPr/>
    </dgm:pt>
    <dgm:pt modelId="{59873BC6-6E9F-4825-91BF-F434D9EF295D}" type="pres">
      <dgm:prSet presAssocID="{F22699F4-926A-4840-A0F5-003DF8163BDB}" presName="tx1" presStyleLbl="revTx" presStyleIdx="0" presStyleCnt="3"/>
      <dgm:spPr/>
    </dgm:pt>
    <dgm:pt modelId="{691DC101-C661-483A-BA92-4654B20260B3}" type="pres">
      <dgm:prSet presAssocID="{F22699F4-926A-4840-A0F5-003DF8163BDB}" presName="vert1" presStyleCnt="0"/>
      <dgm:spPr/>
    </dgm:pt>
    <dgm:pt modelId="{4C8A0FB2-25FF-4E1D-B7B1-982BAAB8853D}" type="pres">
      <dgm:prSet presAssocID="{FE0408F2-2C4F-4E91-98AB-14AB06DA0867}" presName="thickLine" presStyleLbl="alignNode1" presStyleIdx="1" presStyleCnt="3"/>
      <dgm:spPr/>
    </dgm:pt>
    <dgm:pt modelId="{CA825B4C-CE49-488C-A8BA-7806496C76DA}" type="pres">
      <dgm:prSet presAssocID="{FE0408F2-2C4F-4E91-98AB-14AB06DA0867}" presName="horz1" presStyleCnt="0"/>
      <dgm:spPr/>
    </dgm:pt>
    <dgm:pt modelId="{F12FEE44-1C37-4189-9270-064876C49F6A}" type="pres">
      <dgm:prSet presAssocID="{FE0408F2-2C4F-4E91-98AB-14AB06DA0867}" presName="tx1" presStyleLbl="revTx" presStyleIdx="1" presStyleCnt="3"/>
      <dgm:spPr/>
    </dgm:pt>
    <dgm:pt modelId="{230F2C20-67EC-441A-801D-272E248E2608}" type="pres">
      <dgm:prSet presAssocID="{FE0408F2-2C4F-4E91-98AB-14AB06DA0867}" presName="vert1" presStyleCnt="0"/>
      <dgm:spPr/>
    </dgm:pt>
    <dgm:pt modelId="{F9167D89-84D6-4AE8-BF18-2A189231DDD0}" type="pres">
      <dgm:prSet presAssocID="{215BB138-6C55-441A-81FF-28E3CA77741A}" presName="thickLine" presStyleLbl="alignNode1" presStyleIdx="2" presStyleCnt="3"/>
      <dgm:spPr/>
    </dgm:pt>
    <dgm:pt modelId="{51D60D27-AFB6-493A-AB25-73D959C692EE}" type="pres">
      <dgm:prSet presAssocID="{215BB138-6C55-441A-81FF-28E3CA77741A}" presName="horz1" presStyleCnt="0"/>
      <dgm:spPr/>
    </dgm:pt>
    <dgm:pt modelId="{32D7CD31-7A7A-4254-8A23-DD0A1890C8EC}" type="pres">
      <dgm:prSet presAssocID="{215BB138-6C55-441A-81FF-28E3CA77741A}" presName="tx1" presStyleLbl="revTx" presStyleIdx="2" presStyleCnt="3"/>
      <dgm:spPr/>
    </dgm:pt>
    <dgm:pt modelId="{D1B52C58-F04E-491D-BC38-FC7A700B11B0}" type="pres">
      <dgm:prSet presAssocID="{215BB138-6C55-441A-81FF-28E3CA77741A}" presName="vert1" presStyleCnt="0"/>
      <dgm:spPr/>
    </dgm:pt>
  </dgm:ptLst>
  <dgm:cxnLst>
    <dgm:cxn modelId="{A00B0908-E57D-4C6E-9310-8B3B4799A225}" type="presOf" srcId="{FE0408F2-2C4F-4E91-98AB-14AB06DA0867}" destId="{F12FEE44-1C37-4189-9270-064876C49F6A}" srcOrd="0" destOrd="0" presId="urn:microsoft.com/office/officeart/2008/layout/LinedList"/>
    <dgm:cxn modelId="{0B506D51-2D7D-471F-85C3-E33993A8CAFB}" srcId="{7572B6F3-8153-49A1-AF6F-0FB5403FD80E}" destId="{FE0408F2-2C4F-4E91-98AB-14AB06DA0867}" srcOrd="1" destOrd="0" parTransId="{8EF97E94-32DA-492C-A42E-B293D9B51A77}" sibTransId="{443F3536-EADB-4610-915D-51949B2685E9}"/>
    <dgm:cxn modelId="{87CB4796-2217-4958-9144-2752EB0D2D22}" srcId="{7572B6F3-8153-49A1-AF6F-0FB5403FD80E}" destId="{215BB138-6C55-441A-81FF-28E3CA77741A}" srcOrd="2" destOrd="0" parTransId="{4B6592F6-6272-41A8-A1C1-E9E1780BBABA}" sibTransId="{F0B1B21E-0843-4EDE-9200-26D064D14A30}"/>
    <dgm:cxn modelId="{0C2CF3AE-65FB-4786-A94D-9B8D781E6542}" type="presOf" srcId="{215BB138-6C55-441A-81FF-28E3CA77741A}" destId="{32D7CD31-7A7A-4254-8A23-DD0A1890C8EC}" srcOrd="0" destOrd="0" presId="urn:microsoft.com/office/officeart/2008/layout/LinedList"/>
    <dgm:cxn modelId="{4136CBBD-DFEA-4BC0-B044-59FFA8621AA7}" srcId="{7572B6F3-8153-49A1-AF6F-0FB5403FD80E}" destId="{F22699F4-926A-4840-A0F5-003DF8163BDB}" srcOrd="0" destOrd="0" parTransId="{BAEE54F4-4982-45AD-8CDC-D5023AFF1B99}" sibTransId="{A77B79CF-8EC4-41B2-9A70-F8ECE54468A9}"/>
    <dgm:cxn modelId="{932AC0CF-4B21-45A9-BD2D-B523D618ED1C}" type="presOf" srcId="{F22699F4-926A-4840-A0F5-003DF8163BDB}" destId="{59873BC6-6E9F-4825-91BF-F434D9EF295D}" srcOrd="0" destOrd="0" presId="urn:microsoft.com/office/officeart/2008/layout/LinedList"/>
    <dgm:cxn modelId="{293FBEE7-992D-4A01-8B62-66D174D883CF}" type="presOf" srcId="{7572B6F3-8153-49A1-AF6F-0FB5403FD80E}" destId="{325DC2E6-6821-4A97-956C-AF19D9BB544F}" srcOrd="0" destOrd="0" presId="urn:microsoft.com/office/officeart/2008/layout/LinedList"/>
    <dgm:cxn modelId="{8239AC02-CAA5-49E7-8DE3-C2AD91C92581}" type="presParOf" srcId="{325DC2E6-6821-4A97-956C-AF19D9BB544F}" destId="{70C07280-B06C-4A04-A35B-3D45181BCC9A}" srcOrd="0" destOrd="0" presId="urn:microsoft.com/office/officeart/2008/layout/LinedList"/>
    <dgm:cxn modelId="{9378D896-ED9A-4323-80FE-D3FFE1D5914A}" type="presParOf" srcId="{325DC2E6-6821-4A97-956C-AF19D9BB544F}" destId="{B60461CC-7803-4ED0-9CA7-7BBB42D4012B}" srcOrd="1" destOrd="0" presId="urn:microsoft.com/office/officeart/2008/layout/LinedList"/>
    <dgm:cxn modelId="{8F53CCD7-70E5-4D1E-99A7-0FBB45BF44DF}" type="presParOf" srcId="{B60461CC-7803-4ED0-9CA7-7BBB42D4012B}" destId="{59873BC6-6E9F-4825-91BF-F434D9EF295D}" srcOrd="0" destOrd="0" presId="urn:microsoft.com/office/officeart/2008/layout/LinedList"/>
    <dgm:cxn modelId="{216074E6-D27C-498B-8D1E-6BBA0535D3EC}" type="presParOf" srcId="{B60461CC-7803-4ED0-9CA7-7BBB42D4012B}" destId="{691DC101-C661-483A-BA92-4654B20260B3}" srcOrd="1" destOrd="0" presId="urn:microsoft.com/office/officeart/2008/layout/LinedList"/>
    <dgm:cxn modelId="{817BDCD5-DDA2-4245-94EF-DD5710BC7983}" type="presParOf" srcId="{325DC2E6-6821-4A97-956C-AF19D9BB544F}" destId="{4C8A0FB2-25FF-4E1D-B7B1-982BAAB8853D}" srcOrd="2" destOrd="0" presId="urn:microsoft.com/office/officeart/2008/layout/LinedList"/>
    <dgm:cxn modelId="{77193045-6423-40BB-BD5C-CFFB47DB4DD6}" type="presParOf" srcId="{325DC2E6-6821-4A97-956C-AF19D9BB544F}" destId="{CA825B4C-CE49-488C-A8BA-7806496C76DA}" srcOrd="3" destOrd="0" presId="urn:microsoft.com/office/officeart/2008/layout/LinedList"/>
    <dgm:cxn modelId="{1B52C6D5-8AD2-400F-8111-628D58DB1FDC}" type="presParOf" srcId="{CA825B4C-CE49-488C-A8BA-7806496C76DA}" destId="{F12FEE44-1C37-4189-9270-064876C49F6A}" srcOrd="0" destOrd="0" presId="urn:microsoft.com/office/officeart/2008/layout/LinedList"/>
    <dgm:cxn modelId="{687605A5-8BBD-41CC-BCFC-9B5E7F889E30}" type="presParOf" srcId="{CA825B4C-CE49-488C-A8BA-7806496C76DA}" destId="{230F2C20-67EC-441A-801D-272E248E2608}" srcOrd="1" destOrd="0" presId="urn:microsoft.com/office/officeart/2008/layout/LinedList"/>
    <dgm:cxn modelId="{C1148EF7-A599-4DCB-84D7-12FC2AE411F4}" type="presParOf" srcId="{325DC2E6-6821-4A97-956C-AF19D9BB544F}" destId="{F9167D89-84D6-4AE8-BF18-2A189231DDD0}" srcOrd="4" destOrd="0" presId="urn:microsoft.com/office/officeart/2008/layout/LinedList"/>
    <dgm:cxn modelId="{B602B87B-501D-41A5-98C0-48D6FA516F94}" type="presParOf" srcId="{325DC2E6-6821-4A97-956C-AF19D9BB544F}" destId="{51D60D27-AFB6-493A-AB25-73D959C692EE}" srcOrd="5" destOrd="0" presId="urn:microsoft.com/office/officeart/2008/layout/LinedList"/>
    <dgm:cxn modelId="{C312A486-BE21-458C-99A4-DF5464637994}" type="presParOf" srcId="{51D60D27-AFB6-493A-AB25-73D959C692EE}" destId="{32D7CD31-7A7A-4254-8A23-DD0A1890C8EC}" srcOrd="0" destOrd="0" presId="urn:microsoft.com/office/officeart/2008/layout/LinedList"/>
    <dgm:cxn modelId="{5A152288-213E-4C56-8868-085328C353CB}" type="presParOf" srcId="{51D60D27-AFB6-493A-AB25-73D959C692EE}" destId="{D1B52C58-F04E-491D-BC38-FC7A700B11B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1842DF8-9B92-4702-9CDF-213C96A7A5B0}" type="doc">
      <dgm:prSet loTypeId="urn:microsoft.com/office/officeart/2008/layout/LinedList" loCatId="list" qsTypeId="urn:microsoft.com/office/officeart/2005/8/quickstyle/simple1" qsCatId="simple" csTypeId="urn:microsoft.com/office/officeart/2005/8/colors/accent5_2" csCatId="accent5"/>
      <dgm:spPr/>
      <dgm:t>
        <a:bodyPr/>
        <a:lstStyle/>
        <a:p>
          <a:endParaRPr lang="en-US"/>
        </a:p>
      </dgm:t>
    </dgm:pt>
    <dgm:pt modelId="{C65DF4BD-2343-416E-BE43-A7370E1FDE20}">
      <dgm:prSet/>
      <dgm:spPr/>
      <dgm:t>
        <a:bodyPr/>
        <a:lstStyle/>
        <a:p>
          <a:r>
            <a:rPr lang="en-GB"/>
            <a:t>2 book project to create space for a different kind of discussion about career guidance.</a:t>
          </a:r>
          <a:endParaRPr lang="en-US"/>
        </a:p>
      </dgm:t>
    </dgm:pt>
    <dgm:pt modelId="{FFDF4E88-8EBD-4468-9A64-CA036AD583CD}" type="parTrans" cxnId="{1765BD21-C2B6-4F12-B8FB-D09CE79ED81B}">
      <dgm:prSet/>
      <dgm:spPr/>
      <dgm:t>
        <a:bodyPr/>
        <a:lstStyle/>
        <a:p>
          <a:endParaRPr lang="en-US"/>
        </a:p>
      </dgm:t>
    </dgm:pt>
    <dgm:pt modelId="{095570E1-EF72-402B-9BAC-F98F2352BE4E}" type="sibTrans" cxnId="{1765BD21-C2B6-4F12-B8FB-D09CE79ED81B}">
      <dgm:prSet/>
      <dgm:spPr/>
      <dgm:t>
        <a:bodyPr/>
        <a:lstStyle/>
        <a:p>
          <a:endParaRPr lang="en-US"/>
        </a:p>
      </dgm:t>
    </dgm:pt>
    <dgm:pt modelId="{0C585B6A-5D3B-4353-AB20-90C82C0AD7D9}">
      <dgm:prSet/>
      <dgm:spPr/>
      <dgm:t>
        <a:bodyPr/>
        <a:lstStyle/>
        <a:p>
          <a:r>
            <a:rPr lang="en-GB"/>
            <a:t>It builds on and extends a long tradition of thinking about career guidance and social justice. </a:t>
          </a:r>
          <a:endParaRPr lang="en-US"/>
        </a:p>
      </dgm:t>
    </dgm:pt>
    <dgm:pt modelId="{CF870FD2-6942-4544-A300-C0F1551297AD}" type="parTrans" cxnId="{03B9A367-3A5D-48C3-B53A-A18271A8BF20}">
      <dgm:prSet/>
      <dgm:spPr/>
      <dgm:t>
        <a:bodyPr/>
        <a:lstStyle/>
        <a:p>
          <a:endParaRPr lang="en-US"/>
        </a:p>
      </dgm:t>
    </dgm:pt>
    <dgm:pt modelId="{DABA4619-05E8-4B15-8632-8C1A125D03C1}" type="sibTrans" cxnId="{03B9A367-3A5D-48C3-B53A-A18271A8BF20}">
      <dgm:prSet/>
      <dgm:spPr/>
      <dgm:t>
        <a:bodyPr/>
        <a:lstStyle/>
        <a:p>
          <a:endParaRPr lang="en-US"/>
        </a:p>
      </dgm:t>
    </dgm:pt>
    <dgm:pt modelId="{3B10D61C-8EBF-43BD-B53B-514F87004D1C}">
      <dgm:prSet/>
      <dgm:spPr/>
      <dgm:t>
        <a:bodyPr/>
        <a:lstStyle/>
        <a:p>
          <a:r>
            <a:rPr lang="en-GB"/>
            <a:t>Includes contributions from a wider range of countries including those in the global south. </a:t>
          </a:r>
          <a:endParaRPr lang="en-US"/>
        </a:p>
      </dgm:t>
    </dgm:pt>
    <dgm:pt modelId="{A9BC9635-210A-497A-BC74-935CCF07FD80}" type="parTrans" cxnId="{139A5BEB-FE78-41E1-9B90-77A19A104E02}">
      <dgm:prSet/>
      <dgm:spPr/>
      <dgm:t>
        <a:bodyPr/>
        <a:lstStyle/>
        <a:p>
          <a:endParaRPr lang="en-US"/>
        </a:p>
      </dgm:t>
    </dgm:pt>
    <dgm:pt modelId="{68E0714A-5556-483D-ACBA-A37BE638E59A}" type="sibTrans" cxnId="{139A5BEB-FE78-41E1-9B90-77A19A104E02}">
      <dgm:prSet/>
      <dgm:spPr/>
      <dgm:t>
        <a:bodyPr/>
        <a:lstStyle/>
        <a:p>
          <a:endParaRPr lang="en-US"/>
        </a:p>
      </dgm:t>
    </dgm:pt>
    <dgm:pt modelId="{4275E461-9330-498C-8280-0C27B4357E70}" type="pres">
      <dgm:prSet presAssocID="{81842DF8-9B92-4702-9CDF-213C96A7A5B0}" presName="vert0" presStyleCnt="0">
        <dgm:presLayoutVars>
          <dgm:dir/>
          <dgm:animOne val="branch"/>
          <dgm:animLvl val="lvl"/>
        </dgm:presLayoutVars>
      </dgm:prSet>
      <dgm:spPr/>
    </dgm:pt>
    <dgm:pt modelId="{17362532-585F-44D8-A5A7-A09C86F5FD41}" type="pres">
      <dgm:prSet presAssocID="{C65DF4BD-2343-416E-BE43-A7370E1FDE20}" presName="thickLine" presStyleLbl="alignNode1" presStyleIdx="0" presStyleCnt="3"/>
      <dgm:spPr/>
    </dgm:pt>
    <dgm:pt modelId="{FF43E245-9E8D-435D-9D30-C8C3B8F2048A}" type="pres">
      <dgm:prSet presAssocID="{C65DF4BD-2343-416E-BE43-A7370E1FDE20}" presName="horz1" presStyleCnt="0"/>
      <dgm:spPr/>
    </dgm:pt>
    <dgm:pt modelId="{5886A474-F083-4CE2-9817-38EE68149811}" type="pres">
      <dgm:prSet presAssocID="{C65DF4BD-2343-416E-BE43-A7370E1FDE20}" presName="tx1" presStyleLbl="revTx" presStyleIdx="0" presStyleCnt="3"/>
      <dgm:spPr/>
    </dgm:pt>
    <dgm:pt modelId="{D630690C-8A42-494C-BF5D-57AA1A82B0EC}" type="pres">
      <dgm:prSet presAssocID="{C65DF4BD-2343-416E-BE43-A7370E1FDE20}" presName="vert1" presStyleCnt="0"/>
      <dgm:spPr/>
    </dgm:pt>
    <dgm:pt modelId="{E59336D6-812B-4547-971F-67333605FF18}" type="pres">
      <dgm:prSet presAssocID="{0C585B6A-5D3B-4353-AB20-90C82C0AD7D9}" presName="thickLine" presStyleLbl="alignNode1" presStyleIdx="1" presStyleCnt="3"/>
      <dgm:spPr/>
    </dgm:pt>
    <dgm:pt modelId="{7501C9F3-3B4E-4B6B-91E6-A749D4BC86B5}" type="pres">
      <dgm:prSet presAssocID="{0C585B6A-5D3B-4353-AB20-90C82C0AD7D9}" presName="horz1" presStyleCnt="0"/>
      <dgm:spPr/>
    </dgm:pt>
    <dgm:pt modelId="{18B439E1-C8F4-4F5E-B2B8-A440E3FED124}" type="pres">
      <dgm:prSet presAssocID="{0C585B6A-5D3B-4353-AB20-90C82C0AD7D9}" presName="tx1" presStyleLbl="revTx" presStyleIdx="1" presStyleCnt="3"/>
      <dgm:spPr/>
    </dgm:pt>
    <dgm:pt modelId="{18E17A4D-0B8D-4EAD-B094-1B031C8D691C}" type="pres">
      <dgm:prSet presAssocID="{0C585B6A-5D3B-4353-AB20-90C82C0AD7D9}" presName="vert1" presStyleCnt="0"/>
      <dgm:spPr/>
    </dgm:pt>
    <dgm:pt modelId="{0E2AD45B-FCDB-4663-8F8B-9AB084F80C9F}" type="pres">
      <dgm:prSet presAssocID="{3B10D61C-8EBF-43BD-B53B-514F87004D1C}" presName="thickLine" presStyleLbl="alignNode1" presStyleIdx="2" presStyleCnt="3"/>
      <dgm:spPr/>
    </dgm:pt>
    <dgm:pt modelId="{7CC0704D-8B31-4181-BFA3-4A75C2B19E82}" type="pres">
      <dgm:prSet presAssocID="{3B10D61C-8EBF-43BD-B53B-514F87004D1C}" presName="horz1" presStyleCnt="0"/>
      <dgm:spPr/>
    </dgm:pt>
    <dgm:pt modelId="{59A916E4-E1C7-494F-A159-51A1A47C6F49}" type="pres">
      <dgm:prSet presAssocID="{3B10D61C-8EBF-43BD-B53B-514F87004D1C}" presName="tx1" presStyleLbl="revTx" presStyleIdx="2" presStyleCnt="3"/>
      <dgm:spPr/>
    </dgm:pt>
    <dgm:pt modelId="{CBD3EB7C-1E3E-43BD-8B16-9FD9D8982894}" type="pres">
      <dgm:prSet presAssocID="{3B10D61C-8EBF-43BD-B53B-514F87004D1C}" presName="vert1" presStyleCnt="0"/>
      <dgm:spPr/>
    </dgm:pt>
  </dgm:ptLst>
  <dgm:cxnLst>
    <dgm:cxn modelId="{B8589D05-3824-47D7-8466-21B34BADB71A}" type="presOf" srcId="{0C585B6A-5D3B-4353-AB20-90C82C0AD7D9}" destId="{18B439E1-C8F4-4F5E-B2B8-A440E3FED124}" srcOrd="0" destOrd="0" presId="urn:microsoft.com/office/officeart/2008/layout/LinedList"/>
    <dgm:cxn modelId="{1765BD21-C2B6-4F12-B8FB-D09CE79ED81B}" srcId="{81842DF8-9B92-4702-9CDF-213C96A7A5B0}" destId="{C65DF4BD-2343-416E-BE43-A7370E1FDE20}" srcOrd="0" destOrd="0" parTransId="{FFDF4E88-8EBD-4468-9A64-CA036AD583CD}" sibTransId="{095570E1-EF72-402B-9BAC-F98F2352BE4E}"/>
    <dgm:cxn modelId="{1199143C-5842-4DC2-9429-0D48BB8D2688}" type="presOf" srcId="{81842DF8-9B92-4702-9CDF-213C96A7A5B0}" destId="{4275E461-9330-498C-8280-0C27B4357E70}" srcOrd="0" destOrd="0" presId="urn:microsoft.com/office/officeart/2008/layout/LinedList"/>
    <dgm:cxn modelId="{A00E015E-1E28-4C19-BCD9-FFD2B90FFF01}" type="presOf" srcId="{3B10D61C-8EBF-43BD-B53B-514F87004D1C}" destId="{59A916E4-E1C7-494F-A159-51A1A47C6F49}" srcOrd="0" destOrd="0" presId="urn:microsoft.com/office/officeart/2008/layout/LinedList"/>
    <dgm:cxn modelId="{03B9A367-3A5D-48C3-B53A-A18271A8BF20}" srcId="{81842DF8-9B92-4702-9CDF-213C96A7A5B0}" destId="{0C585B6A-5D3B-4353-AB20-90C82C0AD7D9}" srcOrd="1" destOrd="0" parTransId="{CF870FD2-6942-4544-A300-C0F1551297AD}" sibTransId="{DABA4619-05E8-4B15-8632-8C1A125D03C1}"/>
    <dgm:cxn modelId="{139A5BEB-FE78-41E1-9B90-77A19A104E02}" srcId="{81842DF8-9B92-4702-9CDF-213C96A7A5B0}" destId="{3B10D61C-8EBF-43BD-B53B-514F87004D1C}" srcOrd="2" destOrd="0" parTransId="{A9BC9635-210A-497A-BC74-935CCF07FD80}" sibTransId="{68E0714A-5556-483D-ACBA-A37BE638E59A}"/>
    <dgm:cxn modelId="{4A0071F3-9D4A-441F-816D-7AA5E14BD8EB}" type="presOf" srcId="{C65DF4BD-2343-416E-BE43-A7370E1FDE20}" destId="{5886A474-F083-4CE2-9817-38EE68149811}" srcOrd="0" destOrd="0" presId="urn:microsoft.com/office/officeart/2008/layout/LinedList"/>
    <dgm:cxn modelId="{0D88A9E5-1235-4EE2-9AAE-1E04CE32D89A}" type="presParOf" srcId="{4275E461-9330-498C-8280-0C27B4357E70}" destId="{17362532-585F-44D8-A5A7-A09C86F5FD41}" srcOrd="0" destOrd="0" presId="urn:microsoft.com/office/officeart/2008/layout/LinedList"/>
    <dgm:cxn modelId="{0CD97137-2A1A-457E-B085-BDAE71926817}" type="presParOf" srcId="{4275E461-9330-498C-8280-0C27B4357E70}" destId="{FF43E245-9E8D-435D-9D30-C8C3B8F2048A}" srcOrd="1" destOrd="0" presId="urn:microsoft.com/office/officeart/2008/layout/LinedList"/>
    <dgm:cxn modelId="{CD28F88B-BE98-4DB3-AFF8-7C47B03DD817}" type="presParOf" srcId="{FF43E245-9E8D-435D-9D30-C8C3B8F2048A}" destId="{5886A474-F083-4CE2-9817-38EE68149811}" srcOrd="0" destOrd="0" presId="urn:microsoft.com/office/officeart/2008/layout/LinedList"/>
    <dgm:cxn modelId="{04BF9044-DF39-4B5F-9615-380E27DBA546}" type="presParOf" srcId="{FF43E245-9E8D-435D-9D30-C8C3B8F2048A}" destId="{D630690C-8A42-494C-BF5D-57AA1A82B0EC}" srcOrd="1" destOrd="0" presId="urn:microsoft.com/office/officeart/2008/layout/LinedList"/>
    <dgm:cxn modelId="{2C81DF6E-9876-4085-A67A-9AB671416FAB}" type="presParOf" srcId="{4275E461-9330-498C-8280-0C27B4357E70}" destId="{E59336D6-812B-4547-971F-67333605FF18}" srcOrd="2" destOrd="0" presId="urn:microsoft.com/office/officeart/2008/layout/LinedList"/>
    <dgm:cxn modelId="{59B690BF-A9DB-41FA-A1B2-480E4D55642D}" type="presParOf" srcId="{4275E461-9330-498C-8280-0C27B4357E70}" destId="{7501C9F3-3B4E-4B6B-91E6-A749D4BC86B5}" srcOrd="3" destOrd="0" presId="urn:microsoft.com/office/officeart/2008/layout/LinedList"/>
    <dgm:cxn modelId="{8BAFAF6E-F73F-4E15-B5BC-A86BDBD1B3D1}" type="presParOf" srcId="{7501C9F3-3B4E-4B6B-91E6-A749D4BC86B5}" destId="{18B439E1-C8F4-4F5E-B2B8-A440E3FED124}" srcOrd="0" destOrd="0" presId="urn:microsoft.com/office/officeart/2008/layout/LinedList"/>
    <dgm:cxn modelId="{1E1757C5-3EF1-4C51-AC0F-3ADCC59654FA}" type="presParOf" srcId="{7501C9F3-3B4E-4B6B-91E6-A749D4BC86B5}" destId="{18E17A4D-0B8D-4EAD-B094-1B031C8D691C}" srcOrd="1" destOrd="0" presId="urn:microsoft.com/office/officeart/2008/layout/LinedList"/>
    <dgm:cxn modelId="{56757CBC-207A-48E6-82D8-7EBBBE0594FE}" type="presParOf" srcId="{4275E461-9330-498C-8280-0C27B4357E70}" destId="{0E2AD45B-FCDB-4663-8F8B-9AB084F80C9F}" srcOrd="4" destOrd="0" presId="urn:microsoft.com/office/officeart/2008/layout/LinedList"/>
    <dgm:cxn modelId="{59C86D84-1572-474D-BB48-955346364770}" type="presParOf" srcId="{4275E461-9330-498C-8280-0C27B4357E70}" destId="{7CC0704D-8B31-4181-BFA3-4A75C2B19E82}" srcOrd="5" destOrd="0" presId="urn:microsoft.com/office/officeart/2008/layout/LinedList"/>
    <dgm:cxn modelId="{AB49CEE6-844A-4787-ACCA-4BF6CC9171CC}" type="presParOf" srcId="{7CC0704D-8B31-4181-BFA3-4A75C2B19E82}" destId="{59A916E4-E1C7-494F-A159-51A1A47C6F49}" srcOrd="0" destOrd="0" presId="urn:microsoft.com/office/officeart/2008/layout/LinedList"/>
    <dgm:cxn modelId="{5642EE8C-4698-4BDC-B193-53885FEE1314}" type="presParOf" srcId="{7CC0704D-8B31-4181-BFA3-4A75C2B19E82}" destId="{CBD3EB7C-1E3E-43BD-8B16-9FD9D898289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BBFC124-99DA-449F-B2E6-BE2FDFCAEFA6}" type="doc">
      <dgm:prSet loTypeId="urn:microsoft.com/office/officeart/2017/3/layout/DropPinTimeline" loCatId="process" qsTypeId="urn:microsoft.com/office/officeart/2005/8/quickstyle/simple2" qsCatId="simple" csTypeId="urn:microsoft.com/office/officeart/2005/8/colors/accent2_1" csCatId="accent2" phldr="1"/>
      <dgm:spPr/>
      <dgm:t>
        <a:bodyPr/>
        <a:lstStyle/>
        <a:p>
          <a:endParaRPr lang="en-US"/>
        </a:p>
      </dgm:t>
    </dgm:pt>
    <dgm:pt modelId="{1F332C83-5267-4BC2-B1B4-448598AA5473}">
      <dgm:prSet custT="1"/>
      <dgm:spPr/>
      <dgm:t>
        <a:bodyPr/>
        <a:lstStyle/>
        <a:p>
          <a:pPr>
            <a:defRPr b="1"/>
          </a:pPr>
          <a:r>
            <a:rPr lang="en-US" sz="1600"/>
            <a:t>2018</a:t>
          </a:r>
        </a:p>
      </dgm:t>
    </dgm:pt>
    <dgm:pt modelId="{476021CA-5F8A-48E5-A416-F725BFB129AA}" type="parTrans" cxnId="{97618CCD-0810-4744-AA5D-2CDE686E8C2B}">
      <dgm:prSet/>
      <dgm:spPr/>
      <dgm:t>
        <a:bodyPr/>
        <a:lstStyle/>
        <a:p>
          <a:endParaRPr lang="en-US" sz="1600"/>
        </a:p>
      </dgm:t>
    </dgm:pt>
    <dgm:pt modelId="{3A4487BE-E06F-443D-84DD-EBE4A8B9725D}" type="sibTrans" cxnId="{97618CCD-0810-4744-AA5D-2CDE686E8C2B}">
      <dgm:prSet/>
      <dgm:spPr/>
      <dgm:t>
        <a:bodyPr/>
        <a:lstStyle/>
        <a:p>
          <a:endParaRPr lang="en-US" sz="1600"/>
        </a:p>
      </dgm:t>
    </dgm:pt>
    <dgm:pt modelId="{160F56EA-5465-43E8-8139-54BA41128969}">
      <dgm:prSet custT="1"/>
      <dgm:spPr/>
      <dgm:t>
        <a:bodyPr/>
        <a:lstStyle/>
        <a:p>
          <a:r>
            <a:rPr lang="en-US" sz="1600" b="1" i="1" dirty="0"/>
            <a:t>Career guidance for social justice</a:t>
          </a:r>
          <a:r>
            <a:rPr lang="en-US" sz="1600" dirty="0"/>
            <a:t> – Explores context, critique and theory. </a:t>
          </a:r>
        </a:p>
      </dgm:t>
    </dgm:pt>
    <dgm:pt modelId="{92510E2F-FA76-419F-8E37-E2643C956E95}" type="parTrans" cxnId="{89EF9326-79CC-4F72-9A25-3E0926AFC673}">
      <dgm:prSet/>
      <dgm:spPr/>
      <dgm:t>
        <a:bodyPr/>
        <a:lstStyle/>
        <a:p>
          <a:endParaRPr lang="en-US" sz="1600"/>
        </a:p>
      </dgm:t>
    </dgm:pt>
    <dgm:pt modelId="{FCE0DADF-C326-4AC0-B8CB-6DCB03B9E011}" type="sibTrans" cxnId="{89EF9326-79CC-4F72-9A25-3E0926AFC673}">
      <dgm:prSet/>
      <dgm:spPr/>
      <dgm:t>
        <a:bodyPr/>
        <a:lstStyle/>
        <a:p>
          <a:endParaRPr lang="en-US" sz="1600"/>
        </a:p>
      </dgm:t>
    </dgm:pt>
    <dgm:pt modelId="{0938D2BB-E9B0-4695-B458-9AAEE84091C5}">
      <dgm:prSet custT="1"/>
      <dgm:spPr/>
      <dgm:t>
        <a:bodyPr/>
        <a:lstStyle/>
        <a:p>
          <a:pPr>
            <a:defRPr b="1"/>
          </a:pPr>
          <a:r>
            <a:rPr lang="en-US" sz="1600"/>
            <a:t>2019</a:t>
          </a:r>
        </a:p>
      </dgm:t>
    </dgm:pt>
    <dgm:pt modelId="{94080714-B225-44D3-92A5-302F0D1B040D}" type="parTrans" cxnId="{C76780AE-AEDF-48F9-B9F1-B85302FEA6DC}">
      <dgm:prSet/>
      <dgm:spPr/>
      <dgm:t>
        <a:bodyPr/>
        <a:lstStyle/>
        <a:p>
          <a:endParaRPr lang="en-US" sz="1600"/>
        </a:p>
      </dgm:t>
    </dgm:pt>
    <dgm:pt modelId="{98AD745C-F600-41FE-80F9-20BF112F3763}" type="sibTrans" cxnId="{C76780AE-AEDF-48F9-B9F1-B85302FEA6DC}">
      <dgm:prSet/>
      <dgm:spPr/>
      <dgm:t>
        <a:bodyPr/>
        <a:lstStyle/>
        <a:p>
          <a:endParaRPr lang="en-US" sz="1600"/>
        </a:p>
      </dgm:t>
    </dgm:pt>
    <dgm:pt modelId="{8BC0C673-8BAE-4C69-8B2D-56B56D1C5019}">
      <dgm:prSet custT="1"/>
      <dgm:spPr/>
      <dgm:t>
        <a:bodyPr/>
        <a:lstStyle/>
        <a:p>
          <a:r>
            <a:rPr lang="en-US" sz="1600" b="1" i="1" dirty="0"/>
            <a:t>Career guidance for emancipation</a:t>
          </a:r>
          <a:r>
            <a:rPr lang="en-US" sz="1600" dirty="0"/>
            <a:t> – Explores diverse experiences of neoliberalism and possibilities for challenging and changing things. </a:t>
          </a:r>
        </a:p>
      </dgm:t>
    </dgm:pt>
    <dgm:pt modelId="{E3EA4276-89C9-4B25-8B26-D072F9386DD7}" type="parTrans" cxnId="{472789A8-E3C4-4EFF-9AD9-955CCFA6CDC4}">
      <dgm:prSet/>
      <dgm:spPr/>
      <dgm:t>
        <a:bodyPr/>
        <a:lstStyle/>
        <a:p>
          <a:endParaRPr lang="en-US" sz="1600"/>
        </a:p>
      </dgm:t>
    </dgm:pt>
    <dgm:pt modelId="{D4BC3728-46F8-463B-804B-DD1BBCF73D98}" type="sibTrans" cxnId="{472789A8-E3C4-4EFF-9AD9-955CCFA6CDC4}">
      <dgm:prSet/>
      <dgm:spPr/>
      <dgm:t>
        <a:bodyPr/>
        <a:lstStyle/>
        <a:p>
          <a:endParaRPr lang="en-US" sz="1600"/>
        </a:p>
      </dgm:t>
    </dgm:pt>
    <dgm:pt modelId="{8A8E1329-0357-499C-8AFA-852FC2455996}" type="pres">
      <dgm:prSet presAssocID="{1BBFC124-99DA-449F-B2E6-BE2FDFCAEFA6}" presName="root" presStyleCnt="0">
        <dgm:presLayoutVars>
          <dgm:chMax/>
          <dgm:chPref/>
          <dgm:animLvl val="lvl"/>
        </dgm:presLayoutVars>
      </dgm:prSet>
      <dgm:spPr/>
    </dgm:pt>
    <dgm:pt modelId="{8B3DDA36-D3B9-4E0F-A8A9-8040F1AFFF08}" type="pres">
      <dgm:prSet presAssocID="{1BBFC124-99DA-449F-B2E6-BE2FDFCAEFA6}" presName="divider" presStyleLbl="fgAcc1" presStyleIdx="0" presStyleCnt="3"/>
      <dgm:spPr>
        <a:solidFill>
          <a:schemeClr val="accent2">
            <a:alpha val="90000"/>
            <a:tint val="4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gm:spPr>
    </dgm:pt>
    <dgm:pt modelId="{75380A69-9FB3-440C-BCA0-BEC4C50DD658}" type="pres">
      <dgm:prSet presAssocID="{1BBFC124-99DA-449F-B2E6-BE2FDFCAEFA6}" presName="nodes" presStyleCnt="0">
        <dgm:presLayoutVars>
          <dgm:chMax/>
          <dgm:chPref/>
          <dgm:animLvl val="lvl"/>
        </dgm:presLayoutVars>
      </dgm:prSet>
      <dgm:spPr/>
    </dgm:pt>
    <dgm:pt modelId="{71DA9C9A-B439-44FB-A05A-3039AD423EC4}" type="pres">
      <dgm:prSet presAssocID="{1F332C83-5267-4BC2-B1B4-448598AA5473}" presName="composite1" presStyleCnt="0"/>
      <dgm:spPr/>
    </dgm:pt>
    <dgm:pt modelId="{7D1D3CC3-D690-400E-ACBF-51C87E9AC0BC}" type="pres">
      <dgm:prSet presAssocID="{1F332C83-5267-4BC2-B1B4-448598AA5473}" presName="ConnectorPoint1" presStyleLbl="lnNode1" presStyleIdx="0" presStyleCnt="2"/>
      <dgm:spPr/>
    </dgm:pt>
    <dgm:pt modelId="{C6A218B4-4C61-4291-9429-405E3F62CA7D}" type="pres">
      <dgm:prSet presAssocID="{1F332C83-5267-4BC2-B1B4-448598AA5473}" presName="DropPinPlaceHolder1" presStyleCnt="0"/>
      <dgm:spPr/>
    </dgm:pt>
    <dgm:pt modelId="{9BF0C7E7-642B-4AF0-BA1A-7EEA2620E0FA}" type="pres">
      <dgm:prSet presAssocID="{1F332C83-5267-4BC2-B1B4-448598AA5473}" presName="DropPin1" presStyleLbl="alignNode1" presStyleIdx="0" presStyleCnt="2"/>
      <dgm:spPr/>
    </dgm:pt>
    <dgm:pt modelId="{A9D312DA-748B-41FE-A024-2C8CA5B8B009}" type="pres">
      <dgm:prSet presAssocID="{1F332C83-5267-4BC2-B1B4-448598AA5473}" presName="Ellipse1" presStyleLbl="fgAcc1" presStyleIdx="1" presStyleCnt="3"/>
      <dgm:spPr>
        <a:solidFill>
          <a:schemeClr val="accent2">
            <a:alpha val="90000"/>
            <a:tint val="40000"/>
            <a:hueOff val="0"/>
            <a:satOff val="0"/>
            <a:lumOff val="0"/>
            <a:alphaOff val="0"/>
          </a:schemeClr>
        </a:solidFill>
        <a:ln w="15875" cap="rnd" cmpd="sng" algn="ctr">
          <a:noFill/>
          <a:prstDash val="solid"/>
        </a:ln>
        <a:effectLst/>
      </dgm:spPr>
    </dgm:pt>
    <dgm:pt modelId="{A53BFE43-8B4D-4676-A055-D371B65017B8}" type="pres">
      <dgm:prSet presAssocID="{1F332C83-5267-4BC2-B1B4-448598AA5473}" presName="L2TextContainer1" presStyleLbl="revTx" presStyleIdx="0" presStyleCnt="4">
        <dgm:presLayoutVars>
          <dgm:bulletEnabled val="1"/>
        </dgm:presLayoutVars>
      </dgm:prSet>
      <dgm:spPr/>
    </dgm:pt>
    <dgm:pt modelId="{72A0DE65-D9D2-426D-8E2B-22CCAF84A444}" type="pres">
      <dgm:prSet presAssocID="{1F332C83-5267-4BC2-B1B4-448598AA5473}" presName="L1TextContainer1" presStyleLbl="revTx" presStyleIdx="1" presStyleCnt="4">
        <dgm:presLayoutVars>
          <dgm:chMax val="1"/>
          <dgm:chPref val="1"/>
          <dgm:bulletEnabled val="1"/>
        </dgm:presLayoutVars>
      </dgm:prSet>
      <dgm:spPr/>
    </dgm:pt>
    <dgm:pt modelId="{9EDAF7B0-D57F-413B-8C7C-847E2F83783E}" type="pres">
      <dgm:prSet presAssocID="{1F332C83-5267-4BC2-B1B4-448598AA5473}" presName="ConnectLine1" presStyleLbl="sibTrans1D1" presStyleIdx="0" presStyleCnt="2"/>
      <dgm:spPr>
        <a:noFill/>
        <a:ln w="12700" cap="rnd" cmpd="sng" algn="ctr">
          <a:solidFill>
            <a:schemeClr val="accent2">
              <a:hueOff val="0"/>
              <a:satOff val="0"/>
              <a:lumOff val="0"/>
              <a:alphaOff val="0"/>
            </a:schemeClr>
          </a:solidFill>
          <a:prstDash val="dash"/>
        </a:ln>
        <a:effectLst/>
      </dgm:spPr>
    </dgm:pt>
    <dgm:pt modelId="{EADF3C67-150A-4E03-A4D5-4E407D423C8F}" type="pres">
      <dgm:prSet presAssocID="{1F332C83-5267-4BC2-B1B4-448598AA5473}" presName="EmptyPlaceHolder1" presStyleCnt="0"/>
      <dgm:spPr/>
    </dgm:pt>
    <dgm:pt modelId="{76DB85BF-BA94-4AAB-845C-A85D7673D58A}" type="pres">
      <dgm:prSet presAssocID="{3A4487BE-E06F-443D-84DD-EBE4A8B9725D}" presName="spaceBetweenRectangles1" presStyleCnt="0"/>
      <dgm:spPr/>
    </dgm:pt>
    <dgm:pt modelId="{E967B12E-A657-46F0-AACA-FAC8D9DC320F}" type="pres">
      <dgm:prSet presAssocID="{0938D2BB-E9B0-4695-B458-9AAEE84091C5}" presName="composite1" presStyleCnt="0"/>
      <dgm:spPr/>
    </dgm:pt>
    <dgm:pt modelId="{85E1209F-8DD1-4284-AD13-D621DE7740CB}" type="pres">
      <dgm:prSet presAssocID="{0938D2BB-E9B0-4695-B458-9AAEE84091C5}" presName="ConnectorPoint1" presStyleLbl="lnNode1" presStyleIdx="1" presStyleCnt="2"/>
      <dgm:spPr/>
    </dgm:pt>
    <dgm:pt modelId="{57A05CB0-AE77-4D7E-9DBE-2F417DDFFD76}" type="pres">
      <dgm:prSet presAssocID="{0938D2BB-E9B0-4695-B458-9AAEE84091C5}" presName="DropPinPlaceHolder1" presStyleCnt="0"/>
      <dgm:spPr/>
    </dgm:pt>
    <dgm:pt modelId="{32511846-5D48-4CC9-9830-873C12AF064B}" type="pres">
      <dgm:prSet presAssocID="{0938D2BB-E9B0-4695-B458-9AAEE84091C5}" presName="DropPin1" presStyleLbl="alignNode1" presStyleIdx="1" presStyleCnt="2"/>
      <dgm:spPr/>
    </dgm:pt>
    <dgm:pt modelId="{F1E298FD-77F1-4DCB-8D38-A48322F0AED5}" type="pres">
      <dgm:prSet presAssocID="{0938D2BB-E9B0-4695-B458-9AAEE84091C5}" presName="Ellipse1" presStyleLbl="fgAcc1" presStyleIdx="2" presStyleCnt="3"/>
      <dgm:spPr>
        <a:solidFill>
          <a:schemeClr val="accent2">
            <a:alpha val="90000"/>
            <a:tint val="40000"/>
            <a:hueOff val="0"/>
            <a:satOff val="0"/>
            <a:lumOff val="0"/>
            <a:alphaOff val="0"/>
          </a:schemeClr>
        </a:solidFill>
        <a:ln w="15875" cap="rnd" cmpd="sng" algn="ctr">
          <a:noFill/>
          <a:prstDash val="solid"/>
        </a:ln>
        <a:effectLst/>
      </dgm:spPr>
    </dgm:pt>
    <dgm:pt modelId="{B813D65B-B102-405C-8C66-5CB8A6188161}" type="pres">
      <dgm:prSet presAssocID="{0938D2BB-E9B0-4695-B458-9AAEE84091C5}" presName="L2TextContainer1" presStyleLbl="revTx" presStyleIdx="2" presStyleCnt="4">
        <dgm:presLayoutVars>
          <dgm:bulletEnabled val="1"/>
        </dgm:presLayoutVars>
      </dgm:prSet>
      <dgm:spPr/>
    </dgm:pt>
    <dgm:pt modelId="{0EE4FD7B-370B-4303-A064-D5FC0FAA88C4}" type="pres">
      <dgm:prSet presAssocID="{0938D2BB-E9B0-4695-B458-9AAEE84091C5}" presName="L1TextContainer1" presStyleLbl="revTx" presStyleIdx="3" presStyleCnt="4">
        <dgm:presLayoutVars>
          <dgm:chMax val="1"/>
          <dgm:chPref val="1"/>
          <dgm:bulletEnabled val="1"/>
        </dgm:presLayoutVars>
      </dgm:prSet>
      <dgm:spPr/>
    </dgm:pt>
    <dgm:pt modelId="{E5E254C1-5BAF-41A4-B076-4B193F562B80}" type="pres">
      <dgm:prSet presAssocID="{0938D2BB-E9B0-4695-B458-9AAEE84091C5}" presName="ConnectLine1" presStyleLbl="sibTrans1D1" presStyleIdx="1" presStyleCnt="2"/>
      <dgm:spPr>
        <a:noFill/>
        <a:ln w="12700" cap="rnd" cmpd="sng" algn="ctr">
          <a:solidFill>
            <a:schemeClr val="accent2">
              <a:hueOff val="0"/>
              <a:satOff val="0"/>
              <a:lumOff val="0"/>
              <a:alphaOff val="0"/>
            </a:schemeClr>
          </a:solidFill>
          <a:prstDash val="dash"/>
        </a:ln>
        <a:effectLst/>
      </dgm:spPr>
    </dgm:pt>
    <dgm:pt modelId="{C71C602B-C395-4130-A456-17D1CB56E707}" type="pres">
      <dgm:prSet presAssocID="{0938D2BB-E9B0-4695-B458-9AAEE84091C5}" presName="EmptyPlaceHolder1" presStyleCnt="0"/>
      <dgm:spPr/>
    </dgm:pt>
  </dgm:ptLst>
  <dgm:cxnLst>
    <dgm:cxn modelId="{32739400-1541-4247-8C4D-F0C8351CC2AD}" type="presOf" srcId="{1F332C83-5267-4BC2-B1B4-448598AA5473}" destId="{72A0DE65-D9D2-426D-8E2B-22CCAF84A444}" srcOrd="0" destOrd="0" presId="urn:microsoft.com/office/officeart/2017/3/layout/DropPinTimeline"/>
    <dgm:cxn modelId="{E0F0251B-FA59-4222-A0DA-0CE12908B1DA}" type="presOf" srcId="{160F56EA-5465-43E8-8139-54BA41128969}" destId="{A53BFE43-8B4D-4676-A055-D371B65017B8}" srcOrd="0" destOrd="0" presId="urn:microsoft.com/office/officeart/2017/3/layout/DropPinTimeline"/>
    <dgm:cxn modelId="{89EF9326-79CC-4F72-9A25-3E0926AFC673}" srcId="{1F332C83-5267-4BC2-B1B4-448598AA5473}" destId="{160F56EA-5465-43E8-8139-54BA41128969}" srcOrd="0" destOrd="0" parTransId="{92510E2F-FA76-419F-8E37-E2643C956E95}" sibTransId="{FCE0DADF-C326-4AC0-B8CB-6DCB03B9E011}"/>
    <dgm:cxn modelId="{89405735-01D7-44DC-BADC-D6E841FF347F}" type="presOf" srcId="{8BC0C673-8BAE-4C69-8B2D-56B56D1C5019}" destId="{B813D65B-B102-405C-8C66-5CB8A6188161}" srcOrd="0" destOrd="0" presId="urn:microsoft.com/office/officeart/2017/3/layout/DropPinTimeline"/>
    <dgm:cxn modelId="{472789A8-E3C4-4EFF-9AD9-955CCFA6CDC4}" srcId="{0938D2BB-E9B0-4695-B458-9AAEE84091C5}" destId="{8BC0C673-8BAE-4C69-8B2D-56B56D1C5019}" srcOrd="0" destOrd="0" parTransId="{E3EA4276-89C9-4B25-8B26-D072F9386DD7}" sibTransId="{D4BC3728-46F8-463B-804B-DD1BBCF73D98}"/>
    <dgm:cxn modelId="{018935AB-EC20-43BA-A36D-F9BFD243592D}" type="presOf" srcId="{0938D2BB-E9B0-4695-B458-9AAEE84091C5}" destId="{0EE4FD7B-370B-4303-A064-D5FC0FAA88C4}" srcOrd="0" destOrd="0" presId="urn:microsoft.com/office/officeart/2017/3/layout/DropPinTimeline"/>
    <dgm:cxn modelId="{C76780AE-AEDF-48F9-B9F1-B85302FEA6DC}" srcId="{1BBFC124-99DA-449F-B2E6-BE2FDFCAEFA6}" destId="{0938D2BB-E9B0-4695-B458-9AAEE84091C5}" srcOrd="1" destOrd="0" parTransId="{94080714-B225-44D3-92A5-302F0D1B040D}" sibTransId="{98AD745C-F600-41FE-80F9-20BF112F3763}"/>
    <dgm:cxn modelId="{97618CCD-0810-4744-AA5D-2CDE686E8C2B}" srcId="{1BBFC124-99DA-449F-B2E6-BE2FDFCAEFA6}" destId="{1F332C83-5267-4BC2-B1B4-448598AA5473}" srcOrd="0" destOrd="0" parTransId="{476021CA-5F8A-48E5-A416-F725BFB129AA}" sibTransId="{3A4487BE-E06F-443D-84DD-EBE4A8B9725D}"/>
    <dgm:cxn modelId="{E0213ADC-C5D5-4784-ABC1-612281181C44}" type="presOf" srcId="{1BBFC124-99DA-449F-B2E6-BE2FDFCAEFA6}" destId="{8A8E1329-0357-499C-8AFA-852FC2455996}" srcOrd="0" destOrd="0" presId="urn:microsoft.com/office/officeart/2017/3/layout/DropPinTimeline"/>
    <dgm:cxn modelId="{40CAF3CB-8C27-4285-B6F3-507DC5133CB8}" type="presParOf" srcId="{8A8E1329-0357-499C-8AFA-852FC2455996}" destId="{8B3DDA36-D3B9-4E0F-A8A9-8040F1AFFF08}" srcOrd="0" destOrd="0" presId="urn:microsoft.com/office/officeart/2017/3/layout/DropPinTimeline"/>
    <dgm:cxn modelId="{7A9DA29E-D2D0-4ED9-B5D0-663D5DB8904A}" type="presParOf" srcId="{8A8E1329-0357-499C-8AFA-852FC2455996}" destId="{75380A69-9FB3-440C-BCA0-BEC4C50DD658}" srcOrd="1" destOrd="0" presId="urn:microsoft.com/office/officeart/2017/3/layout/DropPinTimeline"/>
    <dgm:cxn modelId="{28AD0BE1-7DB5-4A3F-91E4-18A4C8361660}" type="presParOf" srcId="{75380A69-9FB3-440C-BCA0-BEC4C50DD658}" destId="{71DA9C9A-B439-44FB-A05A-3039AD423EC4}" srcOrd="0" destOrd="0" presId="urn:microsoft.com/office/officeart/2017/3/layout/DropPinTimeline"/>
    <dgm:cxn modelId="{0D98ADBE-7B89-43A0-94E2-291E1400C63B}" type="presParOf" srcId="{71DA9C9A-B439-44FB-A05A-3039AD423EC4}" destId="{7D1D3CC3-D690-400E-ACBF-51C87E9AC0BC}" srcOrd="0" destOrd="0" presId="urn:microsoft.com/office/officeart/2017/3/layout/DropPinTimeline"/>
    <dgm:cxn modelId="{93F42182-CB58-449F-B45C-034635FAAFF7}" type="presParOf" srcId="{71DA9C9A-B439-44FB-A05A-3039AD423EC4}" destId="{C6A218B4-4C61-4291-9429-405E3F62CA7D}" srcOrd="1" destOrd="0" presId="urn:microsoft.com/office/officeart/2017/3/layout/DropPinTimeline"/>
    <dgm:cxn modelId="{6B39EDE3-17D5-45A1-985F-090A15D0B17B}" type="presParOf" srcId="{C6A218B4-4C61-4291-9429-405E3F62CA7D}" destId="{9BF0C7E7-642B-4AF0-BA1A-7EEA2620E0FA}" srcOrd="0" destOrd="0" presId="urn:microsoft.com/office/officeart/2017/3/layout/DropPinTimeline"/>
    <dgm:cxn modelId="{6FCB081C-48CE-49D3-8D76-56257242049C}" type="presParOf" srcId="{C6A218B4-4C61-4291-9429-405E3F62CA7D}" destId="{A9D312DA-748B-41FE-A024-2C8CA5B8B009}" srcOrd="1" destOrd="0" presId="urn:microsoft.com/office/officeart/2017/3/layout/DropPinTimeline"/>
    <dgm:cxn modelId="{EACCBF04-2728-4EDF-A5B4-808449CA3EAA}" type="presParOf" srcId="{71DA9C9A-B439-44FB-A05A-3039AD423EC4}" destId="{A53BFE43-8B4D-4676-A055-D371B65017B8}" srcOrd="2" destOrd="0" presId="urn:microsoft.com/office/officeart/2017/3/layout/DropPinTimeline"/>
    <dgm:cxn modelId="{ABC31DF2-2540-427E-BD8E-376392EDA1C2}" type="presParOf" srcId="{71DA9C9A-B439-44FB-A05A-3039AD423EC4}" destId="{72A0DE65-D9D2-426D-8E2B-22CCAF84A444}" srcOrd="3" destOrd="0" presId="urn:microsoft.com/office/officeart/2017/3/layout/DropPinTimeline"/>
    <dgm:cxn modelId="{73A681A3-0D10-48AA-8892-3C5CD11FEAC4}" type="presParOf" srcId="{71DA9C9A-B439-44FB-A05A-3039AD423EC4}" destId="{9EDAF7B0-D57F-413B-8C7C-847E2F83783E}" srcOrd="4" destOrd="0" presId="urn:microsoft.com/office/officeart/2017/3/layout/DropPinTimeline"/>
    <dgm:cxn modelId="{8C818981-46D9-4484-8C7F-445F274862F9}" type="presParOf" srcId="{71DA9C9A-B439-44FB-A05A-3039AD423EC4}" destId="{EADF3C67-150A-4E03-A4D5-4E407D423C8F}" srcOrd="5" destOrd="0" presId="urn:microsoft.com/office/officeart/2017/3/layout/DropPinTimeline"/>
    <dgm:cxn modelId="{B3A5359B-07BC-4E80-811F-68F33B941DAD}" type="presParOf" srcId="{75380A69-9FB3-440C-BCA0-BEC4C50DD658}" destId="{76DB85BF-BA94-4AAB-845C-A85D7673D58A}" srcOrd="1" destOrd="0" presId="urn:microsoft.com/office/officeart/2017/3/layout/DropPinTimeline"/>
    <dgm:cxn modelId="{4622A012-4A63-4950-8555-FABE30D0C5B5}" type="presParOf" srcId="{75380A69-9FB3-440C-BCA0-BEC4C50DD658}" destId="{E967B12E-A657-46F0-AACA-FAC8D9DC320F}" srcOrd="2" destOrd="0" presId="urn:microsoft.com/office/officeart/2017/3/layout/DropPinTimeline"/>
    <dgm:cxn modelId="{75DAB2B3-1EF4-48A4-9D0E-E540499C8241}" type="presParOf" srcId="{E967B12E-A657-46F0-AACA-FAC8D9DC320F}" destId="{85E1209F-8DD1-4284-AD13-D621DE7740CB}" srcOrd="0" destOrd="0" presId="urn:microsoft.com/office/officeart/2017/3/layout/DropPinTimeline"/>
    <dgm:cxn modelId="{49D6E5FF-089B-4F4B-ACDA-B7CCC87FC803}" type="presParOf" srcId="{E967B12E-A657-46F0-AACA-FAC8D9DC320F}" destId="{57A05CB0-AE77-4D7E-9DBE-2F417DDFFD76}" srcOrd="1" destOrd="0" presId="urn:microsoft.com/office/officeart/2017/3/layout/DropPinTimeline"/>
    <dgm:cxn modelId="{6B5C1CA5-E962-4483-A76C-691EE845F3FE}" type="presParOf" srcId="{57A05CB0-AE77-4D7E-9DBE-2F417DDFFD76}" destId="{32511846-5D48-4CC9-9830-873C12AF064B}" srcOrd="0" destOrd="0" presId="urn:microsoft.com/office/officeart/2017/3/layout/DropPinTimeline"/>
    <dgm:cxn modelId="{08E3F2C8-913F-43D8-91CF-B499FDC0917B}" type="presParOf" srcId="{57A05CB0-AE77-4D7E-9DBE-2F417DDFFD76}" destId="{F1E298FD-77F1-4DCB-8D38-A48322F0AED5}" srcOrd="1" destOrd="0" presId="urn:microsoft.com/office/officeart/2017/3/layout/DropPinTimeline"/>
    <dgm:cxn modelId="{ADA7FACE-3274-4B88-A1F8-760F413DCDFE}" type="presParOf" srcId="{E967B12E-A657-46F0-AACA-FAC8D9DC320F}" destId="{B813D65B-B102-405C-8C66-5CB8A6188161}" srcOrd="2" destOrd="0" presId="urn:microsoft.com/office/officeart/2017/3/layout/DropPinTimeline"/>
    <dgm:cxn modelId="{CE5F907F-57CC-4830-A464-5B96EA588095}" type="presParOf" srcId="{E967B12E-A657-46F0-AACA-FAC8D9DC320F}" destId="{0EE4FD7B-370B-4303-A064-D5FC0FAA88C4}" srcOrd="3" destOrd="0" presId="urn:microsoft.com/office/officeart/2017/3/layout/DropPinTimeline"/>
    <dgm:cxn modelId="{0D3BADB5-9502-4299-A026-5A38D0291B8B}" type="presParOf" srcId="{E967B12E-A657-46F0-AACA-FAC8D9DC320F}" destId="{E5E254C1-5BAF-41A4-B076-4B193F562B80}" srcOrd="4" destOrd="0" presId="urn:microsoft.com/office/officeart/2017/3/layout/DropPinTimeline"/>
    <dgm:cxn modelId="{C5B897F0-6F15-4479-A928-4979E0B7EC45}" type="presParOf" srcId="{E967B12E-A657-46F0-AACA-FAC8D9DC320F}" destId="{C71C602B-C395-4130-A456-17D1CB56E707}"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5707B-D062-4532-8824-59176C7F8D47}">
      <dsp:nvSpPr>
        <dsp:cNvPr id="0" name=""/>
        <dsp:cNvSpPr/>
      </dsp:nvSpPr>
      <dsp:spPr>
        <a:xfrm>
          <a:off x="0" y="0"/>
          <a:ext cx="9720262"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61FD83-DF47-419E-9262-6A0558344C77}">
      <dsp:nvSpPr>
        <dsp:cNvPr id="0" name=""/>
        <dsp:cNvSpPr/>
      </dsp:nvSpPr>
      <dsp:spPr>
        <a:xfrm>
          <a:off x="0" y="0"/>
          <a:ext cx="9720262" cy="1005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Problems do not merely exist</a:t>
          </a:r>
          <a:endParaRPr lang="en-US" sz="2200" kern="1200"/>
        </a:p>
      </dsp:txBody>
      <dsp:txXfrm>
        <a:off x="0" y="0"/>
        <a:ext cx="9720262" cy="1005681"/>
      </dsp:txXfrm>
    </dsp:sp>
    <dsp:sp modelId="{924AC47F-7B1C-4FCC-9FC9-04F71BF5AB3E}">
      <dsp:nvSpPr>
        <dsp:cNvPr id="0" name=""/>
        <dsp:cNvSpPr/>
      </dsp:nvSpPr>
      <dsp:spPr>
        <a:xfrm>
          <a:off x="0" y="1005681"/>
          <a:ext cx="9720262"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926218-ED2D-41BA-8CD3-BAA074FF015F}">
      <dsp:nvSpPr>
        <dsp:cNvPr id="0" name=""/>
        <dsp:cNvSpPr/>
      </dsp:nvSpPr>
      <dsp:spPr>
        <a:xfrm>
          <a:off x="0" y="1005681"/>
          <a:ext cx="9720262" cy="1005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Rather descriptions and perceptions of problems are constructed. </a:t>
          </a:r>
          <a:endParaRPr lang="en-US" sz="2200" kern="1200"/>
        </a:p>
      </dsp:txBody>
      <dsp:txXfrm>
        <a:off x="0" y="1005681"/>
        <a:ext cx="9720262" cy="1005681"/>
      </dsp:txXfrm>
    </dsp:sp>
    <dsp:sp modelId="{F2A87FEF-EB3F-4DAD-966D-16411246CF7B}">
      <dsp:nvSpPr>
        <dsp:cNvPr id="0" name=""/>
        <dsp:cNvSpPr/>
      </dsp:nvSpPr>
      <dsp:spPr>
        <a:xfrm>
          <a:off x="0" y="2011362"/>
          <a:ext cx="9720262"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0BCB3D-24DF-4D71-A2C7-CE000E1723B6}">
      <dsp:nvSpPr>
        <dsp:cNvPr id="0" name=""/>
        <dsp:cNvSpPr/>
      </dsp:nvSpPr>
      <dsp:spPr>
        <a:xfrm>
          <a:off x="0" y="2011362"/>
          <a:ext cx="9720262" cy="1005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‘Once we stop thinking about categories, concepts, theories and “problems” as fixed and determined, it becomes ever more useful to analyse critically the forms of problematisation upon [which] they rely’ (Bacchi, 2010, p.7). </a:t>
          </a:r>
          <a:endParaRPr lang="en-US" sz="2200" kern="1200"/>
        </a:p>
      </dsp:txBody>
      <dsp:txXfrm>
        <a:off x="0" y="2011362"/>
        <a:ext cx="9720262" cy="1005681"/>
      </dsp:txXfrm>
    </dsp:sp>
    <dsp:sp modelId="{8411E2FD-0F23-4E0A-90BE-CF56CC69C68D}">
      <dsp:nvSpPr>
        <dsp:cNvPr id="0" name=""/>
        <dsp:cNvSpPr/>
      </dsp:nvSpPr>
      <dsp:spPr>
        <a:xfrm>
          <a:off x="0" y="3017043"/>
          <a:ext cx="9720262"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1F86CC-A508-4B7C-9495-CBFD65AA4C45}">
      <dsp:nvSpPr>
        <dsp:cNvPr id="0" name=""/>
        <dsp:cNvSpPr/>
      </dsp:nvSpPr>
      <dsp:spPr>
        <a:xfrm>
          <a:off x="0" y="3017043"/>
          <a:ext cx="9720262" cy="1005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Bacchi’s (2009) five step ‘what is the problem represented to be’ approach (WPR approach)</a:t>
          </a:r>
          <a:endParaRPr lang="en-US" sz="2200" kern="1200"/>
        </a:p>
      </dsp:txBody>
      <dsp:txXfrm>
        <a:off x="0" y="3017043"/>
        <a:ext cx="9720262" cy="10056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EE909-0745-4B4E-808B-9DB6AA9A1A73}">
      <dsp:nvSpPr>
        <dsp:cNvPr id="0" name=""/>
        <dsp:cNvSpPr/>
      </dsp:nvSpPr>
      <dsp:spPr>
        <a:xfrm rot="5400000">
          <a:off x="6481562" y="-2948005"/>
          <a:ext cx="256174" cy="6220846"/>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Helvetica Neue"/>
              <a:cs typeface="Helvetica Neue"/>
            </a:rPr>
            <a:t>Justice as fairness/ promoting common interest: but only for the élite</a:t>
          </a:r>
          <a:endParaRPr lang="en-GB" sz="1300" kern="1200" dirty="0"/>
        </a:p>
      </dsp:txBody>
      <dsp:txXfrm rot="-5400000">
        <a:off x="3499227" y="46835"/>
        <a:ext cx="6208341" cy="231164"/>
      </dsp:txXfrm>
    </dsp:sp>
    <dsp:sp modelId="{8E57183B-DD41-4FD7-A9DD-4A6DFAB7B999}">
      <dsp:nvSpPr>
        <dsp:cNvPr id="0" name=""/>
        <dsp:cNvSpPr/>
      </dsp:nvSpPr>
      <dsp:spPr>
        <a:xfrm>
          <a:off x="0" y="2308"/>
          <a:ext cx="3499226" cy="32021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Greeks</a:t>
          </a:r>
          <a:endParaRPr lang="en-GB" sz="1600" kern="1200" dirty="0"/>
        </a:p>
      </dsp:txBody>
      <dsp:txXfrm>
        <a:off x="15632" y="17940"/>
        <a:ext cx="3467962" cy="288954"/>
      </dsp:txXfrm>
    </dsp:sp>
    <dsp:sp modelId="{44296D43-2A82-491D-9140-9EAA4C0E20BE}">
      <dsp:nvSpPr>
        <dsp:cNvPr id="0" name=""/>
        <dsp:cNvSpPr/>
      </dsp:nvSpPr>
      <dsp:spPr>
        <a:xfrm rot="5400000">
          <a:off x="6481562" y="-2611776"/>
          <a:ext cx="256174" cy="6220846"/>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latin typeface="Helvetica Neue"/>
              <a:cs typeface="Helvetica Neue"/>
            </a:rPr>
            <a:t>Aquinas and metaphysical notions of justice: serving God</a:t>
          </a:r>
          <a:endParaRPr lang="en-US" sz="1300" kern="1200" dirty="0">
            <a:latin typeface="Helvetica Neue"/>
            <a:cs typeface="Helvetica Neue"/>
          </a:endParaRPr>
        </a:p>
      </dsp:txBody>
      <dsp:txXfrm rot="-5400000">
        <a:off x="3499227" y="383064"/>
        <a:ext cx="6208341" cy="231164"/>
      </dsp:txXfrm>
    </dsp:sp>
    <dsp:sp modelId="{33915695-5985-407F-80D0-80E7BE80827A}">
      <dsp:nvSpPr>
        <dsp:cNvPr id="0" name=""/>
        <dsp:cNvSpPr/>
      </dsp:nvSpPr>
      <dsp:spPr>
        <a:xfrm>
          <a:off x="0" y="338537"/>
          <a:ext cx="3499226" cy="32021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Middle Ages</a:t>
          </a:r>
          <a:endParaRPr lang="en-US" sz="1600" kern="1200" dirty="0">
            <a:latin typeface="Helvetica Neue"/>
            <a:cs typeface="Helvetica Neue"/>
          </a:endParaRPr>
        </a:p>
      </dsp:txBody>
      <dsp:txXfrm>
        <a:off x="15632" y="354169"/>
        <a:ext cx="3467962" cy="288954"/>
      </dsp:txXfrm>
    </dsp:sp>
    <dsp:sp modelId="{B1F7A81F-9B8D-4180-9197-2629BAF76A65}">
      <dsp:nvSpPr>
        <dsp:cNvPr id="0" name=""/>
        <dsp:cNvSpPr/>
      </dsp:nvSpPr>
      <dsp:spPr>
        <a:xfrm rot="5400000">
          <a:off x="6481562" y="-2275546"/>
          <a:ext cx="256174" cy="6220846"/>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Helvetica Neue"/>
              <a:cs typeface="Helvetica Neue"/>
            </a:rPr>
            <a:t>Notions of attaining one’s potential (e.g. Spinoza)</a:t>
          </a:r>
          <a:endParaRPr lang="en-US" sz="1300" b="1" kern="1200" dirty="0">
            <a:latin typeface="Helvetica Neue"/>
            <a:cs typeface="Helvetica Neue"/>
          </a:endParaRPr>
        </a:p>
      </dsp:txBody>
      <dsp:txXfrm rot="-5400000">
        <a:off x="3499227" y="719294"/>
        <a:ext cx="6208341" cy="231164"/>
      </dsp:txXfrm>
    </dsp:sp>
    <dsp:sp modelId="{0A948F08-7128-4BB0-9C23-48DF59444251}">
      <dsp:nvSpPr>
        <dsp:cNvPr id="0" name=""/>
        <dsp:cNvSpPr/>
      </dsp:nvSpPr>
      <dsp:spPr>
        <a:xfrm>
          <a:off x="0" y="674767"/>
          <a:ext cx="3499226" cy="32021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Renaissance/Reformation</a:t>
          </a:r>
        </a:p>
      </dsp:txBody>
      <dsp:txXfrm>
        <a:off x="15632" y="690399"/>
        <a:ext cx="3467962" cy="288954"/>
      </dsp:txXfrm>
    </dsp:sp>
    <dsp:sp modelId="{CA820CA0-F1ED-4A5A-9E49-214978B757F2}">
      <dsp:nvSpPr>
        <dsp:cNvPr id="0" name=""/>
        <dsp:cNvSpPr/>
      </dsp:nvSpPr>
      <dsp:spPr>
        <a:xfrm rot="5400000">
          <a:off x="6481562" y="-1939317"/>
          <a:ext cx="256174" cy="6220846"/>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kern="1200" dirty="0">
              <a:latin typeface="Helvetica Neue"/>
              <a:cs typeface="Helvetica Neue"/>
            </a:rPr>
            <a:t>Luigi </a:t>
          </a:r>
          <a:r>
            <a:rPr lang="en-US" sz="1300" b="0" kern="1200" dirty="0" err="1">
              <a:latin typeface="Helvetica Neue"/>
              <a:cs typeface="Helvetica Neue"/>
            </a:rPr>
            <a:t>Taparelli</a:t>
          </a:r>
          <a:r>
            <a:rPr lang="en-US" sz="1300" b="0" kern="1200" dirty="0">
              <a:latin typeface="Helvetica Neue"/>
              <a:cs typeface="Helvetica Neue"/>
            </a:rPr>
            <a:t> S.J. (</a:t>
          </a:r>
          <a:r>
            <a:rPr lang="en-US" sz="1300" b="0" i="1" kern="1200" dirty="0" err="1">
              <a:latin typeface="Helvetica Neue"/>
              <a:cs typeface="Helvetica Neue"/>
            </a:rPr>
            <a:t>Civilta</a:t>
          </a:r>
          <a:r>
            <a:rPr lang="en-US" sz="1300" b="0" i="1" kern="1200" dirty="0">
              <a:latin typeface="Helvetica Neue"/>
              <a:cs typeface="Helvetica Neue"/>
            </a:rPr>
            <a:t>’ Cattolica</a:t>
          </a:r>
          <a:r>
            <a:rPr lang="en-US" sz="1300" b="0" kern="1200" dirty="0">
              <a:latin typeface="Helvetica Neue"/>
              <a:cs typeface="Helvetica Neue"/>
            </a:rPr>
            <a:t>) – </a:t>
          </a:r>
          <a:r>
            <a:rPr lang="en-US" sz="1300" b="0" i="1" kern="1200" dirty="0">
              <a:latin typeface="Helvetica Neue"/>
              <a:cs typeface="Helvetica Neue"/>
            </a:rPr>
            <a:t>Rerum Novarum</a:t>
          </a:r>
          <a:r>
            <a:rPr lang="en-US" sz="1300" b="0" kern="1200" dirty="0">
              <a:latin typeface="Helvetica Neue"/>
              <a:cs typeface="Helvetica Neue"/>
            </a:rPr>
            <a:t> (1891 – Leo XIII)</a:t>
          </a:r>
        </a:p>
      </dsp:txBody>
      <dsp:txXfrm rot="-5400000">
        <a:off x="3499227" y="1055523"/>
        <a:ext cx="6208341" cy="231164"/>
      </dsp:txXfrm>
    </dsp:sp>
    <dsp:sp modelId="{8DCF927C-546C-4D01-90D2-C1EB3156583A}">
      <dsp:nvSpPr>
        <dsp:cNvPr id="0" name=""/>
        <dsp:cNvSpPr/>
      </dsp:nvSpPr>
      <dsp:spPr>
        <a:xfrm>
          <a:off x="0" y="1010996"/>
          <a:ext cx="3499226" cy="320218"/>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1843</a:t>
          </a:r>
          <a:endParaRPr lang="en-US" sz="1600" b="1" kern="1200" dirty="0">
            <a:latin typeface="Helvetica Neue"/>
            <a:cs typeface="Helvetica Neue"/>
          </a:endParaRPr>
        </a:p>
      </dsp:txBody>
      <dsp:txXfrm>
        <a:off x="15632" y="1026628"/>
        <a:ext cx="3467962" cy="288954"/>
      </dsp:txXfrm>
    </dsp:sp>
    <dsp:sp modelId="{83801693-D854-45F3-9F14-D73597549785}">
      <dsp:nvSpPr>
        <dsp:cNvPr id="0" name=""/>
        <dsp:cNvSpPr/>
      </dsp:nvSpPr>
      <dsp:spPr>
        <a:xfrm rot="5400000">
          <a:off x="6481562" y="-1603087"/>
          <a:ext cx="256174" cy="6220846"/>
        </a:xfrm>
        <a:prstGeom prst="round2Same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Helvetica Neue"/>
              <a:cs typeface="Helvetica Neue"/>
            </a:rPr>
            <a:t>Increasingly used as a rallying cry (</a:t>
          </a:r>
          <a:r>
            <a:rPr lang="en-US" sz="1300" kern="1200" dirty="0" err="1">
              <a:latin typeface="Helvetica Neue"/>
              <a:cs typeface="Helvetica Neue"/>
            </a:rPr>
            <a:t>labour</a:t>
          </a:r>
          <a:r>
            <a:rPr lang="en-US" sz="1300" kern="1200" dirty="0">
              <a:latin typeface="Helvetica Neue"/>
              <a:cs typeface="Helvetica Neue"/>
            </a:rPr>
            <a:t> movements)</a:t>
          </a:r>
          <a:endParaRPr lang="en-US" sz="1300" b="1" kern="1200" dirty="0">
            <a:latin typeface="Helvetica Neue"/>
            <a:cs typeface="Helvetica Neue"/>
          </a:endParaRPr>
        </a:p>
      </dsp:txBody>
      <dsp:txXfrm rot="-5400000">
        <a:off x="3499227" y="1391753"/>
        <a:ext cx="6208341" cy="231164"/>
      </dsp:txXfrm>
    </dsp:sp>
    <dsp:sp modelId="{ED057150-22AB-4EBF-8AC8-AA07A2D4933C}">
      <dsp:nvSpPr>
        <dsp:cNvPr id="0" name=""/>
        <dsp:cNvSpPr/>
      </dsp:nvSpPr>
      <dsp:spPr>
        <a:xfrm>
          <a:off x="0" y="1347226"/>
          <a:ext cx="3499226" cy="320218"/>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1848 revolutions</a:t>
          </a:r>
        </a:p>
      </dsp:txBody>
      <dsp:txXfrm>
        <a:off x="15632" y="1362858"/>
        <a:ext cx="3467962" cy="288954"/>
      </dsp:txXfrm>
    </dsp:sp>
    <dsp:sp modelId="{DE18BFBE-6A31-4208-B8E2-821DB3FCD823}">
      <dsp:nvSpPr>
        <dsp:cNvPr id="0" name=""/>
        <dsp:cNvSpPr/>
      </dsp:nvSpPr>
      <dsp:spPr>
        <a:xfrm rot="5400000">
          <a:off x="6481562" y="-1266858"/>
          <a:ext cx="256174" cy="6220846"/>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kern="1200" dirty="0">
              <a:latin typeface="Helvetica Neue"/>
              <a:cs typeface="Helvetica Neue"/>
            </a:rPr>
            <a:t>In international law and institutions: e.g. Treaty of Versailles (1919)</a:t>
          </a:r>
        </a:p>
      </dsp:txBody>
      <dsp:txXfrm rot="-5400000">
        <a:off x="3499227" y="1727982"/>
        <a:ext cx="6208341" cy="231164"/>
      </dsp:txXfrm>
    </dsp:sp>
    <dsp:sp modelId="{86C1219A-D00C-44BD-989A-0CA089FD1282}">
      <dsp:nvSpPr>
        <dsp:cNvPr id="0" name=""/>
        <dsp:cNvSpPr/>
      </dsp:nvSpPr>
      <dsp:spPr>
        <a:xfrm>
          <a:off x="0" y="1683455"/>
          <a:ext cx="3499226" cy="32021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1900s</a:t>
          </a:r>
          <a:endParaRPr lang="en-US" sz="1600" b="1" kern="1200" dirty="0">
            <a:latin typeface="Helvetica Neue"/>
            <a:cs typeface="Helvetica Neue"/>
          </a:endParaRPr>
        </a:p>
      </dsp:txBody>
      <dsp:txXfrm>
        <a:off x="15632" y="1699087"/>
        <a:ext cx="3467962" cy="288954"/>
      </dsp:txXfrm>
    </dsp:sp>
    <dsp:sp modelId="{5AAE007B-119C-4599-9699-1B1BC41ED376}">
      <dsp:nvSpPr>
        <dsp:cNvPr id="0" name=""/>
        <dsp:cNvSpPr/>
      </dsp:nvSpPr>
      <dsp:spPr>
        <a:xfrm rot="5400000">
          <a:off x="6481562" y="-930628"/>
          <a:ext cx="256174" cy="6220846"/>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Helvetica Neue"/>
              <a:cs typeface="Helvetica Neue"/>
            </a:rPr>
            <a:t>ILO "universal and lasting peace … only if based on social justice.”</a:t>
          </a:r>
        </a:p>
      </dsp:txBody>
      <dsp:txXfrm rot="-5400000">
        <a:off x="3499227" y="2064212"/>
        <a:ext cx="6208341" cy="231164"/>
      </dsp:txXfrm>
    </dsp:sp>
    <dsp:sp modelId="{42895281-5C96-485D-80CB-3155FB249A08}">
      <dsp:nvSpPr>
        <dsp:cNvPr id="0" name=""/>
        <dsp:cNvSpPr/>
      </dsp:nvSpPr>
      <dsp:spPr>
        <a:xfrm>
          <a:off x="0" y="2019685"/>
          <a:ext cx="3499226" cy="32021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1919</a:t>
          </a:r>
          <a:endParaRPr lang="en-US" sz="1600" kern="1200" dirty="0">
            <a:latin typeface="Helvetica Neue"/>
            <a:cs typeface="Helvetica Neue"/>
          </a:endParaRPr>
        </a:p>
      </dsp:txBody>
      <dsp:txXfrm>
        <a:off x="15632" y="2035317"/>
        <a:ext cx="3467962" cy="288954"/>
      </dsp:txXfrm>
    </dsp:sp>
    <dsp:sp modelId="{68C1CEF4-AF7C-4020-9001-F75CECF68F46}">
      <dsp:nvSpPr>
        <dsp:cNvPr id="0" name=""/>
        <dsp:cNvSpPr/>
      </dsp:nvSpPr>
      <dsp:spPr>
        <a:xfrm rot="5400000">
          <a:off x="6481562" y="-594399"/>
          <a:ext cx="256174" cy="6220846"/>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kern="1200" dirty="0">
              <a:latin typeface="Helvetica Neue"/>
              <a:cs typeface="Helvetica Neue"/>
            </a:rPr>
            <a:t>UN ‘social justice’—influence of Soviet Union: redistributive policies</a:t>
          </a:r>
        </a:p>
      </dsp:txBody>
      <dsp:txXfrm rot="-5400000">
        <a:off x="3499227" y="2400441"/>
        <a:ext cx="6208341" cy="231164"/>
      </dsp:txXfrm>
    </dsp:sp>
    <dsp:sp modelId="{014934C8-5A47-4CF7-8565-6C36A0BBE08C}">
      <dsp:nvSpPr>
        <dsp:cNvPr id="0" name=""/>
        <dsp:cNvSpPr/>
      </dsp:nvSpPr>
      <dsp:spPr>
        <a:xfrm>
          <a:off x="0" y="2355914"/>
          <a:ext cx="3499226" cy="32021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1969</a:t>
          </a:r>
          <a:endParaRPr lang="en-US" sz="1600" b="1" kern="1200" dirty="0">
            <a:latin typeface="Helvetica Neue"/>
            <a:cs typeface="Helvetica Neue"/>
          </a:endParaRPr>
        </a:p>
      </dsp:txBody>
      <dsp:txXfrm>
        <a:off x="15632" y="2371546"/>
        <a:ext cx="3467962" cy="288954"/>
      </dsp:txXfrm>
    </dsp:sp>
    <dsp:sp modelId="{4AFFFE75-A7FA-4988-83F1-0C97D8F75854}">
      <dsp:nvSpPr>
        <dsp:cNvPr id="0" name=""/>
        <dsp:cNvSpPr/>
      </dsp:nvSpPr>
      <dsp:spPr>
        <a:xfrm rot="5400000">
          <a:off x="6481562" y="-258169"/>
          <a:ext cx="256174" cy="6220846"/>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latin typeface="Helvetica Neue"/>
              <a:cs typeface="Helvetica Neue"/>
            </a:rPr>
            <a:t>John Rawls </a:t>
          </a:r>
          <a:r>
            <a:rPr lang="en-US" sz="1300" i="1" kern="1200">
              <a:latin typeface="Helvetica Neue"/>
              <a:cs typeface="Helvetica Neue"/>
            </a:rPr>
            <a:t>A Theory of Justice </a:t>
          </a:r>
          <a:endParaRPr lang="en-US" sz="1300" b="1" kern="1200" dirty="0">
            <a:latin typeface="Helvetica Neue"/>
            <a:cs typeface="Helvetica Neue"/>
          </a:endParaRPr>
        </a:p>
      </dsp:txBody>
      <dsp:txXfrm rot="-5400000">
        <a:off x="3499227" y="2736671"/>
        <a:ext cx="6208341" cy="231164"/>
      </dsp:txXfrm>
    </dsp:sp>
    <dsp:sp modelId="{A2BE1A60-43BE-42B7-9BFB-2A1CBFD7EFF9}">
      <dsp:nvSpPr>
        <dsp:cNvPr id="0" name=""/>
        <dsp:cNvSpPr/>
      </dsp:nvSpPr>
      <dsp:spPr>
        <a:xfrm>
          <a:off x="0" y="2692144"/>
          <a:ext cx="3499226" cy="320218"/>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1971</a:t>
          </a:r>
        </a:p>
      </dsp:txBody>
      <dsp:txXfrm>
        <a:off x="15632" y="2707776"/>
        <a:ext cx="3467962" cy="288954"/>
      </dsp:txXfrm>
    </dsp:sp>
    <dsp:sp modelId="{42158B32-419E-4D03-9BB2-1F0A6188A0E0}">
      <dsp:nvSpPr>
        <dsp:cNvPr id="0" name=""/>
        <dsp:cNvSpPr/>
      </dsp:nvSpPr>
      <dsp:spPr>
        <a:xfrm rot="5400000">
          <a:off x="6481562" y="78059"/>
          <a:ext cx="256174" cy="6220846"/>
        </a:xfrm>
        <a:prstGeom prst="round2Same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kern="1200" dirty="0">
              <a:latin typeface="Helvetica Neue"/>
              <a:cs typeface="Helvetica Neue"/>
            </a:rPr>
            <a:t>Hayek: the term means nothing, or too many things</a:t>
          </a:r>
        </a:p>
      </dsp:txBody>
      <dsp:txXfrm rot="-5400000">
        <a:off x="3499227" y="3072900"/>
        <a:ext cx="6208341" cy="231164"/>
      </dsp:txXfrm>
    </dsp:sp>
    <dsp:sp modelId="{D8C51E6C-68D5-4A07-817F-CA988F157676}">
      <dsp:nvSpPr>
        <dsp:cNvPr id="0" name=""/>
        <dsp:cNvSpPr/>
      </dsp:nvSpPr>
      <dsp:spPr>
        <a:xfrm>
          <a:off x="0" y="3028374"/>
          <a:ext cx="3499226" cy="320218"/>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1973</a:t>
          </a:r>
          <a:endParaRPr lang="en-US" sz="1600" b="1" kern="1200" dirty="0">
            <a:latin typeface="Helvetica Neue"/>
            <a:cs typeface="Helvetica Neue"/>
          </a:endParaRPr>
        </a:p>
      </dsp:txBody>
      <dsp:txXfrm>
        <a:off x="15632" y="3044006"/>
        <a:ext cx="3467962" cy="288954"/>
      </dsp:txXfrm>
    </dsp:sp>
    <dsp:sp modelId="{5B147864-3B08-4585-A46C-C8C263EC7224}">
      <dsp:nvSpPr>
        <dsp:cNvPr id="0" name=""/>
        <dsp:cNvSpPr/>
      </dsp:nvSpPr>
      <dsp:spPr>
        <a:xfrm rot="5400000">
          <a:off x="6481562" y="414289"/>
          <a:ext cx="256174" cy="6220846"/>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latin typeface="Helvetica Neue"/>
              <a:cs typeface="Helvetica Neue"/>
            </a:rPr>
            <a:t>Green/cosmic notions of justice: responsibility to future generations</a:t>
          </a:r>
          <a:endParaRPr lang="en-US" sz="1300" b="1" kern="1200" dirty="0">
            <a:latin typeface="Helvetica Neue"/>
            <a:cs typeface="Helvetica Neue"/>
          </a:endParaRPr>
        </a:p>
      </dsp:txBody>
      <dsp:txXfrm rot="-5400000">
        <a:off x="3499227" y="3409130"/>
        <a:ext cx="6208341" cy="231164"/>
      </dsp:txXfrm>
    </dsp:sp>
    <dsp:sp modelId="{F3D90267-7E40-4BA7-B505-79A9F6EE9C48}">
      <dsp:nvSpPr>
        <dsp:cNvPr id="0" name=""/>
        <dsp:cNvSpPr/>
      </dsp:nvSpPr>
      <dsp:spPr>
        <a:xfrm>
          <a:off x="0" y="3364603"/>
          <a:ext cx="3499226" cy="32021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Helvetica Neue"/>
              <a:cs typeface="Helvetica Neue"/>
            </a:rPr>
            <a:t>1980</a:t>
          </a:r>
        </a:p>
      </dsp:txBody>
      <dsp:txXfrm>
        <a:off x="15632" y="3380235"/>
        <a:ext cx="3467962" cy="288954"/>
      </dsp:txXfrm>
    </dsp:sp>
    <dsp:sp modelId="{AD3D1667-8047-420E-9F4B-BD8DCB20746D}">
      <dsp:nvSpPr>
        <dsp:cNvPr id="0" name=""/>
        <dsp:cNvSpPr/>
      </dsp:nvSpPr>
      <dsp:spPr>
        <a:xfrm rot="5400000">
          <a:off x="6481562" y="750519"/>
          <a:ext cx="256174" cy="6220846"/>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kern="1200" dirty="0">
              <a:latin typeface="Helvetica Neue"/>
              <a:cs typeface="Helvetica Neue"/>
            </a:rPr>
            <a:t>Plural theories of justice/intersectionality: Nancy Fraser, Iris Young</a:t>
          </a:r>
          <a:endParaRPr lang="en-US" sz="1300" b="0" kern="1200" dirty="0"/>
        </a:p>
      </dsp:txBody>
      <dsp:txXfrm rot="-5400000">
        <a:off x="3499227" y="3745360"/>
        <a:ext cx="6208341" cy="231164"/>
      </dsp:txXfrm>
    </dsp:sp>
    <dsp:sp modelId="{B9CDE4F0-4091-4E89-A6A3-3FC05E4AA07D}">
      <dsp:nvSpPr>
        <dsp:cNvPr id="0" name=""/>
        <dsp:cNvSpPr/>
      </dsp:nvSpPr>
      <dsp:spPr>
        <a:xfrm>
          <a:off x="0" y="3700833"/>
          <a:ext cx="3499226" cy="320218"/>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1" kern="1200">
              <a:latin typeface="Helvetica Neue"/>
              <a:cs typeface="Helvetica Neue"/>
            </a:rPr>
            <a:t>1990s</a:t>
          </a:r>
          <a:endParaRPr lang="en-US" sz="1600" kern="1200" dirty="0"/>
        </a:p>
      </dsp:txBody>
      <dsp:txXfrm>
        <a:off x="15632" y="3716465"/>
        <a:ext cx="3467962" cy="2889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7D143-682E-4FEF-BFBF-587C3D57E25A}">
      <dsp:nvSpPr>
        <dsp:cNvPr id="0" name=""/>
        <dsp:cNvSpPr/>
      </dsp:nvSpPr>
      <dsp:spPr>
        <a:xfrm>
          <a:off x="3192"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9B102-35B7-49DC-AB43-1B962802D9E9}">
      <dsp:nvSpPr>
        <dsp:cNvPr id="0" name=""/>
        <dsp:cNvSpPr/>
      </dsp:nvSpPr>
      <dsp:spPr>
        <a:xfrm>
          <a:off x="256453"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Opportunity structure</a:t>
          </a:r>
        </a:p>
      </dsp:txBody>
      <dsp:txXfrm>
        <a:off x="298845" y="1116563"/>
        <a:ext cx="2194563" cy="1362601"/>
      </dsp:txXfrm>
    </dsp:sp>
    <dsp:sp modelId="{498B8C00-0EF5-4C16-A6EF-D272168651CA}">
      <dsp:nvSpPr>
        <dsp:cNvPr id="0" name=""/>
        <dsp:cNvSpPr/>
      </dsp:nvSpPr>
      <dsp:spPr>
        <a:xfrm>
          <a:off x="2789061"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C34598-07C1-4C7A-A3D4-F5E51C844EFC}">
      <dsp:nvSpPr>
        <dsp:cNvPr id="0" name=""/>
        <dsp:cNvSpPr/>
      </dsp:nvSpPr>
      <dsp:spPr>
        <a:xfrm>
          <a:off x="3042322"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faces of oppression</a:t>
          </a:r>
        </a:p>
      </dsp:txBody>
      <dsp:txXfrm>
        <a:off x="3084714" y="1116563"/>
        <a:ext cx="2194563" cy="1362601"/>
      </dsp:txXfrm>
    </dsp:sp>
    <dsp:sp modelId="{5B69580A-A7B1-4AD7-B091-FC0671C01037}">
      <dsp:nvSpPr>
        <dsp:cNvPr id="0" name=""/>
        <dsp:cNvSpPr/>
      </dsp:nvSpPr>
      <dsp:spPr>
        <a:xfrm>
          <a:off x="5574930"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9E85C-F15F-42EE-85DE-579FA32EE7C5}">
      <dsp:nvSpPr>
        <dsp:cNvPr id="0" name=""/>
        <dsp:cNvSpPr/>
      </dsp:nvSpPr>
      <dsp:spPr>
        <a:xfrm>
          <a:off x="5828191"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Neoliberalism</a:t>
          </a:r>
        </a:p>
      </dsp:txBody>
      <dsp:txXfrm>
        <a:off x="5870583" y="1116563"/>
        <a:ext cx="2194563" cy="1362601"/>
      </dsp:txXfrm>
    </dsp:sp>
    <dsp:sp modelId="{F2A09255-F55F-4AD7-AFFA-5CE0291B2130}">
      <dsp:nvSpPr>
        <dsp:cNvPr id="0" name=""/>
        <dsp:cNvSpPr/>
      </dsp:nvSpPr>
      <dsp:spPr>
        <a:xfrm>
          <a:off x="8360799"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BB7CBC-2DB3-4C69-BFC5-044A548354C9}">
      <dsp:nvSpPr>
        <dsp:cNvPr id="0" name=""/>
        <dsp:cNvSpPr/>
      </dsp:nvSpPr>
      <dsp:spPr>
        <a:xfrm>
          <a:off x="8614060"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Responsibilisation</a:t>
          </a:r>
        </a:p>
      </dsp:txBody>
      <dsp:txXfrm>
        <a:off x="8656452" y="1116563"/>
        <a:ext cx="2194563" cy="13626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7D143-682E-4FEF-BFBF-587C3D57E25A}">
      <dsp:nvSpPr>
        <dsp:cNvPr id="0" name=""/>
        <dsp:cNvSpPr/>
      </dsp:nvSpPr>
      <dsp:spPr>
        <a:xfrm>
          <a:off x="3192"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9B102-35B7-49DC-AB43-1B962802D9E9}">
      <dsp:nvSpPr>
        <dsp:cNvPr id="0" name=""/>
        <dsp:cNvSpPr/>
      </dsp:nvSpPr>
      <dsp:spPr>
        <a:xfrm>
          <a:off x="256453" y="1074171"/>
          <a:ext cx="2279347" cy="1447385"/>
        </a:xfrm>
        <a:prstGeom prst="roundRect">
          <a:avLst>
            <a:gd name="adj" fmla="val 10000"/>
          </a:avLst>
        </a:prstGeom>
        <a:solidFill>
          <a:schemeClr val="accent1">
            <a:alpha val="9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Opportunity structure</a:t>
          </a:r>
        </a:p>
      </dsp:txBody>
      <dsp:txXfrm>
        <a:off x="298845" y="1116563"/>
        <a:ext cx="2194563" cy="1362601"/>
      </dsp:txXfrm>
    </dsp:sp>
    <dsp:sp modelId="{498B8C00-0EF5-4C16-A6EF-D272168651CA}">
      <dsp:nvSpPr>
        <dsp:cNvPr id="0" name=""/>
        <dsp:cNvSpPr/>
      </dsp:nvSpPr>
      <dsp:spPr>
        <a:xfrm>
          <a:off x="2789061"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C34598-07C1-4C7A-A3D4-F5E51C844EFC}">
      <dsp:nvSpPr>
        <dsp:cNvPr id="0" name=""/>
        <dsp:cNvSpPr/>
      </dsp:nvSpPr>
      <dsp:spPr>
        <a:xfrm>
          <a:off x="3042322"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faces of oppression</a:t>
          </a:r>
        </a:p>
      </dsp:txBody>
      <dsp:txXfrm>
        <a:off x="3084714" y="1116563"/>
        <a:ext cx="2194563" cy="1362601"/>
      </dsp:txXfrm>
    </dsp:sp>
    <dsp:sp modelId="{5B69580A-A7B1-4AD7-B091-FC0671C01037}">
      <dsp:nvSpPr>
        <dsp:cNvPr id="0" name=""/>
        <dsp:cNvSpPr/>
      </dsp:nvSpPr>
      <dsp:spPr>
        <a:xfrm>
          <a:off x="5574930"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9E85C-F15F-42EE-85DE-579FA32EE7C5}">
      <dsp:nvSpPr>
        <dsp:cNvPr id="0" name=""/>
        <dsp:cNvSpPr/>
      </dsp:nvSpPr>
      <dsp:spPr>
        <a:xfrm>
          <a:off x="5828191"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Neoliberalism</a:t>
          </a:r>
        </a:p>
      </dsp:txBody>
      <dsp:txXfrm>
        <a:off x="5870583" y="1116563"/>
        <a:ext cx="2194563" cy="1362601"/>
      </dsp:txXfrm>
    </dsp:sp>
    <dsp:sp modelId="{F2A09255-F55F-4AD7-AFFA-5CE0291B2130}">
      <dsp:nvSpPr>
        <dsp:cNvPr id="0" name=""/>
        <dsp:cNvSpPr/>
      </dsp:nvSpPr>
      <dsp:spPr>
        <a:xfrm>
          <a:off x="8360799"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BB7CBC-2DB3-4C69-BFC5-044A548354C9}">
      <dsp:nvSpPr>
        <dsp:cNvPr id="0" name=""/>
        <dsp:cNvSpPr/>
      </dsp:nvSpPr>
      <dsp:spPr>
        <a:xfrm>
          <a:off x="8614060"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Responsibilisation</a:t>
          </a:r>
        </a:p>
      </dsp:txBody>
      <dsp:txXfrm>
        <a:off x="8656452" y="1116563"/>
        <a:ext cx="2194563" cy="13626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7D143-682E-4FEF-BFBF-587C3D57E25A}">
      <dsp:nvSpPr>
        <dsp:cNvPr id="0" name=""/>
        <dsp:cNvSpPr/>
      </dsp:nvSpPr>
      <dsp:spPr>
        <a:xfrm>
          <a:off x="3192"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9B102-35B7-49DC-AB43-1B962802D9E9}">
      <dsp:nvSpPr>
        <dsp:cNvPr id="0" name=""/>
        <dsp:cNvSpPr/>
      </dsp:nvSpPr>
      <dsp:spPr>
        <a:xfrm>
          <a:off x="256453"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Opportunity structure</a:t>
          </a:r>
        </a:p>
      </dsp:txBody>
      <dsp:txXfrm>
        <a:off x="298845" y="1116563"/>
        <a:ext cx="2194563" cy="1362601"/>
      </dsp:txXfrm>
    </dsp:sp>
    <dsp:sp modelId="{498B8C00-0EF5-4C16-A6EF-D272168651CA}">
      <dsp:nvSpPr>
        <dsp:cNvPr id="0" name=""/>
        <dsp:cNvSpPr/>
      </dsp:nvSpPr>
      <dsp:spPr>
        <a:xfrm>
          <a:off x="2789061"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C34598-07C1-4C7A-A3D4-F5E51C844EFC}">
      <dsp:nvSpPr>
        <dsp:cNvPr id="0" name=""/>
        <dsp:cNvSpPr/>
      </dsp:nvSpPr>
      <dsp:spPr>
        <a:xfrm>
          <a:off x="3042322" y="1074171"/>
          <a:ext cx="2279347" cy="1447385"/>
        </a:xfrm>
        <a:prstGeom prst="roundRect">
          <a:avLst>
            <a:gd name="adj" fmla="val 10000"/>
          </a:avLst>
        </a:prstGeom>
        <a:solidFill>
          <a:schemeClr val="accent1">
            <a:alpha val="9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faces of oppression</a:t>
          </a:r>
        </a:p>
      </dsp:txBody>
      <dsp:txXfrm>
        <a:off x="3084714" y="1116563"/>
        <a:ext cx="2194563" cy="1362601"/>
      </dsp:txXfrm>
    </dsp:sp>
    <dsp:sp modelId="{5B69580A-A7B1-4AD7-B091-FC0671C01037}">
      <dsp:nvSpPr>
        <dsp:cNvPr id="0" name=""/>
        <dsp:cNvSpPr/>
      </dsp:nvSpPr>
      <dsp:spPr>
        <a:xfrm>
          <a:off x="5574930"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9E85C-F15F-42EE-85DE-579FA32EE7C5}">
      <dsp:nvSpPr>
        <dsp:cNvPr id="0" name=""/>
        <dsp:cNvSpPr/>
      </dsp:nvSpPr>
      <dsp:spPr>
        <a:xfrm>
          <a:off x="5828191"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Neoliberalism</a:t>
          </a:r>
        </a:p>
      </dsp:txBody>
      <dsp:txXfrm>
        <a:off x="5870583" y="1116563"/>
        <a:ext cx="2194563" cy="1362601"/>
      </dsp:txXfrm>
    </dsp:sp>
    <dsp:sp modelId="{F2A09255-F55F-4AD7-AFFA-5CE0291B2130}">
      <dsp:nvSpPr>
        <dsp:cNvPr id="0" name=""/>
        <dsp:cNvSpPr/>
      </dsp:nvSpPr>
      <dsp:spPr>
        <a:xfrm>
          <a:off x="8360799"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BB7CBC-2DB3-4C69-BFC5-044A548354C9}">
      <dsp:nvSpPr>
        <dsp:cNvPr id="0" name=""/>
        <dsp:cNvSpPr/>
      </dsp:nvSpPr>
      <dsp:spPr>
        <a:xfrm>
          <a:off x="8614060"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Responsibilisation</a:t>
          </a:r>
        </a:p>
      </dsp:txBody>
      <dsp:txXfrm>
        <a:off x="8656452" y="1116563"/>
        <a:ext cx="2194563" cy="13626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83C4E-E16E-4357-AA88-33EEEFDBCAA4}">
      <dsp:nvSpPr>
        <dsp:cNvPr id="0" name=""/>
        <dsp:cNvSpPr/>
      </dsp:nvSpPr>
      <dsp:spPr>
        <a:xfrm>
          <a:off x="0" y="801981"/>
          <a:ext cx="2293143" cy="47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GB" sz="2400" kern="1200" dirty="0"/>
            <a:t>Exploitation</a:t>
          </a:r>
        </a:p>
      </dsp:txBody>
      <dsp:txXfrm>
        <a:off x="0" y="801981"/>
        <a:ext cx="2293143" cy="475200"/>
      </dsp:txXfrm>
    </dsp:sp>
    <dsp:sp modelId="{FACC7485-CF21-423D-B201-6C1E666393B0}">
      <dsp:nvSpPr>
        <dsp:cNvPr id="0" name=""/>
        <dsp:cNvSpPr/>
      </dsp:nvSpPr>
      <dsp:spPr>
        <a:xfrm>
          <a:off x="2293143" y="794557"/>
          <a:ext cx="458628" cy="490050"/>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CE0B63-37CF-496E-9C08-B89DD309DD53}">
      <dsp:nvSpPr>
        <dsp:cNvPr id="0" name=""/>
        <dsp:cNvSpPr/>
      </dsp:nvSpPr>
      <dsp:spPr>
        <a:xfrm>
          <a:off x="2935223" y="794557"/>
          <a:ext cx="6237351" cy="4900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Unfair compensation and coercion</a:t>
          </a:r>
        </a:p>
      </dsp:txBody>
      <dsp:txXfrm>
        <a:off x="2935223" y="794557"/>
        <a:ext cx="6237351" cy="490050"/>
      </dsp:txXfrm>
    </dsp:sp>
    <dsp:sp modelId="{1527CD39-59CB-4EA5-BF77-AFCF93F4A28B}">
      <dsp:nvSpPr>
        <dsp:cNvPr id="0" name=""/>
        <dsp:cNvSpPr/>
      </dsp:nvSpPr>
      <dsp:spPr>
        <a:xfrm>
          <a:off x="0" y="1378432"/>
          <a:ext cx="2293143" cy="47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GB" sz="2400" kern="1200" dirty="0"/>
            <a:t>Marginalisation</a:t>
          </a:r>
        </a:p>
      </dsp:txBody>
      <dsp:txXfrm>
        <a:off x="0" y="1378432"/>
        <a:ext cx="2293143" cy="475200"/>
      </dsp:txXfrm>
    </dsp:sp>
    <dsp:sp modelId="{5EADE76A-0C51-4EDA-B810-A915C4D7ED7F}">
      <dsp:nvSpPr>
        <dsp:cNvPr id="0" name=""/>
        <dsp:cNvSpPr/>
      </dsp:nvSpPr>
      <dsp:spPr>
        <a:xfrm>
          <a:off x="2293143" y="1371007"/>
          <a:ext cx="458628" cy="490050"/>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708F42-6D8A-45FA-9DCC-9C8AD78FCEB9}">
      <dsp:nvSpPr>
        <dsp:cNvPr id="0" name=""/>
        <dsp:cNvSpPr/>
      </dsp:nvSpPr>
      <dsp:spPr>
        <a:xfrm>
          <a:off x="2935223" y="1371007"/>
          <a:ext cx="6237351" cy="4900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Loss of work, power and respect</a:t>
          </a:r>
        </a:p>
      </dsp:txBody>
      <dsp:txXfrm>
        <a:off x="2935223" y="1371007"/>
        <a:ext cx="6237351" cy="490050"/>
      </dsp:txXfrm>
    </dsp:sp>
    <dsp:sp modelId="{5AA1508C-5566-4F66-8C5B-5B425EFC3A1E}">
      <dsp:nvSpPr>
        <dsp:cNvPr id="0" name=""/>
        <dsp:cNvSpPr/>
      </dsp:nvSpPr>
      <dsp:spPr>
        <a:xfrm>
          <a:off x="0" y="1954882"/>
          <a:ext cx="2293143" cy="47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GB" sz="2400" kern="1200" dirty="0"/>
            <a:t>Powerlessness</a:t>
          </a:r>
        </a:p>
      </dsp:txBody>
      <dsp:txXfrm>
        <a:off x="0" y="1954882"/>
        <a:ext cx="2293143" cy="475200"/>
      </dsp:txXfrm>
    </dsp:sp>
    <dsp:sp modelId="{F6C4FEA0-563C-4D63-91D8-FE8F33555BFB}">
      <dsp:nvSpPr>
        <dsp:cNvPr id="0" name=""/>
        <dsp:cNvSpPr/>
      </dsp:nvSpPr>
      <dsp:spPr>
        <a:xfrm>
          <a:off x="2293143" y="1947457"/>
          <a:ext cx="458628" cy="490050"/>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B47306-8BD5-405D-B182-03B7A086FC22}">
      <dsp:nvSpPr>
        <dsp:cNvPr id="0" name=""/>
        <dsp:cNvSpPr/>
      </dsp:nvSpPr>
      <dsp:spPr>
        <a:xfrm>
          <a:off x="2935223" y="1947457"/>
          <a:ext cx="6237351" cy="4900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Always being on the receiving end of orders</a:t>
          </a:r>
        </a:p>
      </dsp:txBody>
      <dsp:txXfrm>
        <a:off x="2935223" y="1947457"/>
        <a:ext cx="6237351" cy="490050"/>
      </dsp:txXfrm>
    </dsp:sp>
    <dsp:sp modelId="{23877CCC-34D6-472D-96E7-AF2F9AF3F07F}">
      <dsp:nvSpPr>
        <dsp:cNvPr id="0" name=""/>
        <dsp:cNvSpPr/>
      </dsp:nvSpPr>
      <dsp:spPr>
        <a:xfrm>
          <a:off x="0" y="2523907"/>
          <a:ext cx="2293143" cy="727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GB" sz="2400" kern="1200" dirty="0"/>
            <a:t>Cultural imperialism</a:t>
          </a:r>
        </a:p>
      </dsp:txBody>
      <dsp:txXfrm>
        <a:off x="0" y="2523907"/>
        <a:ext cx="2293143" cy="727650"/>
      </dsp:txXfrm>
    </dsp:sp>
    <dsp:sp modelId="{BC446594-6C5E-4579-8D17-094A34463EE8}">
      <dsp:nvSpPr>
        <dsp:cNvPr id="0" name=""/>
        <dsp:cNvSpPr/>
      </dsp:nvSpPr>
      <dsp:spPr>
        <a:xfrm>
          <a:off x="2293143" y="2523907"/>
          <a:ext cx="458628" cy="727650"/>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9CB575-79AD-45BA-9BA7-8F53B8A3A291}">
      <dsp:nvSpPr>
        <dsp:cNvPr id="0" name=""/>
        <dsp:cNvSpPr/>
      </dsp:nvSpPr>
      <dsp:spPr>
        <a:xfrm>
          <a:off x="2935223" y="2523907"/>
          <a:ext cx="6237351" cy="7276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Imposing ‘norms’ on people</a:t>
          </a:r>
        </a:p>
      </dsp:txBody>
      <dsp:txXfrm>
        <a:off x="2935223" y="2523907"/>
        <a:ext cx="6237351" cy="727650"/>
      </dsp:txXfrm>
    </dsp:sp>
    <dsp:sp modelId="{8419FDD9-E5E7-40DB-B181-A681E7E52E8A}">
      <dsp:nvSpPr>
        <dsp:cNvPr id="0" name=""/>
        <dsp:cNvSpPr/>
      </dsp:nvSpPr>
      <dsp:spPr>
        <a:xfrm>
          <a:off x="0" y="3345382"/>
          <a:ext cx="2293143" cy="47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GB" sz="2400" kern="1200" dirty="0"/>
            <a:t>Violence</a:t>
          </a:r>
        </a:p>
      </dsp:txBody>
      <dsp:txXfrm>
        <a:off x="0" y="3345382"/>
        <a:ext cx="2293143" cy="475200"/>
      </dsp:txXfrm>
    </dsp:sp>
    <dsp:sp modelId="{1BCFD5E3-3D00-4FDB-8BBC-21A3A49D1882}">
      <dsp:nvSpPr>
        <dsp:cNvPr id="0" name=""/>
        <dsp:cNvSpPr/>
      </dsp:nvSpPr>
      <dsp:spPr>
        <a:xfrm>
          <a:off x="2293143" y="3337957"/>
          <a:ext cx="458628" cy="490050"/>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114D17-67EC-4016-A920-E9D1109D2367}">
      <dsp:nvSpPr>
        <dsp:cNvPr id="0" name=""/>
        <dsp:cNvSpPr/>
      </dsp:nvSpPr>
      <dsp:spPr>
        <a:xfrm>
          <a:off x="2935223" y="3337957"/>
          <a:ext cx="6237351" cy="4900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Random, unprovoked attacks</a:t>
          </a:r>
        </a:p>
      </dsp:txBody>
      <dsp:txXfrm>
        <a:off x="2935223" y="3337957"/>
        <a:ext cx="6237351" cy="4900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7D143-682E-4FEF-BFBF-587C3D57E25A}">
      <dsp:nvSpPr>
        <dsp:cNvPr id="0" name=""/>
        <dsp:cNvSpPr/>
      </dsp:nvSpPr>
      <dsp:spPr>
        <a:xfrm>
          <a:off x="3192"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9B102-35B7-49DC-AB43-1B962802D9E9}">
      <dsp:nvSpPr>
        <dsp:cNvPr id="0" name=""/>
        <dsp:cNvSpPr/>
      </dsp:nvSpPr>
      <dsp:spPr>
        <a:xfrm>
          <a:off x="256453"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Opportunity structure</a:t>
          </a:r>
        </a:p>
      </dsp:txBody>
      <dsp:txXfrm>
        <a:off x="298845" y="1116563"/>
        <a:ext cx="2194563" cy="1362601"/>
      </dsp:txXfrm>
    </dsp:sp>
    <dsp:sp modelId="{498B8C00-0EF5-4C16-A6EF-D272168651CA}">
      <dsp:nvSpPr>
        <dsp:cNvPr id="0" name=""/>
        <dsp:cNvSpPr/>
      </dsp:nvSpPr>
      <dsp:spPr>
        <a:xfrm>
          <a:off x="2789061"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C34598-07C1-4C7A-A3D4-F5E51C844EFC}">
      <dsp:nvSpPr>
        <dsp:cNvPr id="0" name=""/>
        <dsp:cNvSpPr/>
      </dsp:nvSpPr>
      <dsp:spPr>
        <a:xfrm>
          <a:off x="3042322"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faces of oppression</a:t>
          </a:r>
        </a:p>
      </dsp:txBody>
      <dsp:txXfrm>
        <a:off x="3084714" y="1116563"/>
        <a:ext cx="2194563" cy="1362601"/>
      </dsp:txXfrm>
    </dsp:sp>
    <dsp:sp modelId="{5B69580A-A7B1-4AD7-B091-FC0671C01037}">
      <dsp:nvSpPr>
        <dsp:cNvPr id="0" name=""/>
        <dsp:cNvSpPr/>
      </dsp:nvSpPr>
      <dsp:spPr>
        <a:xfrm>
          <a:off x="5574930"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9E85C-F15F-42EE-85DE-579FA32EE7C5}">
      <dsp:nvSpPr>
        <dsp:cNvPr id="0" name=""/>
        <dsp:cNvSpPr/>
      </dsp:nvSpPr>
      <dsp:spPr>
        <a:xfrm>
          <a:off x="5828191" y="1074171"/>
          <a:ext cx="2279347" cy="1447385"/>
        </a:xfrm>
        <a:prstGeom prst="roundRect">
          <a:avLst>
            <a:gd name="adj" fmla="val 10000"/>
          </a:avLst>
        </a:prstGeom>
        <a:solidFill>
          <a:schemeClr val="accent1">
            <a:alpha val="9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Neoliberalism</a:t>
          </a:r>
        </a:p>
      </dsp:txBody>
      <dsp:txXfrm>
        <a:off x="5870583" y="1116563"/>
        <a:ext cx="2194563" cy="1362601"/>
      </dsp:txXfrm>
    </dsp:sp>
    <dsp:sp modelId="{F2A09255-F55F-4AD7-AFFA-5CE0291B2130}">
      <dsp:nvSpPr>
        <dsp:cNvPr id="0" name=""/>
        <dsp:cNvSpPr/>
      </dsp:nvSpPr>
      <dsp:spPr>
        <a:xfrm>
          <a:off x="8360799"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BB7CBC-2DB3-4C69-BFC5-044A548354C9}">
      <dsp:nvSpPr>
        <dsp:cNvPr id="0" name=""/>
        <dsp:cNvSpPr/>
      </dsp:nvSpPr>
      <dsp:spPr>
        <a:xfrm>
          <a:off x="8614060"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Responsibilisation</a:t>
          </a:r>
        </a:p>
      </dsp:txBody>
      <dsp:txXfrm>
        <a:off x="8656452" y="1116563"/>
        <a:ext cx="2194563" cy="13626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7D143-682E-4FEF-BFBF-587C3D57E25A}">
      <dsp:nvSpPr>
        <dsp:cNvPr id="0" name=""/>
        <dsp:cNvSpPr/>
      </dsp:nvSpPr>
      <dsp:spPr>
        <a:xfrm>
          <a:off x="3192"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9B102-35B7-49DC-AB43-1B962802D9E9}">
      <dsp:nvSpPr>
        <dsp:cNvPr id="0" name=""/>
        <dsp:cNvSpPr/>
      </dsp:nvSpPr>
      <dsp:spPr>
        <a:xfrm>
          <a:off x="256453"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Opportunity structure</a:t>
          </a:r>
        </a:p>
      </dsp:txBody>
      <dsp:txXfrm>
        <a:off x="298845" y="1116563"/>
        <a:ext cx="2194563" cy="1362601"/>
      </dsp:txXfrm>
    </dsp:sp>
    <dsp:sp modelId="{498B8C00-0EF5-4C16-A6EF-D272168651CA}">
      <dsp:nvSpPr>
        <dsp:cNvPr id="0" name=""/>
        <dsp:cNvSpPr/>
      </dsp:nvSpPr>
      <dsp:spPr>
        <a:xfrm>
          <a:off x="2789061"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C34598-07C1-4C7A-A3D4-F5E51C844EFC}">
      <dsp:nvSpPr>
        <dsp:cNvPr id="0" name=""/>
        <dsp:cNvSpPr/>
      </dsp:nvSpPr>
      <dsp:spPr>
        <a:xfrm>
          <a:off x="3042322"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The faces of oppression</a:t>
          </a:r>
        </a:p>
      </dsp:txBody>
      <dsp:txXfrm>
        <a:off x="3084714" y="1116563"/>
        <a:ext cx="2194563" cy="1362601"/>
      </dsp:txXfrm>
    </dsp:sp>
    <dsp:sp modelId="{5B69580A-A7B1-4AD7-B091-FC0671C01037}">
      <dsp:nvSpPr>
        <dsp:cNvPr id="0" name=""/>
        <dsp:cNvSpPr/>
      </dsp:nvSpPr>
      <dsp:spPr>
        <a:xfrm>
          <a:off x="5574930"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99E85C-F15F-42EE-85DE-579FA32EE7C5}">
      <dsp:nvSpPr>
        <dsp:cNvPr id="0" name=""/>
        <dsp:cNvSpPr/>
      </dsp:nvSpPr>
      <dsp:spPr>
        <a:xfrm>
          <a:off x="5828191" y="1074171"/>
          <a:ext cx="2279347" cy="144738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Neoliberalism</a:t>
          </a:r>
        </a:p>
      </dsp:txBody>
      <dsp:txXfrm>
        <a:off x="5870583" y="1116563"/>
        <a:ext cx="2194563" cy="1362601"/>
      </dsp:txXfrm>
    </dsp:sp>
    <dsp:sp modelId="{F2A09255-F55F-4AD7-AFFA-5CE0291B2130}">
      <dsp:nvSpPr>
        <dsp:cNvPr id="0" name=""/>
        <dsp:cNvSpPr/>
      </dsp:nvSpPr>
      <dsp:spPr>
        <a:xfrm>
          <a:off x="8360799" y="833573"/>
          <a:ext cx="2279347" cy="144738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BB7CBC-2DB3-4C69-BFC5-044A548354C9}">
      <dsp:nvSpPr>
        <dsp:cNvPr id="0" name=""/>
        <dsp:cNvSpPr/>
      </dsp:nvSpPr>
      <dsp:spPr>
        <a:xfrm>
          <a:off x="8614060" y="1074171"/>
          <a:ext cx="2279347" cy="1447385"/>
        </a:xfrm>
        <a:prstGeom prst="roundRect">
          <a:avLst>
            <a:gd name="adj" fmla="val 10000"/>
          </a:avLst>
        </a:prstGeom>
        <a:solidFill>
          <a:schemeClr val="accent1">
            <a:alpha val="9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Responsibilisation</a:t>
          </a:r>
        </a:p>
      </dsp:txBody>
      <dsp:txXfrm>
        <a:off x="8656452" y="1116563"/>
        <a:ext cx="2194563" cy="13626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39749-36FF-4F6A-98C6-660990910F70}">
      <dsp:nvSpPr>
        <dsp:cNvPr id="0" name=""/>
        <dsp:cNvSpPr/>
      </dsp:nvSpPr>
      <dsp:spPr>
        <a:xfrm>
          <a:off x="0" y="1964"/>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78FCE3-7876-473A-B9C6-4D7F0EE7B76F}">
      <dsp:nvSpPr>
        <dsp:cNvPr id="0" name=""/>
        <dsp:cNvSpPr/>
      </dsp:nvSpPr>
      <dsp:spPr>
        <a:xfrm>
          <a:off x="0" y="1964"/>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The ‘competition state’  - career guidance will support people in maximising their potential and develop flexibility towards the need for labour. </a:t>
          </a:r>
          <a:endParaRPr lang="en-US" sz="2300" kern="1200" dirty="0"/>
        </a:p>
      </dsp:txBody>
      <dsp:txXfrm>
        <a:off x="0" y="1964"/>
        <a:ext cx="9720262" cy="1339598"/>
      </dsp:txXfrm>
    </dsp:sp>
    <dsp:sp modelId="{15CED0FF-3F64-475C-893E-D5B4A33AACA2}">
      <dsp:nvSpPr>
        <dsp:cNvPr id="0" name=""/>
        <dsp:cNvSpPr/>
      </dsp:nvSpPr>
      <dsp:spPr>
        <a:xfrm>
          <a:off x="0" y="1341563"/>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C8FE5E-A1BB-46C4-A834-E3053A717E22}">
      <dsp:nvSpPr>
        <dsp:cNvPr id="0" name=""/>
        <dsp:cNvSpPr/>
      </dsp:nvSpPr>
      <dsp:spPr>
        <a:xfrm>
          <a:off x="0" y="1341563"/>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Globalisation – career guidance will support the mobility of labour nationally and internationally</a:t>
          </a:r>
          <a:endParaRPr lang="en-US" sz="2300" kern="1200" dirty="0"/>
        </a:p>
      </dsp:txBody>
      <dsp:txXfrm>
        <a:off x="0" y="1341563"/>
        <a:ext cx="9720262" cy="1339598"/>
      </dsp:txXfrm>
    </dsp:sp>
    <dsp:sp modelId="{84600739-F89C-45E0-B1E3-077490259A8B}">
      <dsp:nvSpPr>
        <dsp:cNvPr id="0" name=""/>
        <dsp:cNvSpPr/>
      </dsp:nvSpPr>
      <dsp:spPr>
        <a:xfrm>
          <a:off x="0" y="2681161"/>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42876C-BE78-4DF3-98A3-324DE5C8CDE5}">
      <dsp:nvSpPr>
        <dsp:cNvPr id="0" name=""/>
        <dsp:cNvSpPr/>
      </dsp:nvSpPr>
      <dsp:spPr>
        <a:xfrm>
          <a:off x="0" y="2681161"/>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The current state of welfare is unsustainable – reforms of the education system are needed -  career guidance can increase individual responsibility, and guide individuals to make wise investments in the development of their individual human capital. </a:t>
          </a:r>
          <a:endParaRPr lang="en-US" sz="2300" kern="1200" dirty="0"/>
        </a:p>
      </dsp:txBody>
      <dsp:txXfrm>
        <a:off x="0" y="2681161"/>
        <a:ext cx="9720262" cy="133959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07280-B06C-4A04-A35B-3D45181BCC9A}">
      <dsp:nvSpPr>
        <dsp:cNvPr id="0" name=""/>
        <dsp:cNvSpPr/>
      </dsp:nvSpPr>
      <dsp:spPr>
        <a:xfrm>
          <a:off x="0" y="1964"/>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873BC6-6E9F-4825-91BF-F434D9EF295D}">
      <dsp:nvSpPr>
        <dsp:cNvPr id="0" name=""/>
        <dsp:cNvSpPr/>
      </dsp:nvSpPr>
      <dsp:spPr>
        <a:xfrm>
          <a:off x="0" y="1964"/>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da-DK" sz="2200" kern="1200"/>
            <a:t>Career</a:t>
          </a:r>
          <a:r>
            <a:rPr lang="en-GB" sz="2200" kern="1200"/>
            <a:t>/education as a critical social practice with the aim of enhancing awareness and understanding of the diverse ways in which life-careers might be meaningfully constructed and enacted (Irving)</a:t>
          </a:r>
          <a:endParaRPr lang="en-US" sz="2200" kern="1200"/>
        </a:p>
      </dsp:txBody>
      <dsp:txXfrm>
        <a:off x="0" y="1964"/>
        <a:ext cx="9720262" cy="1339598"/>
      </dsp:txXfrm>
    </dsp:sp>
    <dsp:sp modelId="{4C8A0FB2-25FF-4E1D-B7B1-982BAAB8853D}">
      <dsp:nvSpPr>
        <dsp:cNvPr id="0" name=""/>
        <dsp:cNvSpPr/>
      </dsp:nvSpPr>
      <dsp:spPr>
        <a:xfrm>
          <a:off x="0" y="1341563"/>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2FEE44-1C37-4189-9270-064876C49F6A}">
      <dsp:nvSpPr>
        <dsp:cNvPr id="0" name=""/>
        <dsp:cNvSpPr/>
      </dsp:nvSpPr>
      <dsp:spPr>
        <a:xfrm>
          <a:off x="0" y="1341563"/>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a:t>Career guidance with the role of conscientisation and helping individuals to explore the inter-relationship between their career development, technological change and political transformation (Buchanan, Hooley) </a:t>
          </a:r>
          <a:endParaRPr lang="en-US" sz="2200" kern="1200" dirty="0"/>
        </a:p>
      </dsp:txBody>
      <dsp:txXfrm>
        <a:off x="0" y="1341563"/>
        <a:ext cx="9720262" cy="1339598"/>
      </dsp:txXfrm>
    </dsp:sp>
    <dsp:sp modelId="{F9167D89-84D6-4AE8-BF18-2A189231DDD0}">
      <dsp:nvSpPr>
        <dsp:cNvPr id="0" name=""/>
        <dsp:cNvSpPr/>
      </dsp:nvSpPr>
      <dsp:spPr>
        <a:xfrm>
          <a:off x="0" y="2681161"/>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D7CD31-7A7A-4254-8A23-DD0A1890C8EC}">
      <dsp:nvSpPr>
        <dsp:cNvPr id="0" name=""/>
        <dsp:cNvSpPr/>
      </dsp:nvSpPr>
      <dsp:spPr>
        <a:xfrm>
          <a:off x="0" y="2681161"/>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a:t>Resituate career guidance as a practice that does not, per se, promote geographic mobility (of theories, models and labour) but instead invites both practitioners and people to include a socio-spatial perspective to the notion of career and to think critically from both a local and a global perspective (Alexander, Ribeiro &amp; </a:t>
          </a:r>
          <a:r>
            <a:rPr lang="en-GB" sz="2200" kern="1200" dirty="0" err="1"/>
            <a:t>Fonçatti</a:t>
          </a:r>
          <a:r>
            <a:rPr lang="en-GB" sz="2200" kern="1200" dirty="0"/>
            <a:t>)</a:t>
          </a:r>
          <a:endParaRPr lang="en-US" sz="2200" kern="1200" dirty="0"/>
        </a:p>
      </dsp:txBody>
      <dsp:txXfrm>
        <a:off x="0" y="2681161"/>
        <a:ext cx="9720262" cy="133959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62532-585F-44D8-A5A7-A09C86F5FD41}">
      <dsp:nvSpPr>
        <dsp:cNvPr id="0" name=""/>
        <dsp:cNvSpPr/>
      </dsp:nvSpPr>
      <dsp:spPr>
        <a:xfrm>
          <a:off x="0" y="1964"/>
          <a:ext cx="9720262"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86A474-F083-4CE2-9817-38EE68149811}">
      <dsp:nvSpPr>
        <dsp:cNvPr id="0" name=""/>
        <dsp:cNvSpPr/>
      </dsp:nvSpPr>
      <dsp:spPr>
        <a:xfrm>
          <a:off x="0" y="1964"/>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2 book project to create space for a different kind of discussion about career guidance.</a:t>
          </a:r>
          <a:endParaRPr lang="en-US" sz="3700" kern="1200"/>
        </a:p>
      </dsp:txBody>
      <dsp:txXfrm>
        <a:off x="0" y="1964"/>
        <a:ext cx="9720262" cy="1339598"/>
      </dsp:txXfrm>
    </dsp:sp>
    <dsp:sp modelId="{E59336D6-812B-4547-971F-67333605FF18}">
      <dsp:nvSpPr>
        <dsp:cNvPr id="0" name=""/>
        <dsp:cNvSpPr/>
      </dsp:nvSpPr>
      <dsp:spPr>
        <a:xfrm>
          <a:off x="0" y="1341563"/>
          <a:ext cx="9720262"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B439E1-C8F4-4F5E-B2B8-A440E3FED124}">
      <dsp:nvSpPr>
        <dsp:cNvPr id="0" name=""/>
        <dsp:cNvSpPr/>
      </dsp:nvSpPr>
      <dsp:spPr>
        <a:xfrm>
          <a:off x="0" y="1341563"/>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It builds on and extends a long tradition of thinking about career guidance and social justice. </a:t>
          </a:r>
          <a:endParaRPr lang="en-US" sz="3700" kern="1200"/>
        </a:p>
      </dsp:txBody>
      <dsp:txXfrm>
        <a:off x="0" y="1341563"/>
        <a:ext cx="9720262" cy="1339598"/>
      </dsp:txXfrm>
    </dsp:sp>
    <dsp:sp modelId="{0E2AD45B-FCDB-4663-8F8B-9AB084F80C9F}">
      <dsp:nvSpPr>
        <dsp:cNvPr id="0" name=""/>
        <dsp:cNvSpPr/>
      </dsp:nvSpPr>
      <dsp:spPr>
        <a:xfrm>
          <a:off x="0" y="2681161"/>
          <a:ext cx="9720262"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A916E4-E1C7-494F-A159-51A1A47C6F49}">
      <dsp:nvSpPr>
        <dsp:cNvPr id="0" name=""/>
        <dsp:cNvSpPr/>
      </dsp:nvSpPr>
      <dsp:spPr>
        <a:xfrm>
          <a:off x="0" y="2681161"/>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Includes contributions from a wider range of countries including those in the global south. </a:t>
          </a:r>
          <a:endParaRPr lang="en-US" sz="3700" kern="1200"/>
        </a:p>
      </dsp:txBody>
      <dsp:txXfrm>
        <a:off x="0" y="2681161"/>
        <a:ext cx="9720262" cy="133959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DDA36-D3B9-4E0F-A8A9-8040F1AFFF08}">
      <dsp:nvSpPr>
        <dsp:cNvPr id="0" name=""/>
        <dsp:cNvSpPr/>
      </dsp:nvSpPr>
      <dsp:spPr>
        <a:xfrm>
          <a:off x="0" y="1807369"/>
          <a:ext cx="11152187" cy="0"/>
        </a:xfrm>
        <a:prstGeom prst="line">
          <a:avLst/>
        </a:prstGeom>
        <a:solidFill>
          <a:schemeClr val="accent2">
            <a:alpha val="90000"/>
            <a:tint val="4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9BF0C7E7-642B-4AF0-BA1A-7EEA2620E0FA}">
      <dsp:nvSpPr>
        <dsp:cNvPr id="0" name=""/>
        <dsp:cNvSpPr/>
      </dsp:nvSpPr>
      <dsp:spPr>
        <a:xfrm rot="8100000">
          <a:off x="58986" y="416527"/>
          <a:ext cx="265824" cy="265824"/>
        </a:xfrm>
        <a:prstGeom prst="teardrop">
          <a:avLst>
            <a:gd name="adj" fmla="val 115000"/>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9D312DA-748B-41FE-A024-2C8CA5B8B009}">
      <dsp:nvSpPr>
        <dsp:cNvPr id="0" name=""/>
        <dsp:cNvSpPr/>
      </dsp:nvSpPr>
      <dsp:spPr>
        <a:xfrm>
          <a:off x="88517" y="446058"/>
          <a:ext cx="206763" cy="206763"/>
        </a:xfrm>
        <a:prstGeom prst="ellipse">
          <a:avLst/>
        </a:prstGeom>
        <a:solidFill>
          <a:schemeClr val="accent2">
            <a:alpha val="90000"/>
            <a:tint val="4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 modelId="{A53BFE43-8B4D-4676-A055-D371B65017B8}">
      <dsp:nvSpPr>
        <dsp:cNvPr id="0" name=""/>
        <dsp:cNvSpPr/>
      </dsp:nvSpPr>
      <dsp:spPr>
        <a:xfrm>
          <a:off x="379865" y="737406"/>
          <a:ext cx="4055413" cy="106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0" bIns="152400" numCol="1" spcCol="1270" anchor="t" anchorCtr="0">
          <a:noAutofit/>
        </a:bodyPr>
        <a:lstStyle/>
        <a:p>
          <a:pPr marL="0" lvl="0" indent="0" algn="l" defTabSz="711200">
            <a:lnSpc>
              <a:spcPct val="90000"/>
            </a:lnSpc>
            <a:spcBef>
              <a:spcPct val="0"/>
            </a:spcBef>
            <a:spcAft>
              <a:spcPct val="35000"/>
            </a:spcAft>
            <a:buNone/>
          </a:pPr>
          <a:r>
            <a:rPr lang="en-US" sz="1600" b="1" i="1" kern="1200" dirty="0"/>
            <a:t>Career guidance for social justice</a:t>
          </a:r>
          <a:r>
            <a:rPr lang="en-US" sz="1600" kern="1200" dirty="0"/>
            <a:t> – Explores context, critique and theory. </a:t>
          </a:r>
        </a:p>
      </dsp:txBody>
      <dsp:txXfrm>
        <a:off x="379865" y="737406"/>
        <a:ext cx="4055413" cy="1069962"/>
      </dsp:txXfrm>
    </dsp:sp>
    <dsp:sp modelId="{72A0DE65-D9D2-426D-8E2B-22CCAF84A444}">
      <dsp:nvSpPr>
        <dsp:cNvPr id="0" name=""/>
        <dsp:cNvSpPr/>
      </dsp:nvSpPr>
      <dsp:spPr>
        <a:xfrm>
          <a:off x="379865" y="361473"/>
          <a:ext cx="4055413" cy="375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2018</a:t>
          </a:r>
        </a:p>
      </dsp:txBody>
      <dsp:txXfrm>
        <a:off x="379865" y="361473"/>
        <a:ext cx="4055413" cy="375932"/>
      </dsp:txXfrm>
    </dsp:sp>
    <dsp:sp modelId="{9EDAF7B0-D57F-413B-8C7C-847E2F83783E}">
      <dsp:nvSpPr>
        <dsp:cNvPr id="0" name=""/>
        <dsp:cNvSpPr/>
      </dsp:nvSpPr>
      <dsp:spPr>
        <a:xfrm>
          <a:off x="191899" y="737406"/>
          <a:ext cx="0" cy="1069962"/>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D1D3CC3-D690-400E-ACBF-51C87E9AC0BC}">
      <dsp:nvSpPr>
        <dsp:cNvPr id="0" name=""/>
        <dsp:cNvSpPr/>
      </dsp:nvSpPr>
      <dsp:spPr>
        <a:xfrm>
          <a:off x="157496" y="1773535"/>
          <a:ext cx="67667" cy="67667"/>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2511846-5D48-4CC9-9830-873C12AF064B}">
      <dsp:nvSpPr>
        <dsp:cNvPr id="0" name=""/>
        <dsp:cNvSpPr/>
      </dsp:nvSpPr>
      <dsp:spPr>
        <a:xfrm rot="18900000">
          <a:off x="6317268" y="2932385"/>
          <a:ext cx="265824" cy="265824"/>
        </a:xfrm>
        <a:prstGeom prst="teardrop">
          <a:avLst>
            <a:gd name="adj" fmla="val 115000"/>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1E298FD-77F1-4DCB-8D38-A48322F0AED5}">
      <dsp:nvSpPr>
        <dsp:cNvPr id="0" name=""/>
        <dsp:cNvSpPr/>
      </dsp:nvSpPr>
      <dsp:spPr>
        <a:xfrm>
          <a:off x="6346799" y="2961916"/>
          <a:ext cx="206763" cy="206763"/>
        </a:xfrm>
        <a:prstGeom prst="ellipse">
          <a:avLst/>
        </a:prstGeom>
        <a:solidFill>
          <a:schemeClr val="accent2">
            <a:alpha val="90000"/>
            <a:tint val="4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 modelId="{B813D65B-B102-405C-8C66-5CB8A6188161}">
      <dsp:nvSpPr>
        <dsp:cNvPr id="0" name=""/>
        <dsp:cNvSpPr/>
      </dsp:nvSpPr>
      <dsp:spPr>
        <a:xfrm>
          <a:off x="6638147" y="1807369"/>
          <a:ext cx="4055413" cy="1069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101600" bIns="101600" numCol="1" spcCol="1270" anchor="b" anchorCtr="0">
          <a:noAutofit/>
        </a:bodyPr>
        <a:lstStyle/>
        <a:p>
          <a:pPr marL="0" lvl="0" indent="0" algn="l" defTabSz="711200">
            <a:lnSpc>
              <a:spcPct val="90000"/>
            </a:lnSpc>
            <a:spcBef>
              <a:spcPct val="0"/>
            </a:spcBef>
            <a:spcAft>
              <a:spcPct val="35000"/>
            </a:spcAft>
            <a:buNone/>
          </a:pPr>
          <a:r>
            <a:rPr lang="en-US" sz="1600" b="1" i="1" kern="1200" dirty="0"/>
            <a:t>Career guidance for emancipation</a:t>
          </a:r>
          <a:r>
            <a:rPr lang="en-US" sz="1600" kern="1200" dirty="0"/>
            <a:t> – Explores diverse experiences of neoliberalism and possibilities for challenging and changing things. </a:t>
          </a:r>
        </a:p>
      </dsp:txBody>
      <dsp:txXfrm>
        <a:off x="6638147" y="1807369"/>
        <a:ext cx="4055413" cy="1069962"/>
      </dsp:txXfrm>
    </dsp:sp>
    <dsp:sp modelId="{0EE4FD7B-370B-4303-A064-D5FC0FAA88C4}">
      <dsp:nvSpPr>
        <dsp:cNvPr id="0" name=""/>
        <dsp:cNvSpPr/>
      </dsp:nvSpPr>
      <dsp:spPr>
        <a:xfrm>
          <a:off x="6638147" y="2877331"/>
          <a:ext cx="4055413" cy="375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2019</a:t>
          </a:r>
        </a:p>
      </dsp:txBody>
      <dsp:txXfrm>
        <a:off x="6638147" y="2877331"/>
        <a:ext cx="4055413" cy="375932"/>
      </dsp:txXfrm>
    </dsp:sp>
    <dsp:sp modelId="{E5E254C1-5BAF-41A4-B076-4B193F562B80}">
      <dsp:nvSpPr>
        <dsp:cNvPr id="0" name=""/>
        <dsp:cNvSpPr/>
      </dsp:nvSpPr>
      <dsp:spPr>
        <a:xfrm>
          <a:off x="6450180" y="1807369"/>
          <a:ext cx="0" cy="1069962"/>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5E1209F-8DD1-4284-AD13-D621DE7740CB}">
      <dsp:nvSpPr>
        <dsp:cNvPr id="0" name=""/>
        <dsp:cNvSpPr/>
      </dsp:nvSpPr>
      <dsp:spPr>
        <a:xfrm>
          <a:off x="6415778" y="1773535"/>
          <a:ext cx="67667" cy="67667"/>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37" y="916409"/>
          <a:ext cx="1824922" cy="218990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844550">
            <a:lnSpc>
              <a:spcPct val="90000"/>
            </a:lnSpc>
            <a:spcBef>
              <a:spcPct val="0"/>
            </a:spcBef>
            <a:spcAft>
              <a:spcPct val="35000"/>
            </a:spcAft>
            <a:buFont typeface="+mj-lt"/>
            <a:buNone/>
          </a:pPr>
          <a:r>
            <a:rPr lang="en-GB" sz="1900" b="1" i="0" kern="1200" dirty="0"/>
            <a:t>Build critical consciousness</a:t>
          </a:r>
          <a:r>
            <a:rPr lang="en-GB" sz="1900" b="0" i="0" kern="1200" dirty="0"/>
            <a:t> </a:t>
          </a:r>
          <a:endParaRPr lang="en-GB" sz="1900" kern="1200" dirty="0"/>
        </a:p>
      </dsp:txBody>
      <dsp:txXfrm>
        <a:off x="5837" y="1792371"/>
        <a:ext cx="1824922" cy="1313944"/>
      </dsp:txXfrm>
    </dsp:sp>
    <dsp:sp modelId="{BEDD5812-1115-4B8A-A19D-85AAFE354974}">
      <dsp:nvSpPr>
        <dsp:cNvPr id="0" name=""/>
        <dsp:cNvSpPr/>
      </dsp:nvSpPr>
      <dsp:spPr>
        <a:xfrm>
          <a:off x="5837" y="916409"/>
          <a:ext cx="1824922" cy="8759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911350">
            <a:lnSpc>
              <a:spcPct val="90000"/>
            </a:lnSpc>
            <a:spcBef>
              <a:spcPct val="0"/>
            </a:spcBef>
            <a:spcAft>
              <a:spcPct val="35000"/>
            </a:spcAft>
            <a:buNone/>
          </a:pPr>
          <a:r>
            <a:rPr lang="en-GB" sz="4300" kern="1200"/>
            <a:t>01</a:t>
          </a:r>
        </a:p>
      </dsp:txBody>
      <dsp:txXfrm>
        <a:off x="5837" y="916409"/>
        <a:ext cx="1824922" cy="875962"/>
      </dsp:txXfrm>
    </dsp:sp>
    <dsp:sp modelId="{9C5372CC-55F9-41A2-B2A6-1914F78C1795}">
      <dsp:nvSpPr>
        <dsp:cNvPr id="0" name=""/>
        <dsp:cNvSpPr/>
      </dsp:nvSpPr>
      <dsp:spPr>
        <a:xfrm>
          <a:off x="1976753" y="916409"/>
          <a:ext cx="1824922" cy="2189906"/>
        </a:xfrm>
        <a:prstGeom prst="rect">
          <a:avLst/>
        </a:prstGeom>
        <a:solidFill>
          <a:schemeClr val="accent2">
            <a:hueOff val="-330843"/>
            <a:satOff val="373"/>
            <a:lumOff val="882"/>
            <a:alphaOff val="0"/>
          </a:schemeClr>
        </a:solidFill>
        <a:ln w="15875" cap="flat" cmpd="sng" algn="ctr">
          <a:solidFill>
            <a:schemeClr val="accent2">
              <a:hueOff val="-330843"/>
              <a:satOff val="373"/>
              <a:lumOff val="8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844550">
            <a:lnSpc>
              <a:spcPct val="90000"/>
            </a:lnSpc>
            <a:spcBef>
              <a:spcPct val="0"/>
            </a:spcBef>
            <a:spcAft>
              <a:spcPct val="35000"/>
            </a:spcAft>
            <a:buFont typeface="+mj-lt"/>
            <a:buNone/>
          </a:pPr>
          <a:r>
            <a:rPr lang="en-GB" sz="1900" b="1" i="0" kern="1200" dirty="0"/>
            <a:t>Name oppression</a:t>
          </a:r>
          <a:endParaRPr lang="en-GB" sz="1900" b="0" i="0" kern="1200" dirty="0"/>
        </a:p>
      </dsp:txBody>
      <dsp:txXfrm>
        <a:off x="1976753" y="1792371"/>
        <a:ext cx="1824922" cy="1313944"/>
      </dsp:txXfrm>
    </dsp:sp>
    <dsp:sp modelId="{616804D4-7870-46A6-B2A0-2CE8219FB9BB}">
      <dsp:nvSpPr>
        <dsp:cNvPr id="0" name=""/>
        <dsp:cNvSpPr/>
      </dsp:nvSpPr>
      <dsp:spPr>
        <a:xfrm>
          <a:off x="1976753" y="916409"/>
          <a:ext cx="1824922" cy="8759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911350">
            <a:lnSpc>
              <a:spcPct val="90000"/>
            </a:lnSpc>
            <a:spcBef>
              <a:spcPct val="0"/>
            </a:spcBef>
            <a:spcAft>
              <a:spcPct val="35000"/>
            </a:spcAft>
            <a:buNone/>
          </a:pPr>
          <a:r>
            <a:rPr lang="en-GB" sz="4300" kern="1200"/>
            <a:t>02</a:t>
          </a:r>
        </a:p>
      </dsp:txBody>
      <dsp:txXfrm>
        <a:off x="1976753" y="916409"/>
        <a:ext cx="1824922" cy="875962"/>
      </dsp:txXfrm>
    </dsp:sp>
    <dsp:sp modelId="{C4A2D9FD-3FFA-4CBE-9E4F-004229F35DEC}">
      <dsp:nvSpPr>
        <dsp:cNvPr id="0" name=""/>
        <dsp:cNvSpPr/>
      </dsp:nvSpPr>
      <dsp:spPr>
        <a:xfrm>
          <a:off x="3947669" y="916409"/>
          <a:ext cx="1824922" cy="2189906"/>
        </a:xfrm>
        <a:prstGeom prst="rect">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844550">
            <a:lnSpc>
              <a:spcPct val="90000"/>
            </a:lnSpc>
            <a:spcBef>
              <a:spcPct val="0"/>
            </a:spcBef>
            <a:spcAft>
              <a:spcPct val="35000"/>
            </a:spcAft>
            <a:buFont typeface="+mj-lt"/>
            <a:buNone/>
          </a:pPr>
          <a:r>
            <a:rPr lang="en-GB" sz="1900" b="1" i="0" kern="1200" dirty="0"/>
            <a:t>Question what is normal</a:t>
          </a:r>
          <a:endParaRPr lang="en-GB" sz="1900" b="0" i="0" kern="1200" dirty="0"/>
        </a:p>
      </dsp:txBody>
      <dsp:txXfrm>
        <a:off x="3947669" y="1792371"/>
        <a:ext cx="1824922" cy="1313944"/>
      </dsp:txXfrm>
    </dsp:sp>
    <dsp:sp modelId="{06E3B730-F1E1-4C31-AA88-978153A3C3F4}">
      <dsp:nvSpPr>
        <dsp:cNvPr id="0" name=""/>
        <dsp:cNvSpPr/>
      </dsp:nvSpPr>
      <dsp:spPr>
        <a:xfrm>
          <a:off x="3947669" y="916409"/>
          <a:ext cx="1824922" cy="8759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911350">
            <a:lnSpc>
              <a:spcPct val="90000"/>
            </a:lnSpc>
            <a:spcBef>
              <a:spcPct val="0"/>
            </a:spcBef>
            <a:spcAft>
              <a:spcPct val="35000"/>
            </a:spcAft>
            <a:buNone/>
          </a:pPr>
          <a:r>
            <a:rPr lang="en-GB" sz="4300" kern="1200"/>
            <a:t>03</a:t>
          </a:r>
        </a:p>
      </dsp:txBody>
      <dsp:txXfrm>
        <a:off x="3947669" y="916409"/>
        <a:ext cx="1824922" cy="875962"/>
      </dsp:txXfrm>
    </dsp:sp>
    <dsp:sp modelId="{166E0798-03A4-4980-8A23-C4DD7503F72C}">
      <dsp:nvSpPr>
        <dsp:cNvPr id="0" name=""/>
        <dsp:cNvSpPr/>
      </dsp:nvSpPr>
      <dsp:spPr>
        <a:xfrm>
          <a:off x="5918585" y="916409"/>
          <a:ext cx="1824922" cy="2189906"/>
        </a:xfrm>
        <a:prstGeom prst="rect">
          <a:avLst/>
        </a:prstGeom>
        <a:solidFill>
          <a:schemeClr val="accent2">
            <a:hueOff val="-992530"/>
            <a:satOff val="1119"/>
            <a:lumOff val="2647"/>
            <a:alphaOff val="0"/>
          </a:schemeClr>
        </a:solidFill>
        <a:ln w="15875" cap="flat" cmpd="sng" algn="ctr">
          <a:solidFill>
            <a:schemeClr val="accent2">
              <a:hueOff val="-992530"/>
              <a:satOff val="1119"/>
              <a:lumOff val="26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844550">
            <a:lnSpc>
              <a:spcPct val="90000"/>
            </a:lnSpc>
            <a:spcBef>
              <a:spcPct val="0"/>
            </a:spcBef>
            <a:spcAft>
              <a:spcPct val="35000"/>
            </a:spcAft>
            <a:buFont typeface="+mj-lt"/>
            <a:buNone/>
          </a:pPr>
          <a:r>
            <a:rPr lang="en-GB" sz="1900" b="1" i="0" kern="1200" dirty="0"/>
            <a:t>Encourage people to work together</a:t>
          </a:r>
          <a:endParaRPr lang="en-GB" sz="1900" b="0" i="0" kern="1200" dirty="0"/>
        </a:p>
      </dsp:txBody>
      <dsp:txXfrm>
        <a:off x="5918585" y="1792371"/>
        <a:ext cx="1824922" cy="1313944"/>
      </dsp:txXfrm>
    </dsp:sp>
    <dsp:sp modelId="{23E3F2DC-471A-4ADF-8B75-839FF901E4EC}">
      <dsp:nvSpPr>
        <dsp:cNvPr id="0" name=""/>
        <dsp:cNvSpPr/>
      </dsp:nvSpPr>
      <dsp:spPr>
        <a:xfrm>
          <a:off x="5918585" y="916409"/>
          <a:ext cx="1824922" cy="8759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911350">
            <a:lnSpc>
              <a:spcPct val="90000"/>
            </a:lnSpc>
            <a:spcBef>
              <a:spcPct val="0"/>
            </a:spcBef>
            <a:spcAft>
              <a:spcPct val="35000"/>
            </a:spcAft>
            <a:buNone/>
          </a:pPr>
          <a:r>
            <a:rPr lang="en-GB" sz="4300" kern="1200"/>
            <a:t>04</a:t>
          </a:r>
        </a:p>
      </dsp:txBody>
      <dsp:txXfrm>
        <a:off x="5918585" y="916409"/>
        <a:ext cx="1824922" cy="875962"/>
      </dsp:txXfrm>
    </dsp:sp>
    <dsp:sp modelId="{84367214-3ECC-4F22-A3F4-ED34B79F6CE9}">
      <dsp:nvSpPr>
        <dsp:cNvPr id="0" name=""/>
        <dsp:cNvSpPr/>
      </dsp:nvSpPr>
      <dsp:spPr>
        <a:xfrm>
          <a:off x="7889501" y="916409"/>
          <a:ext cx="1824922" cy="2189906"/>
        </a:xfrm>
        <a:prstGeom prst="rect">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844550">
            <a:lnSpc>
              <a:spcPct val="90000"/>
            </a:lnSpc>
            <a:spcBef>
              <a:spcPct val="0"/>
            </a:spcBef>
            <a:spcAft>
              <a:spcPct val="35000"/>
            </a:spcAft>
            <a:buFont typeface="+mj-lt"/>
            <a:buNone/>
          </a:pPr>
          <a:r>
            <a:rPr lang="en-GB" sz="1900" b="1" i="0" kern="1200" dirty="0"/>
            <a:t>Work at a range of levels</a:t>
          </a:r>
          <a:endParaRPr lang="en-GB" sz="1900" b="0" i="0" kern="1200" dirty="0"/>
        </a:p>
      </dsp:txBody>
      <dsp:txXfrm>
        <a:off x="7889501" y="1792371"/>
        <a:ext cx="1824922" cy="1313944"/>
      </dsp:txXfrm>
    </dsp:sp>
    <dsp:sp modelId="{24838AE7-B046-4BBA-BCF2-C99759442D15}">
      <dsp:nvSpPr>
        <dsp:cNvPr id="0" name=""/>
        <dsp:cNvSpPr/>
      </dsp:nvSpPr>
      <dsp:spPr>
        <a:xfrm>
          <a:off x="7889501" y="916409"/>
          <a:ext cx="1824922" cy="87596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911350">
            <a:lnSpc>
              <a:spcPct val="90000"/>
            </a:lnSpc>
            <a:spcBef>
              <a:spcPct val="0"/>
            </a:spcBef>
            <a:spcAft>
              <a:spcPct val="35000"/>
            </a:spcAft>
            <a:buNone/>
          </a:pPr>
          <a:r>
            <a:rPr lang="en-GB" sz="4300" kern="1200"/>
            <a:t>05</a:t>
          </a:r>
        </a:p>
      </dsp:txBody>
      <dsp:txXfrm>
        <a:off x="7889501" y="916409"/>
        <a:ext cx="1824922" cy="87596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C27EF-6FAD-4152-B299-BA86C97DC6B7}" type="datetimeFigureOut">
              <a:rPr lang="en-GB" smtClean="0"/>
              <a:t>04/06/2019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25714-764E-454E-B5BE-B60E19FBB410}" type="slidenum">
              <a:rPr lang="en-GB" smtClean="0"/>
              <a:t>‹#›</a:t>
            </a:fld>
            <a:endParaRPr lang="en-GB"/>
          </a:p>
        </p:txBody>
      </p:sp>
    </p:spTree>
    <p:extLst>
      <p:ext uri="{BB962C8B-B14F-4D97-AF65-F5344CB8AC3E}">
        <p14:creationId xmlns:p14="http://schemas.microsoft.com/office/powerpoint/2010/main" val="71810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a:t>
            </a:fld>
            <a:endParaRPr lang="en-GB"/>
          </a:p>
        </p:txBody>
      </p:sp>
    </p:spTree>
    <p:extLst>
      <p:ext uri="{BB962C8B-B14F-4D97-AF65-F5344CB8AC3E}">
        <p14:creationId xmlns:p14="http://schemas.microsoft.com/office/powerpoint/2010/main" val="315044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a:t>
            </a:fld>
            <a:endParaRPr lang="en-GB"/>
          </a:p>
        </p:txBody>
      </p:sp>
    </p:spTree>
    <p:extLst>
      <p:ext uri="{BB962C8B-B14F-4D97-AF65-F5344CB8AC3E}">
        <p14:creationId xmlns:p14="http://schemas.microsoft.com/office/powerpoint/2010/main" val="2743357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3</a:t>
            </a:fld>
            <a:endParaRPr lang="en-GB"/>
          </a:p>
        </p:txBody>
      </p:sp>
    </p:spTree>
    <p:extLst>
      <p:ext uri="{BB962C8B-B14F-4D97-AF65-F5344CB8AC3E}">
        <p14:creationId xmlns:p14="http://schemas.microsoft.com/office/powerpoint/2010/main" val="3217263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4</a:t>
            </a:fld>
            <a:endParaRPr lang="en-GB"/>
          </a:p>
        </p:txBody>
      </p:sp>
    </p:spTree>
    <p:extLst>
      <p:ext uri="{BB962C8B-B14F-4D97-AF65-F5344CB8AC3E}">
        <p14:creationId xmlns:p14="http://schemas.microsoft.com/office/powerpoint/2010/main" val="370672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5</a:t>
            </a:fld>
            <a:endParaRPr lang="en-GB"/>
          </a:p>
        </p:txBody>
      </p:sp>
    </p:spTree>
    <p:extLst>
      <p:ext uri="{BB962C8B-B14F-4D97-AF65-F5344CB8AC3E}">
        <p14:creationId xmlns:p14="http://schemas.microsoft.com/office/powerpoint/2010/main" val="3451457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6</a:t>
            </a:fld>
            <a:endParaRPr lang="en-GB"/>
          </a:p>
        </p:txBody>
      </p:sp>
    </p:spTree>
    <p:extLst>
      <p:ext uri="{BB962C8B-B14F-4D97-AF65-F5344CB8AC3E}">
        <p14:creationId xmlns:p14="http://schemas.microsoft.com/office/powerpoint/2010/main" val="3716726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7</a:t>
            </a:fld>
            <a:endParaRPr lang="en-GB"/>
          </a:p>
        </p:txBody>
      </p:sp>
    </p:spTree>
    <p:extLst>
      <p:ext uri="{BB962C8B-B14F-4D97-AF65-F5344CB8AC3E}">
        <p14:creationId xmlns:p14="http://schemas.microsoft.com/office/powerpoint/2010/main" val="22167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8</a:t>
            </a:fld>
            <a:endParaRPr lang="en-GB"/>
          </a:p>
        </p:txBody>
      </p:sp>
    </p:spTree>
    <p:extLst>
      <p:ext uri="{BB962C8B-B14F-4D97-AF65-F5344CB8AC3E}">
        <p14:creationId xmlns:p14="http://schemas.microsoft.com/office/powerpoint/2010/main" val="3715751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9</a:t>
            </a:fld>
            <a:endParaRPr lang="en-GB"/>
          </a:p>
        </p:txBody>
      </p:sp>
    </p:spTree>
    <p:extLst>
      <p:ext uri="{BB962C8B-B14F-4D97-AF65-F5344CB8AC3E}">
        <p14:creationId xmlns:p14="http://schemas.microsoft.com/office/powerpoint/2010/main" val="1770538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10</a:t>
            </a:fld>
            <a:endParaRPr lang="en-GB"/>
          </a:p>
        </p:txBody>
      </p:sp>
    </p:spTree>
    <p:extLst>
      <p:ext uri="{BB962C8B-B14F-4D97-AF65-F5344CB8AC3E}">
        <p14:creationId xmlns:p14="http://schemas.microsoft.com/office/powerpoint/2010/main" val="3465787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Ronald</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11</a:t>
            </a:fld>
            <a:endParaRPr lang="en-GB"/>
          </a:p>
        </p:txBody>
      </p:sp>
    </p:spTree>
    <p:extLst>
      <p:ext uri="{BB962C8B-B14F-4D97-AF65-F5344CB8AC3E}">
        <p14:creationId xmlns:p14="http://schemas.microsoft.com/office/powerpoint/2010/main" val="1581015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12</a:t>
            </a:fld>
            <a:endParaRPr lang="en-GB"/>
          </a:p>
        </p:txBody>
      </p:sp>
    </p:spTree>
    <p:extLst>
      <p:ext uri="{BB962C8B-B14F-4D97-AF65-F5344CB8AC3E}">
        <p14:creationId xmlns:p14="http://schemas.microsoft.com/office/powerpoint/2010/main" val="2792680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Ronald</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13</a:t>
            </a:fld>
            <a:endParaRPr lang="en-GB"/>
          </a:p>
        </p:txBody>
      </p:sp>
    </p:spTree>
    <p:extLst>
      <p:ext uri="{BB962C8B-B14F-4D97-AF65-F5344CB8AC3E}">
        <p14:creationId xmlns:p14="http://schemas.microsoft.com/office/powerpoint/2010/main" val="327262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14</a:t>
            </a:fld>
            <a:endParaRPr lang="en-GB"/>
          </a:p>
        </p:txBody>
      </p:sp>
    </p:spTree>
    <p:extLst>
      <p:ext uri="{BB962C8B-B14F-4D97-AF65-F5344CB8AC3E}">
        <p14:creationId xmlns:p14="http://schemas.microsoft.com/office/powerpoint/2010/main" val="3790288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15</a:t>
            </a:fld>
            <a:endParaRPr lang="en-GB"/>
          </a:p>
        </p:txBody>
      </p:sp>
    </p:spTree>
    <p:extLst>
      <p:ext uri="{BB962C8B-B14F-4D97-AF65-F5344CB8AC3E}">
        <p14:creationId xmlns:p14="http://schemas.microsoft.com/office/powerpoint/2010/main" val="2885935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Ronald</a:t>
            </a:r>
          </a:p>
        </p:txBody>
      </p:sp>
      <p:sp>
        <p:nvSpPr>
          <p:cNvPr id="4" name="Slide Number Placeholder 3"/>
          <p:cNvSpPr>
            <a:spLocks noGrp="1"/>
          </p:cNvSpPr>
          <p:nvPr>
            <p:ph type="sldNum" sz="quarter" idx="10"/>
          </p:nvPr>
        </p:nvSpPr>
        <p:spPr/>
        <p:txBody>
          <a:bodyPr/>
          <a:lstStyle/>
          <a:p>
            <a:fld id="{5CC1C489-CFAA-4246-9C33-AC002DAD2A2E}" type="slidenum">
              <a:rPr lang="en-GB" smtClean="0"/>
              <a:t>16</a:t>
            </a:fld>
            <a:endParaRPr lang="en-GB"/>
          </a:p>
        </p:txBody>
      </p:sp>
    </p:spTree>
    <p:extLst>
      <p:ext uri="{BB962C8B-B14F-4D97-AF65-F5344CB8AC3E}">
        <p14:creationId xmlns:p14="http://schemas.microsoft.com/office/powerpoint/2010/main" val="434907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17</a:t>
            </a:fld>
            <a:endParaRPr lang="en-GB"/>
          </a:p>
        </p:txBody>
      </p:sp>
    </p:spTree>
    <p:extLst>
      <p:ext uri="{BB962C8B-B14F-4D97-AF65-F5344CB8AC3E}">
        <p14:creationId xmlns:p14="http://schemas.microsoft.com/office/powerpoint/2010/main" val="2766574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19</a:t>
            </a:fld>
            <a:endParaRPr lang="en-GB"/>
          </a:p>
        </p:txBody>
      </p:sp>
    </p:spTree>
    <p:extLst>
      <p:ext uri="{BB962C8B-B14F-4D97-AF65-F5344CB8AC3E}">
        <p14:creationId xmlns:p14="http://schemas.microsoft.com/office/powerpoint/2010/main" val="2474407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Tristram</a:t>
            </a:r>
          </a:p>
        </p:txBody>
      </p:sp>
      <p:sp>
        <p:nvSpPr>
          <p:cNvPr id="4" name="Slide Number Placeholder 3"/>
          <p:cNvSpPr>
            <a:spLocks noGrp="1"/>
          </p:cNvSpPr>
          <p:nvPr>
            <p:ph type="sldNum" sz="quarter" idx="10"/>
          </p:nvPr>
        </p:nvSpPr>
        <p:spPr/>
        <p:txBody>
          <a:bodyPr/>
          <a:lstStyle/>
          <a:p>
            <a:fld id="{5CC1C489-CFAA-4246-9C33-AC002DAD2A2E}" type="slidenum">
              <a:rPr lang="en-GB" smtClean="0"/>
              <a:t>20</a:t>
            </a:fld>
            <a:endParaRPr lang="en-GB"/>
          </a:p>
        </p:txBody>
      </p:sp>
    </p:spTree>
    <p:extLst>
      <p:ext uri="{BB962C8B-B14F-4D97-AF65-F5344CB8AC3E}">
        <p14:creationId xmlns:p14="http://schemas.microsoft.com/office/powerpoint/2010/main" val="3882287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21</a:t>
            </a:fld>
            <a:endParaRPr lang="en-GB"/>
          </a:p>
        </p:txBody>
      </p:sp>
    </p:spTree>
    <p:extLst>
      <p:ext uri="{BB962C8B-B14F-4D97-AF65-F5344CB8AC3E}">
        <p14:creationId xmlns:p14="http://schemas.microsoft.com/office/powerpoint/2010/main" val="1404686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22</a:t>
            </a:fld>
            <a:endParaRPr lang="en-GB"/>
          </a:p>
        </p:txBody>
      </p:sp>
    </p:spTree>
    <p:extLst>
      <p:ext uri="{BB962C8B-B14F-4D97-AF65-F5344CB8AC3E}">
        <p14:creationId xmlns:p14="http://schemas.microsoft.com/office/powerpoint/2010/main" val="2158642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23</a:t>
            </a:fld>
            <a:endParaRPr lang="en-GB"/>
          </a:p>
        </p:txBody>
      </p:sp>
    </p:spTree>
    <p:extLst>
      <p:ext uri="{BB962C8B-B14F-4D97-AF65-F5344CB8AC3E}">
        <p14:creationId xmlns:p14="http://schemas.microsoft.com/office/powerpoint/2010/main" val="319682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24</a:t>
            </a:fld>
            <a:endParaRPr lang="en-GB"/>
          </a:p>
        </p:txBody>
      </p:sp>
    </p:spTree>
    <p:extLst>
      <p:ext uri="{BB962C8B-B14F-4D97-AF65-F5344CB8AC3E}">
        <p14:creationId xmlns:p14="http://schemas.microsoft.com/office/powerpoint/2010/main" val="2918974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25</a:t>
            </a:fld>
            <a:endParaRPr lang="en-GB"/>
          </a:p>
        </p:txBody>
      </p:sp>
    </p:spTree>
    <p:extLst>
      <p:ext uri="{BB962C8B-B14F-4D97-AF65-F5344CB8AC3E}">
        <p14:creationId xmlns:p14="http://schemas.microsoft.com/office/powerpoint/2010/main" val="1943887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27</a:t>
            </a:fld>
            <a:endParaRPr lang="en-GB"/>
          </a:p>
        </p:txBody>
      </p:sp>
    </p:spTree>
    <p:extLst>
      <p:ext uri="{BB962C8B-B14F-4D97-AF65-F5344CB8AC3E}">
        <p14:creationId xmlns:p14="http://schemas.microsoft.com/office/powerpoint/2010/main" val="231088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28</a:t>
            </a:fld>
            <a:endParaRPr lang="en-GB"/>
          </a:p>
        </p:txBody>
      </p:sp>
    </p:spTree>
    <p:extLst>
      <p:ext uri="{BB962C8B-B14F-4D97-AF65-F5344CB8AC3E}">
        <p14:creationId xmlns:p14="http://schemas.microsoft.com/office/powerpoint/2010/main" val="574472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29</a:t>
            </a:fld>
            <a:endParaRPr lang="en-GB"/>
          </a:p>
        </p:txBody>
      </p:sp>
    </p:spTree>
    <p:extLst>
      <p:ext uri="{BB962C8B-B14F-4D97-AF65-F5344CB8AC3E}">
        <p14:creationId xmlns:p14="http://schemas.microsoft.com/office/powerpoint/2010/main" val="192326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045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777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661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34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216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008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454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4807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224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966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33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BEF0D-F0BB-DE4B-95CE-6DB70DBA9567}" type="datetimeFigureOut">
              <a:rPr lang="en-US" smtClean="0"/>
              <a:pPr/>
              <a:t>6/4/2019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1574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j2lYCzt9bhAhUwy4UKHa5tDsMQjRx6BAgBEAU&amp;url=%2Furl%3Fsa%3Di%26rct%3Dj%26q%3D%26esrc%3Ds%26source%3Dimages%26cd%3D%26ved%3D%26url%3Dhttp%253A%252F%252Fwww.elgpn.eu%252Fwebinars%252Fwebinar-professor-tony-watts-national-lifelong-career-development-strategies-parting-reflections%26psig%3DAOvVaw1Ay_v5HULubHebSjb51RpN%26ust%3D1555566619848436&amp;psig=AOvVaw1Ay_v5HULubHebSjb51RpN&amp;ust=1555566619848436"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g"/><Relationship Id="rId18" Type="http://schemas.openxmlformats.org/officeDocument/2006/relationships/image" Target="../media/image35.jpeg"/><Relationship Id="rId26" Type="http://schemas.openxmlformats.org/officeDocument/2006/relationships/image" Target="../media/image43.jpg"/><Relationship Id="rId39" Type="http://schemas.openxmlformats.org/officeDocument/2006/relationships/image" Target="../media/image56.png"/><Relationship Id="rId3" Type="http://schemas.openxmlformats.org/officeDocument/2006/relationships/image" Target="../media/image20.jpg"/><Relationship Id="rId21" Type="http://schemas.openxmlformats.org/officeDocument/2006/relationships/image" Target="../media/image38.jpg"/><Relationship Id="rId34" Type="http://schemas.openxmlformats.org/officeDocument/2006/relationships/image" Target="../media/image51.jpg"/><Relationship Id="rId42" Type="http://schemas.openxmlformats.org/officeDocument/2006/relationships/image" Target="../media/image59.jpg"/><Relationship Id="rId7" Type="http://schemas.openxmlformats.org/officeDocument/2006/relationships/image" Target="../media/image24.jpg"/><Relationship Id="rId12" Type="http://schemas.openxmlformats.org/officeDocument/2006/relationships/image" Target="../media/image29.jpeg"/><Relationship Id="rId17" Type="http://schemas.openxmlformats.org/officeDocument/2006/relationships/image" Target="../media/image34.jpg"/><Relationship Id="rId25" Type="http://schemas.openxmlformats.org/officeDocument/2006/relationships/image" Target="../media/image42.jpeg"/><Relationship Id="rId33" Type="http://schemas.openxmlformats.org/officeDocument/2006/relationships/image" Target="../media/image50.jpg"/><Relationship Id="rId38" Type="http://schemas.openxmlformats.org/officeDocument/2006/relationships/image" Target="../media/image55.jpg"/><Relationship Id="rId2" Type="http://schemas.openxmlformats.org/officeDocument/2006/relationships/image" Target="../media/image19.png"/><Relationship Id="rId16" Type="http://schemas.openxmlformats.org/officeDocument/2006/relationships/image" Target="../media/image33.jpg"/><Relationship Id="rId20" Type="http://schemas.openxmlformats.org/officeDocument/2006/relationships/image" Target="../media/image37.jpg"/><Relationship Id="rId29" Type="http://schemas.openxmlformats.org/officeDocument/2006/relationships/image" Target="../media/image46.jpg"/><Relationship Id="rId41"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23.jpg"/><Relationship Id="rId11" Type="http://schemas.openxmlformats.org/officeDocument/2006/relationships/image" Target="../media/image28.jpg"/><Relationship Id="rId24" Type="http://schemas.openxmlformats.org/officeDocument/2006/relationships/image" Target="../media/image41.jpg"/><Relationship Id="rId32" Type="http://schemas.openxmlformats.org/officeDocument/2006/relationships/image" Target="../media/image49.jpg"/><Relationship Id="rId37" Type="http://schemas.openxmlformats.org/officeDocument/2006/relationships/image" Target="../media/image54.jpg"/><Relationship Id="rId40" Type="http://schemas.openxmlformats.org/officeDocument/2006/relationships/image" Target="../media/image57.png"/><Relationship Id="rId45" Type="http://schemas.openxmlformats.org/officeDocument/2006/relationships/image" Target="../media/image62.png"/><Relationship Id="rId5" Type="http://schemas.openxmlformats.org/officeDocument/2006/relationships/image" Target="../media/image22.jpg"/><Relationship Id="rId15" Type="http://schemas.openxmlformats.org/officeDocument/2006/relationships/image" Target="../media/image32.jpeg"/><Relationship Id="rId23" Type="http://schemas.openxmlformats.org/officeDocument/2006/relationships/image" Target="../media/image40.jpg"/><Relationship Id="rId28" Type="http://schemas.openxmlformats.org/officeDocument/2006/relationships/image" Target="../media/image45.jpg"/><Relationship Id="rId36" Type="http://schemas.openxmlformats.org/officeDocument/2006/relationships/image" Target="../media/image53.jpg"/><Relationship Id="rId10" Type="http://schemas.openxmlformats.org/officeDocument/2006/relationships/image" Target="../media/image27.png"/><Relationship Id="rId19" Type="http://schemas.openxmlformats.org/officeDocument/2006/relationships/image" Target="../media/image36.png"/><Relationship Id="rId31" Type="http://schemas.openxmlformats.org/officeDocument/2006/relationships/image" Target="../media/image48.jpg"/><Relationship Id="rId44" Type="http://schemas.openxmlformats.org/officeDocument/2006/relationships/image" Target="../media/image61.png"/><Relationship Id="rId4" Type="http://schemas.openxmlformats.org/officeDocument/2006/relationships/image" Target="../media/image21.jpg"/><Relationship Id="rId9" Type="http://schemas.openxmlformats.org/officeDocument/2006/relationships/image" Target="../media/image26.jpg"/><Relationship Id="rId14" Type="http://schemas.openxmlformats.org/officeDocument/2006/relationships/image" Target="../media/image31.jpg"/><Relationship Id="rId22" Type="http://schemas.openxmlformats.org/officeDocument/2006/relationships/image" Target="../media/image39.jpg"/><Relationship Id="rId27" Type="http://schemas.openxmlformats.org/officeDocument/2006/relationships/image" Target="../media/image44.jpg"/><Relationship Id="rId30" Type="http://schemas.openxmlformats.org/officeDocument/2006/relationships/image" Target="../media/image47.jpg"/><Relationship Id="rId35" Type="http://schemas.openxmlformats.org/officeDocument/2006/relationships/image" Target="../media/image52.jpg"/><Relationship Id="rId43" Type="http://schemas.openxmlformats.org/officeDocument/2006/relationships/image" Target="../media/image60.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B64F47E8-C2CA-43A6-9404-03BADA34D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36A995F0-906C-4573-A739-16EED217D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0F8DEB-01EE-4F2B-B441-67E0C837B071}"/>
              </a:ext>
            </a:extLst>
          </p:cNvPr>
          <p:cNvSpPr>
            <a:spLocks noGrp="1"/>
          </p:cNvSpPr>
          <p:nvPr>
            <p:ph type="ctrTitle"/>
          </p:nvPr>
        </p:nvSpPr>
        <p:spPr>
          <a:xfrm>
            <a:off x="5590120" y="1105351"/>
            <a:ext cx="5477071" cy="3023981"/>
          </a:xfrm>
        </p:spPr>
        <p:txBody>
          <a:bodyPr anchor="b">
            <a:normAutofit/>
          </a:bodyPr>
          <a:lstStyle/>
          <a:p>
            <a:pPr algn="l"/>
            <a:r>
              <a:rPr lang="en-GB" sz="4400" dirty="0">
                <a:solidFill>
                  <a:schemeClr val="bg1"/>
                </a:solidFill>
              </a:rPr>
              <a:t>Career guidance and social justice</a:t>
            </a:r>
            <a:br>
              <a:rPr lang="en-GB" sz="4400" dirty="0">
                <a:solidFill>
                  <a:schemeClr val="bg1"/>
                </a:solidFill>
              </a:rPr>
            </a:br>
            <a:r>
              <a:rPr lang="en-GB" sz="4400" i="1" dirty="0">
                <a:solidFill>
                  <a:schemeClr val="bg1"/>
                </a:solidFill>
              </a:rPr>
              <a:t>Exploring a critical framework for research at ECADOC 2019</a:t>
            </a:r>
          </a:p>
        </p:txBody>
      </p:sp>
      <p:sp>
        <p:nvSpPr>
          <p:cNvPr id="3" name="Subtitle 2">
            <a:extLst>
              <a:ext uri="{FF2B5EF4-FFF2-40B4-BE49-F238E27FC236}">
                <a16:creationId xmlns:a16="http://schemas.microsoft.com/office/drawing/2014/main" id="{5BB711DA-82DE-44DE-9B94-8587F857B89E}"/>
              </a:ext>
            </a:extLst>
          </p:cNvPr>
          <p:cNvSpPr>
            <a:spLocks noGrp="1"/>
          </p:cNvSpPr>
          <p:nvPr>
            <p:ph type="subTitle" idx="1"/>
          </p:nvPr>
        </p:nvSpPr>
        <p:spPr>
          <a:xfrm>
            <a:off x="5590120" y="4297556"/>
            <a:ext cx="5477071" cy="1431695"/>
          </a:xfrm>
        </p:spPr>
        <p:txBody>
          <a:bodyPr anchor="t">
            <a:normAutofit/>
          </a:bodyPr>
          <a:lstStyle/>
          <a:p>
            <a:r>
              <a:rPr lang="en-GB" sz="1600" dirty="0">
                <a:solidFill>
                  <a:schemeClr val="bg1"/>
                </a:solidFill>
              </a:rPr>
              <a:t>Tristram Hooley</a:t>
            </a:r>
          </a:p>
          <a:p>
            <a:r>
              <a:rPr lang="en-GB" sz="1600" dirty="0">
                <a:solidFill>
                  <a:schemeClr val="bg1"/>
                </a:solidFill>
              </a:rPr>
              <a:t>Ronald Sultana</a:t>
            </a:r>
          </a:p>
          <a:p>
            <a:r>
              <a:rPr lang="en-GB" sz="1600" dirty="0">
                <a:solidFill>
                  <a:schemeClr val="bg1"/>
                </a:solidFill>
              </a:rPr>
              <a:t>Rie Thomsen</a:t>
            </a:r>
          </a:p>
        </p:txBody>
      </p:sp>
      <p:sp>
        <p:nvSpPr>
          <p:cNvPr id="20" name="Rectangle 11">
            <a:extLst>
              <a:ext uri="{FF2B5EF4-FFF2-40B4-BE49-F238E27FC236}">
                <a16:creationId xmlns:a16="http://schemas.microsoft.com/office/drawing/2014/main" id="{D7E9942E-93C8-4B24-9978-DBD698E1E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21695"/>
            <a:ext cx="4305009" cy="5592188"/>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cxnSp>
        <p:nvCxnSpPr>
          <p:cNvPr id="21" name="Straight Connector 13">
            <a:extLst>
              <a:ext uri="{FF2B5EF4-FFF2-40B4-BE49-F238E27FC236}">
                <a16:creationId xmlns:a16="http://schemas.microsoft.com/office/drawing/2014/main" id="{C3F5F06D-7250-43A5-9B61-0B7F1FD7E3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158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9F4EF-F2CA-4CA3-BCFE-92265F26D622}"/>
              </a:ext>
            </a:extLst>
          </p:cNvPr>
          <p:cNvSpPr>
            <a:spLocks noGrp="1"/>
          </p:cNvSpPr>
          <p:nvPr>
            <p:ph type="title"/>
          </p:nvPr>
        </p:nvSpPr>
        <p:spPr/>
        <p:txBody>
          <a:bodyPr/>
          <a:lstStyle/>
          <a:p>
            <a:r>
              <a:rPr lang="en-US" dirty="0"/>
              <a:t>Ontologies and epistemologies</a:t>
            </a:r>
            <a:endParaRPr lang="en-GB" dirty="0"/>
          </a:p>
        </p:txBody>
      </p:sp>
      <p:sp>
        <p:nvSpPr>
          <p:cNvPr id="3" name="Content Placeholder 2">
            <a:extLst>
              <a:ext uri="{FF2B5EF4-FFF2-40B4-BE49-F238E27FC236}">
                <a16:creationId xmlns:a16="http://schemas.microsoft.com/office/drawing/2014/main" id="{2CC2C676-DAA0-4B91-B335-BE940B48FCA1}"/>
              </a:ext>
            </a:extLst>
          </p:cNvPr>
          <p:cNvSpPr>
            <a:spLocks noGrp="1"/>
          </p:cNvSpPr>
          <p:nvPr>
            <p:ph idx="1"/>
          </p:nvPr>
        </p:nvSpPr>
        <p:spPr/>
        <p:txBody>
          <a:bodyPr>
            <a:normAutofit lnSpcReduction="10000"/>
          </a:bodyPr>
          <a:lstStyle/>
          <a:p>
            <a:r>
              <a:rPr lang="en-US" sz="2400" dirty="0"/>
              <a:t>There are different ways that we see the world and different traditions through which we try to understand it. </a:t>
            </a:r>
          </a:p>
          <a:p>
            <a:endParaRPr lang="en-GB" sz="2400" dirty="0"/>
          </a:p>
          <a:p>
            <a:r>
              <a:rPr lang="en-GB" sz="2400" dirty="0"/>
              <a:t>Over the next week we are going to ask you to spend some time understanding traditions that are informed by critical theory and an emancipatory tradition. </a:t>
            </a:r>
          </a:p>
          <a:p>
            <a:endParaRPr lang="en-GB" sz="2400" dirty="0"/>
          </a:p>
          <a:p>
            <a:r>
              <a:rPr lang="en-GB" sz="2400" dirty="0"/>
              <a:t>You don’t have to agree with us. You don’t have to adopt these positions yourselves. But we would like you to understand this perspective better and consider what it has to offer the study of career and career guidance. </a:t>
            </a:r>
          </a:p>
        </p:txBody>
      </p:sp>
    </p:spTree>
    <p:extLst>
      <p:ext uri="{BB962C8B-B14F-4D97-AF65-F5344CB8AC3E}">
        <p14:creationId xmlns:p14="http://schemas.microsoft.com/office/powerpoint/2010/main" val="3067244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251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29C48-1DD1-4ADC-89DB-F3208FD5E759}"/>
              </a:ext>
            </a:extLst>
          </p:cNvPr>
          <p:cNvSpPr>
            <a:spLocks noGrp="1"/>
          </p:cNvSpPr>
          <p:nvPr>
            <p:ph type="title"/>
          </p:nvPr>
        </p:nvSpPr>
        <p:spPr>
          <a:xfrm>
            <a:off x="524256" y="4767072"/>
            <a:ext cx="6594189" cy="1625210"/>
          </a:xfrm>
        </p:spPr>
        <p:txBody>
          <a:bodyPr vert="horz" lIns="91440" tIns="45720" rIns="91440" bIns="45720" rtlCol="0">
            <a:normAutofit/>
          </a:bodyPr>
          <a:lstStyle/>
          <a:p>
            <a:pPr algn="r"/>
            <a:r>
              <a:rPr lang="en-US" sz="3900">
                <a:solidFill>
                  <a:srgbClr val="FFFFFF"/>
                </a:solidFill>
              </a:rPr>
              <a:t>Career is the individual’s journey through life, learning and work</a:t>
            </a:r>
          </a:p>
        </p:txBody>
      </p:sp>
      <p:pic>
        <p:nvPicPr>
          <p:cNvPr id="64" name="Picture 2" descr="Image result for denmark aarhus looking over the city">
            <a:extLst>
              <a:ext uri="{FF2B5EF4-FFF2-40B4-BE49-F238E27FC236}">
                <a16:creationId xmlns:a16="http://schemas.microsoft.com/office/drawing/2014/main" id="{136B2A31-C556-4CA8-8695-ECFCE2E169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54" r="1" b="7055"/>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FB7F0CB-B89A-498B-8956-AF2EA9DA00F6}"/>
              </a:ext>
            </a:extLst>
          </p:cNvPr>
          <p:cNvSpPr>
            <a:spLocks noGrp="1"/>
          </p:cNvSpPr>
          <p:nvPr>
            <p:ph idx="1"/>
          </p:nvPr>
        </p:nvSpPr>
        <p:spPr>
          <a:xfrm>
            <a:off x="8029319" y="917725"/>
            <a:ext cx="3424739" cy="4852362"/>
          </a:xfrm>
        </p:spPr>
        <p:txBody>
          <a:bodyPr anchor="ctr">
            <a:normAutofit lnSpcReduction="10000"/>
          </a:bodyPr>
          <a:lstStyle/>
          <a:p>
            <a:r>
              <a:rPr lang="en-US" dirty="0">
                <a:solidFill>
                  <a:srgbClr val="FFFFFF"/>
                </a:solidFill>
              </a:rPr>
              <a:t>Career is where the individual interacts with </a:t>
            </a:r>
            <a:r>
              <a:rPr lang="en-US" dirty="0" err="1">
                <a:solidFill>
                  <a:srgbClr val="FFFFFF"/>
                </a:solidFill>
              </a:rPr>
              <a:t>organisations</a:t>
            </a:r>
            <a:r>
              <a:rPr lang="en-US" dirty="0">
                <a:solidFill>
                  <a:srgbClr val="FFFFFF"/>
                </a:solidFill>
              </a:rPr>
              <a:t>, structures and wider society. </a:t>
            </a:r>
          </a:p>
          <a:p>
            <a:r>
              <a:rPr lang="en-US" dirty="0">
                <a:solidFill>
                  <a:srgbClr val="FFFFFF"/>
                </a:solidFill>
              </a:rPr>
              <a:t>Career is not just about paid work or hierarchical progression. </a:t>
            </a:r>
          </a:p>
          <a:p>
            <a:r>
              <a:rPr lang="en-US" dirty="0">
                <a:solidFill>
                  <a:srgbClr val="FFFFFF"/>
                </a:solidFill>
              </a:rPr>
              <a:t>Everyone had a career. But, not everyone knows this. </a:t>
            </a:r>
          </a:p>
          <a:p>
            <a:r>
              <a:rPr lang="en-US" dirty="0">
                <a:solidFill>
                  <a:srgbClr val="FFFFFF"/>
                </a:solidFill>
              </a:rPr>
              <a:t>Career is often constructed as a problem which needs to be solved by the individual, by career guidance and by public policy. </a:t>
            </a:r>
          </a:p>
          <a:p>
            <a:endParaRPr lang="en-GB" dirty="0">
              <a:solidFill>
                <a:srgbClr val="FFFFFF"/>
              </a:solidFill>
            </a:endParaRPr>
          </a:p>
        </p:txBody>
      </p:sp>
    </p:spTree>
    <p:extLst>
      <p:ext uri="{BB962C8B-B14F-4D97-AF65-F5344CB8AC3E}">
        <p14:creationId xmlns:p14="http://schemas.microsoft.com/office/powerpoint/2010/main" val="1399734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24128" y="585216"/>
            <a:ext cx="9720072" cy="1499616"/>
          </a:xfrm>
        </p:spPr>
        <p:txBody>
          <a:bodyPr>
            <a:normAutofit/>
          </a:bodyPr>
          <a:lstStyle/>
          <a:p>
            <a:r>
              <a:rPr lang="da-DK"/>
              <a:t>What’s the problem represented to be?</a:t>
            </a:r>
          </a:p>
        </p:txBody>
      </p:sp>
      <p:graphicFrame>
        <p:nvGraphicFramePr>
          <p:cNvPr id="5" name="Pladsholder til indhold 2">
            <a:extLst>
              <a:ext uri="{FF2B5EF4-FFF2-40B4-BE49-F238E27FC236}">
                <a16:creationId xmlns:a16="http://schemas.microsoft.com/office/drawing/2014/main" id="{D3780B46-A5B0-4CF5-8093-2E9E4258CA45}"/>
              </a:ext>
            </a:extLst>
          </p:cNvPr>
          <p:cNvGraphicFramePr>
            <a:graphicFrameLocks noGrp="1"/>
          </p:cNvGraphicFramePr>
          <p:nvPr>
            <p:ph idx="1"/>
            <p:extLst>
              <p:ext uri="{D42A27DB-BD31-4B8C-83A1-F6EECF244321}">
                <p14:modId xmlns:p14="http://schemas.microsoft.com/office/powerpoint/2010/main" val="3177668093"/>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166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024128" y="585216"/>
            <a:ext cx="9720072" cy="1499616"/>
          </a:xfrm>
          <a:prstGeom prst="rect">
            <a:avLst/>
          </a:prstGeom>
        </p:spPr>
        <p:txBody>
          <a:bodyPr vert="horz" lIns="91440" tIns="45720" rIns="91440" bIns="45720" rtlCol="0" anchor="ctr">
            <a:normAutofit/>
          </a:bodyPr>
          <a:lstStyle/>
          <a:p>
            <a:pPr defTabSz="914400">
              <a:lnSpc>
                <a:spcPct val="80000"/>
              </a:lnSpc>
              <a:spcBef>
                <a:spcPct val="0"/>
              </a:spcBef>
              <a:spcAft>
                <a:spcPts val="600"/>
              </a:spcAft>
            </a:pPr>
            <a:r>
              <a:rPr lang="en-US" sz="5000" cap="all" spc="100">
                <a:solidFill>
                  <a:srgbClr val="FFFFFF"/>
                </a:solidFill>
                <a:latin typeface="+mj-lt"/>
                <a:ea typeface="+mj-ea"/>
                <a:cs typeface="+mj-cs"/>
              </a:rPr>
              <a:t>Brief history of the term ‘social justice’</a:t>
            </a:r>
          </a:p>
        </p:txBody>
      </p:sp>
      <p:cxnSp>
        <p:nvCxnSpPr>
          <p:cNvPr id="32" name="Straight Connector 31">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Screen Shot 2015-11-04 at 10.28.4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200" y="-1"/>
            <a:ext cx="1470220" cy="2226641"/>
          </a:xfrm>
          <a:prstGeom prst="rect">
            <a:avLst/>
          </a:prstGeom>
        </p:spPr>
      </p:pic>
      <p:graphicFrame>
        <p:nvGraphicFramePr>
          <p:cNvPr id="18" name="Diagram 17">
            <a:extLst>
              <a:ext uri="{FF2B5EF4-FFF2-40B4-BE49-F238E27FC236}">
                <a16:creationId xmlns:a16="http://schemas.microsoft.com/office/drawing/2014/main" id="{46E3A1B3-6EE0-4944-9C33-EA13F467E8EA}"/>
              </a:ext>
            </a:extLst>
          </p:cNvPr>
          <p:cNvGraphicFramePr/>
          <p:nvPr>
            <p:extLst>
              <p:ext uri="{D42A27DB-BD31-4B8C-83A1-F6EECF244321}">
                <p14:modId xmlns:p14="http://schemas.microsoft.com/office/powerpoint/2010/main" val="2982568407"/>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59949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creen Shot 2014-08-30 at 21.21.54.png"/>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2277724" y="5604042"/>
            <a:ext cx="1658037" cy="1317206"/>
          </a:xfrm>
          <a:prstGeom prst="rect">
            <a:avLst/>
          </a:prstGeom>
        </p:spPr>
      </p:pic>
      <p:graphicFrame>
        <p:nvGraphicFramePr>
          <p:cNvPr id="5" name="Content Placeholder 4"/>
          <p:cNvGraphicFramePr>
            <a:graphicFrameLocks noGrp="1"/>
          </p:cNvGraphicFramePr>
          <p:nvPr>
            <p:ph idx="1"/>
            <p:extLst/>
          </p:nvPr>
        </p:nvGraphicFramePr>
        <p:xfrm>
          <a:off x="1881102" y="1559771"/>
          <a:ext cx="5486400" cy="3610671"/>
        </p:xfrm>
        <a:graphic>
          <a:graphicData uri="http://schemas.openxmlformats.org/drawingml/2006/table">
            <a:tbl>
              <a:tblPr firstRow="1" bandRow="1">
                <a:tableStyleId>{D113A9D2-9D6B-4929-AA2D-F23B5EE8CBE7}</a:tableStyleId>
              </a:tblPr>
              <a:tblGrid>
                <a:gridCol w="2520280">
                  <a:extLst>
                    <a:ext uri="{9D8B030D-6E8A-4147-A177-3AD203B41FA5}">
                      <a16:colId xmlns:a16="http://schemas.microsoft.com/office/drawing/2014/main" val="20000"/>
                    </a:ext>
                  </a:extLst>
                </a:gridCol>
                <a:gridCol w="2966120">
                  <a:extLst>
                    <a:ext uri="{9D8B030D-6E8A-4147-A177-3AD203B41FA5}">
                      <a16:colId xmlns:a16="http://schemas.microsoft.com/office/drawing/2014/main" val="20001"/>
                    </a:ext>
                  </a:extLst>
                </a:gridCol>
              </a:tblGrid>
              <a:tr h="903861">
                <a:tc>
                  <a:txBody>
                    <a:bodyPr/>
                    <a:lstStyle/>
                    <a:p>
                      <a:r>
                        <a:rPr lang="en-US" sz="2400" dirty="0"/>
                        <a:t>Social harmony</a:t>
                      </a:r>
                      <a:endParaRPr lang="en-US" sz="2400" b="1" i="0" dirty="0">
                        <a:latin typeface="Helvetica Neue"/>
                        <a:cs typeface="Helvetica Neue"/>
                      </a:endParaRPr>
                    </a:p>
                  </a:txBody>
                  <a:tcPr/>
                </a:tc>
                <a:tc>
                  <a:txBody>
                    <a:bodyPr/>
                    <a:lstStyle/>
                    <a:p>
                      <a:r>
                        <a:rPr lang="en-US" sz="2400" dirty="0"/>
                        <a:t>Socrates, Plato</a:t>
                      </a:r>
                    </a:p>
                    <a:p>
                      <a:r>
                        <a:rPr lang="en-US" sz="2200" b="0" dirty="0"/>
                        <a:t>“arete”</a:t>
                      </a:r>
                      <a:endParaRPr lang="en-US" sz="2200" b="0" i="1" dirty="0">
                        <a:latin typeface="Helvetica Neue"/>
                        <a:cs typeface="Helvetica Neue"/>
                      </a:endParaRPr>
                    </a:p>
                  </a:txBody>
                  <a:tcPr/>
                </a:tc>
                <a:extLst>
                  <a:ext uri="{0D108BD9-81ED-4DB2-BD59-A6C34878D82A}">
                    <a16:rowId xmlns:a16="http://schemas.microsoft.com/office/drawing/2014/main" val="10000"/>
                  </a:ext>
                </a:extLst>
              </a:tr>
              <a:tr h="902270">
                <a:tc>
                  <a:txBody>
                    <a:bodyPr/>
                    <a:lstStyle/>
                    <a:p>
                      <a:r>
                        <a:rPr lang="en-US" sz="2400" b="1" dirty="0"/>
                        <a:t>Equality</a:t>
                      </a:r>
                      <a:endParaRPr lang="en-US" sz="2400" b="1" i="0" dirty="0">
                        <a:solidFill>
                          <a:schemeClr val="bg1"/>
                        </a:solidFill>
                        <a:latin typeface="Helvetica Neue"/>
                        <a:cs typeface="Helvetica Neue"/>
                      </a:endParaRPr>
                    </a:p>
                  </a:txBody>
                  <a:tcPr/>
                </a:tc>
                <a:tc>
                  <a:txBody>
                    <a:bodyPr/>
                    <a:lstStyle/>
                    <a:p>
                      <a:r>
                        <a:rPr lang="en-US" sz="2400" b="1" dirty="0"/>
                        <a:t>Kant</a:t>
                      </a:r>
                    </a:p>
                    <a:p>
                      <a:r>
                        <a:rPr lang="en-US" sz="2200" dirty="0"/>
                        <a:t>“fairness”</a:t>
                      </a:r>
                      <a:endParaRPr lang="en-US" sz="2200" b="1" i="1" dirty="0">
                        <a:solidFill>
                          <a:srgbClr val="FFFFFF"/>
                        </a:solidFill>
                        <a:latin typeface="Helvetica Neue"/>
                        <a:cs typeface="Helvetica Neue"/>
                      </a:endParaRPr>
                    </a:p>
                  </a:txBody>
                  <a:tcPr/>
                </a:tc>
                <a:extLst>
                  <a:ext uri="{0D108BD9-81ED-4DB2-BD59-A6C34878D82A}">
                    <a16:rowId xmlns:a16="http://schemas.microsoft.com/office/drawing/2014/main" val="10001"/>
                  </a:ext>
                </a:extLst>
              </a:tr>
              <a:tr h="902270">
                <a:tc>
                  <a:txBody>
                    <a:bodyPr/>
                    <a:lstStyle/>
                    <a:p>
                      <a:r>
                        <a:rPr lang="en-US" sz="2400" b="1" dirty="0"/>
                        <a:t>Equity</a:t>
                      </a:r>
                      <a:endParaRPr lang="en-US" sz="2400" b="1" i="0" dirty="0">
                        <a:latin typeface="Helvetica Neue"/>
                        <a:cs typeface="Helvetica Neue"/>
                      </a:endParaRPr>
                    </a:p>
                  </a:txBody>
                  <a:tcPr/>
                </a:tc>
                <a:tc>
                  <a:txBody>
                    <a:bodyPr/>
                    <a:lstStyle/>
                    <a:p>
                      <a:r>
                        <a:rPr lang="en-US" sz="2400" b="1" dirty="0"/>
                        <a:t>Rawls</a:t>
                      </a:r>
                    </a:p>
                    <a:p>
                      <a:r>
                        <a:rPr lang="en-US" sz="2200" dirty="0"/>
                        <a:t>“veil of ignorance”</a:t>
                      </a:r>
                      <a:endParaRPr lang="en-US" sz="2200" b="1" i="1" dirty="0">
                        <a:latin typeface="Helvetica Neue"/>
                        <a:cs typeface="Helvetica Neue"/>
                      </a:endParaRPr>
                    </a:p>
                  </a:txBody>
                  <a:tcPr/>
                </a:tc>
                <a:extLst>
                  <a:ext uri="{0D108BD9-81ED-4DB2-BD59-A6C34878D82A}">
                    <a16:rowId xmlns:a16="http://schemas.microsoft.com/office/drawing/2014/main" val="10002"/>
                  </a:ext>
                </a:extLst>
              </a:tr>
              <a:tr h="902270">
                <a:tc>
                  <a:txBody>
                    <a:bodyPr/>
                    <a:lstStyle/>
                    <a:p>
                      <a:r>
                        <a:rPr lang="en-US" sz="2400" b="1" dirty="0"/>
                        <a:t>Difference</a:t>
                      </a:r>
                      <a:endParaRPr lang="en-US" sz="2400" b="1" i="0" dirty="0">
                        <a:solidFill>
                          <a:schemeClr val="bg1"/>
                        </a:solidFill>
                        <a:latin typeface="Helvetica Neue"/>
                        <a:cs typeface="Helvetica Neue"/>
                      </a:endParaRPr>
                    </a:p>
                  </a:txBody>
                  <a:tcPr/>
                </a:tc>
                <a:tc>
                  <a:txBody>
                    <a:bodyPr/>
                    <a:lstStyle/>
                    <a:p>
                      <a:r>
                        <a:rPr lang="en-US" sz="2400" b="1" dirty="0"/>
                        <a:t>Levinas, Derrida</a:t>
                      </a:r>
                    </a:p>
                    <a:p>
                      <a:r>
                        <a:rPr lang="en-US" sz="2200" dirty="0"/>
                        <a:t>“alterity”</a:t>
                      </a:r>
                      <a:endParaRPr lang="en-US" sz="2200" b="1" i="1" dirty="0">
                        <a:solidFill>
                          <a:schemeClr val="bg1"/>
                        </a:solidFill>
                        <a:latin typeface="Helvetica Neue"/>
                        <a:cs typeface="Helvetica Neue"/>
                      </a:endParaRPr>
                    </a:p>
                  </a:txBody>
                  <a:tcPr/>
                </a:tc>
                <a:extLst>
                  <a:ext uri="{0D108BD9-81ED-4DB2-BD59-A6C34878D82A}">
                    <a16:rowId xmlns:a16="http://schemas.microsoft.com/office/drawing/2014/main" val="10003"/>
                  </a:ext>
                </a:extLst>
              </a:tr>
            </a:tbl>
          </a:graphicData>
        </a:graphic>
      </p:graphicFrame>
      <p:pic>
        <p:nvPicPr>
          <p:cNvPr id="4" name="Picture 3" descr="macintyre.jpg"/>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1524000" y="-1"/>
            <a:ext cx="1403648" cy="1435261"/>
          </a:xfrm>
          <a:prstGeom prst="rect">
            <a:avLst/>
          </a:prstGeom>
        </p:spPr>
      </p:pic>
      <p:sp>
        <p:nvSpPr>
          <p:cNvPr id="10" name="TextBox 9"/>
          <p:cNvSpPr txBox="1"/>
          <p:nvPr/>
        </p:nvSpPr>
        <p:spPr>
          <a:xfrm>
            <a:off x="1524000" y="1124745"/>
            <a:ext cx="1331640" cy="307777"/>
          </a:xfrm>
          <a:prstGeom prst="rect">
            <a:avLst/>
          </a:prstGeom>
          <a:noFill/>
        </p:spPr>
        <p:txBody>
          <a:bodyPr wrap="square" rtlCol="0">
            <a:spAutoFit/>
          </a:bodyPr>
          <a:lstStyle/>
          <a:p>
            <a:r>
              <a:rPr lang="en-US" sz="1400" dirty="0">
                <a:solidFill>
                  <a:srgbClr val="FFFFFF"/>
                </a:solidFill>
                <a:latin typeface="Helvetica Neue"/>
                <a:cs typeface="Helvetica Neue"/>
              </a:rPr>
              <a:t>A. MacIntyre</a:t>
            </a:r>
            <a:endParaRPr lang="en-US" dirty="0">
              <a:solidFill>
                <a:srgbClr val="FFFFFF"/>
              </a:solidFill>
              <a:latin typeface="Helvetica Neue"/>
              <a:cs typeface="Helvetica Neue"/>
            </a:endParaRPr>
          </a:p>
        </p:txBody>
      </p:sp>
      <p:sp>
        <p:nvSpPr>
          <p:cNvPr id="15" name="TextBox 14"/>
          <p:cNvSpPr txBox="1"/>
          <p:nvPr/>
        </p:nvSpPr>
        <p:spPr>
          <a:xfrm>
            <a:off x="3935760" y="6300028"/>
            <a:ext cx="4392488" cy="369332"/>
          </a:xfrm>
          <a:prstGeom prst="rect">
            <a:avLst/>
          </a:prstGeom>
          <a:noFill/>
        </p:spPr>
        <p:txBody>
          <a:bodyPr wrap="square" rtlCol="0">
            <a:spAutoFit/>
          </a:bodyPr>
          <a:lstStyle/>
          <a:p>
            <a:r>
              <a:rPr lang="is-IS" b="1" i="1" dirty="0">
                <a:latin typeface="Helvetica Neue"/>
                <a:cs typeface="Helvetica Neue"/>
              </a:rPr>
              <a:t>…</a:t>
            </a:r>
            <a:r>
              <a:rPr lang="en-US" b="1" i="1" dirty="0">
                <a:latin typeface="Helvetica Neue"/>
                <a:cs typeface="Helvetica Neue"/>
              </a:rPr>
              <a:t>between autonomy and solidarity</a:t>
            </a:r>
            <a:r>
              <a:rPr lang="is-IS" b="1" i="1" dirty="0">
                <a:latin typeface="Helvetica Neue"/>
                <a:cs typeface="Helvetica Neue"/>
              </a:rPr>
              <a:t>…</a:t>
            </a:r>
            <a:endParaRPr lang="en-US" b="1" i="1" dirty="0">
              <a:latin typeface="Helvetica Neue"/>
              <a:cs typeface="Helvetica Neue"/>
            </a:endParaRPr>
          </a:p>
        </p:txBody>
      </p:sp>
      <p:pic>
        <p:nvPicPr>
          <p:cNvPr id="18" name="Picture 17" descr="Screen Shot 2015-11-10 at 8.30.27 AM.png"/>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1487488" y="5604501"/>
            <a:ext cx="1224136" cy="1280884"/>
          </a:xfrm>
          <a:prstGeom prst="rect">
            <a:avLst/>
          </a:prstGeom>
          <a:ln>
            <a:solidFill>
              <a:schemeClr val="tx1"/>
            </a:solidFill>
          </a:ln>
        </p:spPr>
      </p:pic>
      <p:grpSp>
        <p:nvGrpSpPr>
          <p:cNvPr id="2" name="Group 1"/>
          <p:cNvGrpSpPr/>
          <p:nvPr/>
        </p:nvGrpSpPr>
        <p:grpSpPr>
          <a:xfrm>
            <a:off x="7444150" y="1411283"/>
            <a:ext cx="3866555" cy="3893374"/>
            <a:chOff x="5752283" y="1420646"/>
            <a:chExt cx="3263409" cy="3707544"/>
          </a:xfrm>
        </p:grpSpPr>
        <p:sp>
          <p:nvSpPr>
            <p:cNvPr id="6" name="TextBox 5"/>
            <p:cNvSpPr txBox="1"/>
            <p:nvPr/>
          </p:nvSpPr>
          <p:spPr>
            <a:xfrm>
              <a:off x="6635578" y="1420646"/>
              <a:ext cx="2380114" cy="3707544"/>
            </a:xfrm>
            <a:prstGeom prst="rect">
              <a:avLst/>
            </a:prstGeom>
            <a:noFill/>
            <a:ln w="57150" cmpd="sng">
              <a:solidFill>
                <a:schemeClr val="tx1">
                  <a:lumMod val="75000"/>
                  <a:lumOff val="25000"/>
                </a:schemeClr>
              </a:solidFill>
            </a:ln>
          </p:spPr>
          <p:txBody>
            <a:bodyPr wrap="square" rtlCol="0">
              <a:spAutoFit/>
            </a:bodyPr>
            <a:lstStyle/>
            <a:p>
              <a:endParaRPr lang="en-US" sz="2000" b="1" dirty="0"/>
            </a:p>
            <a:p>
              <a:r>
                <a:rPr lang="en-US" sz="2000" b="1" dirty="0"/>
                <a:t>communitarian justice</a:t>
              </a:r>
            </a:p>
            <a:p>
              <a:r>
                <a:rPr lang="en-US" sz="1600" dirty="0"/>
                <a:t>[fulfil role in society]</a:t>
              </a:r>
            </a:p>
            <a:p>
              <a:endParaRPr lang="en-US" sz="2000" b="1" dirty="0"/>
            </a:p>
            <a:p>
              <a:r>
                <a:rPr lang="en-US" sz="2000" b="1" dirty="0"/>
                <a:t>retributive justice</a:t>
              </a:r>
            </a:p>
            <a:p>
              <a:r>
                <a:rPr lang="en-US" sz="1600" dirty="0"/>
                <a:t>[merit/just deserts]</a:t>
              </a:r>
            </a:p>
            <a:p>
              <a:endParaRPr lang="en-US" dirty="0"/>
            </a:p>
            <a:p>
              <a:endParaRPr lang="en-US" dirty="0"/>
            </a:p>
            <a:p>
              <a:r>
                <a:rPr lang="en-US" sz="2000" b="1" dirty="0"/>
                <a:t>re-distributive justice</a:t>
              </a:r>
            </a:p>
            <a:p>
              <a:r>
                <a:rPr lang="en-US" sz="1600" dirty="0"/>
                <a:t>[‘corrective’: level field]</a:t>
              </a:r>
            </a:p>
            <a:p>
              <a:endParaRPr lang="en-US" dirty="0"/>
            </a:p>
            <a:p>
              <a:r>
                <a:rPr lang="en-US" sz="2000" b="1" dirty="0"/>
                <a:t>recognitive justice</a:t>
              </a:r>
            </a:p>
            <a:p>
              <a:r>
                <a:rPr lang="en-US" sz="1600" dirty="0"/>
                <a:t>[</a:t>
              </a:r>
              <a:r>
                <a:rPr lang="en-US" sz="1600" i="1" dirty="0" err="1"/>
                <a:t>hospitalité</a:t>
              </a:r>
              <a:r>
                <a:rPr lang="en-US" sz="1600" dirty="0"/>
                <a:t>]</a:t>
              </a:r>
            </a:p>
          </p:txBody>
        </p:sp>
        <p:sp>
          <p:nvSpPr>
            <p:cNvPr id="3" name="TextBox 2"/>
            <p:cNvSpPr txBox="1"/>
            <p:nvPr/>
          </p:nvSpPr>
          <p:spPr>
            <a:xfrm>
              <a:off x="5766088" y="1690027"/>
              <a:ext cx="1008112" cy="369332"/>
            </a:xfrm>
            <a:prstGeom prst="rect">
              <a:avLst/>
            </a:prstGeom>
            <a:noFill/>
          </p:spPr>
          <p:txBody>
            <a:bodyPr wrap="square" rtlCol="0">
              <a:spAutoFit/>
            </a:bodyPr>
            <a:lstStyle/>
            <a:p>
              <a:r>
                <a:rPr lang="en-US" b="1" dirty="0">
                  <a:latin typeface="Helvetica Neue"/>
                  <a:cs typeface="Helvetica Neue"/>
                </a:rPr>
                <a:t>………</a:t>
              </a:r>
            </a:p>
          </p:txBody>
        </p:sp>
        <p:sp>
          <p:nvSpPr>
            <p:cNvPr id="7" name="TextBox 6"/>
            <p:cNvSpPr txBox="1"/>
            <p:nvPr/>
          </p:nvSpPr>
          <p:spPr>
            <a:xfrm>
              <a:off x="5766088" y="2500435"/>
              <a:ext cx="1008112" cy="369332"/>
            </a:xfrm>
            <a:prstGeom prst="rect">
              <a:avLst/>
            </a:prstGeom>
            <a:noFill/>
          </p:spPr>
          <p:txBody>
            <a:bodyPr wrap="square" rtlCol="0">
              <a:spAutoFit/>
            </a:bodyPr>
            <a:lstStyle/>
            <a:p>
              <a:r>
                <a:rPr lang="en-US" b="1" dirty="0">
                  <a:latin typeface="Helvetica Neue"/>
                  <a:cs typeface="Helvetica Neue"/>
                </a:rPr>
                <a:t>………</a:t>
              </a:r>
            </a:p>
          </p:txBody>
        </p:sp>
        <p:sp>
          <p:nvSpPr>
            <p:cNvPr id="8" name="TextBox 7"/>
            <p:cNvSpPr txBox="1"/>
            <p:nvPr/>
          </p:nvSpPr>
          <p:spPr>
            <a:xfrm>
              <a:off x="5752283" y="3585427"/>
              <a:ext cx="1008112" cy="369332"/>
            </a:xfrm>
            <a:prstGeom prst="rect">
              <a:avLst/>
            </a:prstGeom>
            <a:noFill/>
          </p:spPr>
          <p:txBody>
            <a:bodyPr wrap="square" rtlCol="0">
              <a:spAutoFit/>
            </a:bodyPr>
            <a:lstStyle/>
            <a:p>
              <a:r>
                <a:rPr lang="en-US" b="1" dirty="0">
                  <a:latin typeface="Helvetica Neue"/>
                  <a:cs typeface="Helvetica Neue"/>
                </a:rPr>
                <a:t>………</a:t>
              </a:r>
            </a:p>
          </p:txBody>
        </p:sp>
        <p:sp>
          <p:nvSpPr>
            <p:cNvPr id="19" name="TextBox 18"/>
            <p:cNvSpPr txBox="1"/>
            <p:nvPr/>
          </p:nvSpPr>
          <p:spPr>
            <a:xfrm>
              <a:off x="5752283" y="4621638"/>
              <a:ext cx="1008112" cy="369332"/>
            </a:xfrm>
            <a:prstGeom prst="rect">
              <a:avLst/>
            </a:prstGeom>
            <a:noFill/>
          </p:spPr>
          <p:txBody>
            <a:bodyPr wrap="square" rtlCol="0">
              <a:spAutoFit/>
            </a:bodyPr>
            <a:lstStyle/>
            <a:p>
              <a:r>
                <a:rPr lang="en-US" b="1" dirty="0">
                  <a:latin typeface="Helvetica Neue"/>
                  <a:cs typeface="Helvetica Neue"/>
                </a:rPr>
                <a:t>………</a:t>
              </a:r>
            </a:p>
          </p:txBody>
        </p:sp>
      </p:grpSp>
      <p:cxnSp>
        <p:nvCxnSpPr>
          <p:cNvPr id="22" name="Straight Connector 21"/>
          <p:cNvCxnSpPr>
            <a:stCxn id="5" idx="1"/>
            <a:endCxn id="5" idx="3"/>
          </p:cNvCxnSpPr>
          <p:nvPr/>
        </p:nvCxnSpPr>
        <p:spPr>
          <a:xfrm>
            <a:off x="1881102" y="3365105"/>
            <a:ext cx="5486400" cy="0"/>
          </a:xfrm>
          <a:prstGeom prst="line">
            <a:avLst/>
          </a:prstGeom>
          <a:ln w="28575"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881103" y="4221611"/>
            <a:ext cx="5486945" cy="0"/>
          </a:xfrm>
          <a:prstGeom prst="line">
            <a:avLst/>
          </a:prstGeom>
          <a:ln w="28575"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Picture 13" descr="Nancy Fraser.jpg"/>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377428" y="5579244"/>
            <a:ext cx="1278756" cy="1278756"/>
          </a:xfrm>
          <a:prstGeom prst="rect">
            <a:avLst/>
          </a:prstGeom>
        </p:spPr>
      </p:pic>
      <p:sp>
        <p:nvSpPr>
          <p:cNvPr id="13" name="TextBox 12"/>
          <p:cNvSpPr txBox="1"/>
          <p:nvPr/>
        </p:nvSpPr>
        <p:spPr>
          <a:xfrm>
            <a:off x="9696400" y="6597353"/>
            <a:ext cx="1008112" cy="307777"/>
          </a:xfrm>
          <a:prstGeom prst="rect">
            <a:avLst/>
          </a:prstGeom>
          <a:noFill/>
        </p:spPr>
        <p:txBody>
          <a:bodyPr wrap="square" rtlCol="0">
            <a:spAutoFit/>
          </a:bodyPr>
          <a:lstStyle/>
          <a:p>
            <a:r>
              <a:rPr lang="en-US" sz="1400" dirty="0">
                <a:solidFill>
                  <a:srgbClr val="FFFFFF"/>
                </a:solidFill>
                <a:latin typeface="Helvetica Neue"/>
                <a:cs typeface="Helvetica Neue"/>
              </a:rPr>
              <a:t>N. Fraser</a:t>
            </a:r>
          </a:p>
        </p:txBody>
      </p:sp>
    </p:spTree>
    <p:extLst>
      <p:ext uri="{BB962C8B-B14F-4D97-AF65-F5344CB8AC3E}">
        <p14:creationId xmlns:p14="http://schemas.microsoft.com/office/powerpoint/2010/main" val="468498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9460B-C712-48CF-ADF6-D05EC2405060}"/>
              </a:ext>
            </a:extLst>
          </p:cNvPr>
          <p:cNvSpPr>
            <a:spLocks noGrp="1"/>
          </p:cNvSpPr>
          <p:nvPr>
            <p:ph type="title"/>
          </p:nvPr>
        </p:nvSpPr>
        <p:spPr>
          <a:xfrm>
            <a:off x="1024128" y="4971088"/>
            <a:ext cx="9720072" cy="1499616"/>
          </a:xfrm>
        </p:spPr>
        <p:txBody>
          <a:bodyPr>
            <a:normAutofit/>
          </a:bodyPr>
          <a:lstStyle/>
          <a:p>
            <a:r>
              <a:rPr lang="en-US">
                <a:solidFill>
                  <a:srgbClr val="FFFFFF"/>
                </a:solidFill>
              </a:rPr>
              <a:t>Key concepts for studying career</a:t>
            </a:r>
            <a:endParaRPr lang="en-GB">
              <a:solidFill>
                <a:srgbClr val="FFFFFF"/>
              </a:solidFill>
            </a:endParaRP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ED4364-CE88-439B-8AF1-93DE96CCC041}"/>
              </a:ext>
            </a:extLst>
          </p:cNvPr>
          <p:cNvGraphicFramePr>
            <a:graphicFrameLocks noGrp="1"/>
          </p:cNvGraphicFramePr>
          <p:nvPr>
            <p:ph idx="1"/>
            <p:extLst>
              <p:ext uri="{D42A27DB-BD31-4B8C-83A1-F6EECF244321}">
                <p14:modId xmlns:p14="http://schemas.microsoft.com/office/powerpoint/2010/main" val="3521482511"/>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71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9460B-C712-48CF-ADF6-D05EC2405060}"/>
              </a:ext>
            </a:extLst>
          </p:cNvPr>
          <p:cNvSpPr>
            <a:spLocks noGrp="1"/>
          </p:cNvSpPr>
          <p:nvPr>
            <p:ph type="title"/>
          </p:nvPr>
        </p:nvSpPr>
        <p:spPr>
          <a:xfrm>
            <a:off x="1024128" y="4971088"/>
            <a:ext cx="9720072" cy="1499616"/>
          </a:xfrm>
        </p:spPr>
        <p:txBody>
          <a:bodyPr>
            <a:normAutofit/>
          </a:bodyPr>
          <a:lstStyle/>
          <a:p>
            <a:r>
              <a:rPr lang="en-US">
                <a:solidFill>
                  <a:srgbClr val="FFFFFF"/>
                </a:solidFill>
              </a:rPr>
              <a:t>Key concepts for studying career</a:t>
            </a:r>
            <a:endParaRPr lang="en-GB">
              <a:solidFill>
                <a:srgbClr val="FFFFFF"/>
              </a:solidFill>
            </a:endParaRP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ED4364-CE88-439B-8AF1-93DE96CCC041}"/>
              </a:ext>
            </a:extLst>
          </p:cNvPr>
          <p:cNvGraphicFramePr>
            <a:graphicFrameLocks noGrp="1"/>
          </p:cNvGraphicFramePr>
          <p:nvPr>
            <p:ph idx="1"/>
            <p:extLst>
              <p:ext uri="{D42A27DB-BD31-4B8C-83A1-F6EECF244321}">
                <p14:modId xmlns:p14="http://schemas.microsoft.com/office/powerpoint/2010/main" val="413130326"/>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198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58C1-007F-4ADD-8869-51D8A9D46816}"/>
              </a:ext>
            </a:extLst>
          </p:cNvPr>
          <p:cNvSpPr>
            <a:spLocks noGrp="1"/>
          </p:cNvSpPr>
          <p:nvPr>
            <p:ph type="title"/>
          </p:nvPr>
        </p:nvSpPr>
        <p:spPr/>
        <p:txBody>
          <a:bodyPr>
            <a:normAutofit/>
          </a:bodyPr>
          <a:lstStyle/>
          <a:p>
            <a:r>
              <a:rPr lang="en-GB" sz="4267" dirty="0"/>
              <a:t>Ken Roberts and ‘opportunity structure’</a:t>
            </a:r>
          </a:p>
        </p:txBody>
      </p:sp>
      <p:pic>
        <p:nvPicPr>
          <p:cNvPr id="7" name="Content Placeholder 6" descr="A close up of a logo&#10;&#10;Description generated with very high confidence">
            <a:extLst>
              <a:ext uri="{FF2B5EF4-FFF2-40B4-BE49-F238E27FC236}">
                <a16:creationId xmlns:a16="http://schemas.microsoft.com/office/drawing/2014/main" id="{16ACE0E9-6D59-4FF2-860C-21AA53536E6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5440" y="2073142"/>
            <a:ext cx="6798315" cy="4248948"/>
          </a:xfrm>
        </p:spPr>
      </p:pic>
      <p:pic>
        <p:nvPicPr>
          <p:cNvPr id="5" name="Picture 4" descr="An old stone building&#10;&#10;Description generated with very high confidence">
            <a:extLst>
              <a:ext uri="{FF2B5EF4-FFF2-40B4-BE49-F238E27FC236}">
                <a16:creationId xmlns:a16="http://schemas.microsoft.com/office/drawing/2014/main" id="{D72FCDAA-597D-495D-AE57-52F15C168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7" y="2095942"/>
            <a:ext cx="6345568" cy="4226148"/>
          </a:xfrm>
          <a:prstGeom prst="rect">
            <a:avLst/>
          </a:prstGeom>
        </p:spPr>
      </p:pic>
    </p:spTree>
    <p:extLst>
      <p:ext uri="{BB962C8B-B14F-4D97-AF65-F5344CB8AC3E}">
        <p14:creationId xmlns:p14="http://schemas.microsoft.com/office/powerpoint/2010/main" val="201149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32345E-1244-4E41-8954-38937985DFE5}"/>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en-US" sz="4600">
                <a:solidFill>
                  <a:srgbClr val="FFFFFF"/>
                </a:solidFill>
              </a:rPr>
              <a:t>The sociological tradition</a:t>
            </a:r>
          </a:p>
        </p:txBody>
      </p:sp>
      <p:cxnSp>
        <p:nvCxnSpPr>
          <p:cNvPr id="14" name="Straight Connector 13">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9941B72-6C93-40D8-9BC7-DAD26B29A9C3}"/>
              </a:ext>
            </a:extLst>
          </p:cNvPr>
          <p:cNvSpPr>
            <a:spLocks noGrp="1"/>
          </p:cNvSpPr>
          <p:nvPr>
            <p:ph type="body" sz="half" idx="2"/>
          </p:nvPr>
        </p:nvSpPr>
        <p:spPr>
          <a:xfrm>
            <a:off x="1024129" y="2286000"/>
            <a:ext cx="3791711" cy="3931920"/>
          </a:xfrm>
        </p:spPr>
        <p:txBody>
          <a:bodyPr vert="horz" lIns="45720" tIns="45720" rIns="45720" bIns="45720" rtlCol="0">
            <a:noAutofit/>
          </a:bodyPr>
          <a:lstStyle/>
          <a:p>
            <a:pPr marL="285750" indent="-285750">
              <a:lnSpc>
                <a:spcPct val="90000"/>
              </a:lnSpc>
              <a:buFont typeface="Arial" panose="020B0604020202020204" pitchFamily="34" charset="0"/>
              <a:buChar char="•"/>
            </a:pPr>
            <a:r>
              <a:rPr lang="en-US" sz="2200" dirty="0">
                <a:solidFill>
                  <a:srgbClr val="FFFFFF"/>
                </a:solidFill>
              </a:rPr>
              <a:t>People make very few career choices. </a:t>
            </a:r>
          </a:p>
          <a:p>
            <a:pPr marL="285750" indent="-285750">
              <a:lnSpc>
                <a:spcPct val="90000"/>
              </a:lnSpc>
              <a:buFont typeface="Arial" panose="020B0604020202020204" pitchFamily="34" charset="0"/>
              <a:buChar char="•"/>
            </a:pPr>
            <a:endParaRPr lang="en-US" sz="2200" dirty="0">
              <a:solidFill>
                <a:srgbClr val="FFFFFF"/>
              </a:solidFill>
            </a:endParaRPr>
          </a:p>
          <a:p>
            <a:pPr marL="285750" indent="-285750">
              <a:lnSpc>
                <a:spcPct val="90000"/>
              </a:lnSpc>
              <a:buFont typeface="Arial" panose="020B0604020202020204" pitchFamily="34" charset="0"/>
              <a:buChar char="•"/>
            </a:pPr>
            <a:r>
              <a:rPr lang="en-US" sz="2200" dirty="0">
                <a:solidFill>
                  <a:srgbClr val="FFFFFF"/>
                </a:solidFill>
              </a:rPr>
              <a:t>They work within the structures that they are presented with. </a:t>
            </a:r>
          </a:p>
          <a:p>
            <a:pPr marL="285750" indent="-285750">
              <a:lnSpc>
                <a:spcPct val="90000"/>
              </a:lnSpc>
              <a:buFont typeface="Arial" panose="020B0604020202020204" pitchFamily="34" charset="0"/>
              <a:buChar char="•"/>
            </a:pPr>
            <a:endParaRPr lang="en-US" sz="2200" dirty="0">
              <a:solidFill>
                <a:srgbClr val="FFFFFF"/>
              </a:solidFill>
            </a:endParaRPr>
          </a:p>
          <a:p>
            <a:pPr marL="285750" indent="-285750">
              <a:lnSpc>
                <a:spcPct val="90000"/>
              </a:lnSpc>
              <a:buFont typeface="Arial" panose="020B0604020202020204" pitchFamily="34" charset="0"/>
              <a:buChar char="•"/>
            </a:pPr>
            <a:r>
              <a:rPr lang="en-US" sz="2200" dirty="0">
                <a:solidFill>
                  <a:srgbClr val="FFFFFF"/>
                </a:solidFill>
              </a:rPr>
              <a:t>This offers the illusion of choice and even of resistance. But actually most people end up following very predictable career paths. </a:t>
            </a:r>
          </a:p>
          <a:p>
            <a:pPr>
              <a:lnSpc>
                <a:spcPct val="90000"/>
              </a:lnSpc>
              <a:buFont typeface="Wingdings 3" panose="05040102010807070707" pitchFamily="18" charset="2"/>
              <a:buChar char=""/>
            </a:pPr>
            <a:endParaRPr lang="en-US" sz="2200" dirty="0">
              <a:solidFill>
                <a:srgbClr val="FFFFFF"/>
              </a:solidFill>
            </a:endParaRPr>
          </a:p>
        </p:txBody>
      </p:sp>
      <p:pic>
        <p:nvPicPr>
          <p:cNvPr id="5" name="Content Placeholder 4" descr="A sign on the side of a building&#10;&#10;Description generated with very high confidence">
            <a:extLst>
              <a:ext uri="{FF2B5EF4-FFF2-40B4-BE49-F238E27FC236}">
                <a16:creationId xmlns:a16="http://schemas.microsoft.com/office/drawing/2014/main" id="{2EB910CA-698B-4839-B441-7560E277502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 b="7564"/>
          <a:stretch/>
        </p:blipFill>
        <p:spPr>
          <a:xfrm>
            <a:off x="6945812" y="640080"/>
            <a:ext cx="3756297" cy="5577840"/>
          </a:xfrm>
          <a:prstGeom prst="rect">
            <a:avLst/>
          </a:prstGeom>
        </p:spPr>
      </p:pic>
    </p:spTree>
    <p:extLst>
      <p:ext uri="{BB962C8B-B14F-4D97-AF65-F5344CB8AC3E}">
        <p14:creationId xmlns:p14="http://schemas.microsoft.com/office/powerpoint/2010/main" val="1202358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9460B-C712-48CF-ADF6-D05EC2405060}"/>
              </a:ext>
            </a:extLst>
          </p:cNvPr>
          <p:cNvSpPr>
            <a:spLocks noGrp="1"/>
          </p:cNvSpPr>
          <p:nvPr>
            <p:ph type="title"/>
          </p:nvPr>
        </p:nvSpPr>
        <p:spPr>
          <a:xfrm>
            <a:off x="1024128" y="4971088"/>
            <a:ext cx="9720072" cy="1499616"/>
          </a:xfrm>
        </p:spPr>
        <p:txBody>
          <a:bodyPr>
            <a:normAutofit/>
          </a:bodyPr>
          <a:lstStyle/>
          <a:p>
            <a:r>
              <a:rPr lang="en-US">
                <a:solidFill>
                  <a:srgbClr val="FFFFFF"/>
                </a:solidFill>
              </a:rPr>
              <a:t>Key concepts for studying career</a:t>
            </a:r>
            <a:endParaRPr lang="en-GB">
              <a:solidFill>
                <a:srgbClr val="FFFFFF"/>
              </a:solidFill>
            </a:endParaRP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ED4364-CE88-439B-8AF1-93DE96CCC041}"/>
              </a:ext>
            </a:extLst>
          </p:cNvPr>
          <p:cNvGraphicFramePr>
            <a:graphicFrameLocks noGrp="1"/>
          </p:cNvGraphicFramePr>
          <p:nvPr>
            <p:ph idx="1"/>
            <p:extLst>
              <p:ext uri="{D42A27DB-BD31-4B8C-83A1-F6EECF244321}">
                <p14:modId xmlns:p14="http://schemas.microsoft.com/office/powerpoint/2010/main" val="2722188291"/>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5860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Helvetica Neue Black Condensed"/>
                <a:cs typeface="Helvetica Neue Black Condensed"/>
              </a:rPr>
              <a:t>the faces of oppression</a:t>
            </a:r>
          </a:p>
        </p:txBody>
      </p:sp>
      <p:sp>
        <p:nvSpPr>
          <p:cNvPr id="4" name="TextBox 3"/>
          <p:cNvSpPr txBox="1"/>
          <p:nvPr/>
        </p:nvSpPr>
        <p:spPr>
          <a:xfrm>
            <a:off x="336923" y="115563"/>
            <a:ext cx="11672798" cy="707886"/>
          </a:xfrm>
          <a:prstGeom prst="rect">
            <a:avLst/>
          </a:prstGeom>
          <a:noFill/>
        </p:spPr>
        <p:txBody>
          <a:bodyPr wrap="square" rtlCol="0">
            <a:spAutoFit/>
          </a:bodyPr>
          <a:lstStyle/>
          <a:p>
            <a:r>
              <a:rPr lang="en-US" sz="2000" i="1" dirty="0"/>
              <a:t>For every oppressed group there is a group that benefits from that oppression and is privileged in relation to that group (Iris Marion Young, 2004)</a:t>
            </a:r>
          </a:p>
        </p:txBody>
      </p:sp>
      <p:graphicFrame>
        <p:nvGraphicFramePr>
          <p:cNvPr id="6" name="Diagram 5">
            <a:extLst>
              <a:ext uri="{FF2B5EF4-FFF2-40B4-BE49-F238E27FC236}">
                <a16:creationId xmlns:a16="http://schemas.microsoft.com/office/drawing/2014/main" id="{31B29EDA-8E62-40E1-9E64-E41E27960651}"/>
              </a:ext>
            </a:extLst>
          </p:cNvPr>
          <p:cNvGraphicFramePr/>
          <p:nvPr>
            <p:extLst>
              <p:ext uri="{D42A27DB-BD31-4B8C-83A1-F6EECF244321}">
                <p14:modId xmlns:p14="http://schemas.microsoft.com/office/powerpoint/2010/main" val="659676777"/>
              </p:ext>
            </p:extLst>
          </p:nvPr>
        </p:nvGraphicFramePr>
        <p:xfrm>
          <a:off x="0" y="1933575"/>
          <a:ext cx="9172575" cy="4622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descr="Screen Shot 2015-11-07 at 2.25.02 PM.png"/>
          <p:cNvPicPr>
            <a:picLocks noChangeAspect="1"/>
          </p:cNvPicPr>
          <p:nvPr/>
        </p:nvPicPr>
        <p:blipFill>
          <a:blip r:embed="rId8">
            <a:grayscl/>
            <a:extLst>
              <a:ext uri="{28A0092B-C50C-407E-A947-70E740481C1C}">
                <a14:useLocalDpi xmlns:a14="http://schemas.microsoft.com/office/drawing/2010/main" val="0"/>
              </a:ext>
            </a:extLst>
          </a:blip>
          <a:stretch>
            <a:fillRect/>
          </a:stretch>
        </p:blipFill>
        <p:spPr>
          <a:xfrm>
            <a:off x="9624957" y="4033372"/>
            <a:ext cx="1963420" cy="2522767"/>
          </a:xfrm>
          <a:prstGeom prst="rect">
            <a:avLst/>
          </a:prstGeom>
        </p:spPr>
      </p:pic>
    </p:spTree>
    <p:extLst>
      <p:ext uri="{BB962C8B-B14F-4D97-AF65-F5344CB8AC3E}">
        <p14:creationId xmlns:p14="http://schemas.microsoft.com/office/powerpoint/2010/main" val="1874671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9460B-C712-48CF-ADF6-D05EC2405060}"/>
              </a:ext>
            </a:extLst>
          </p:cNvPr>
          <p:cNvSpPr>
            <a:spLocks noGrp="1"/>
          </p:cNvSpPr>
          <p:nvPr>
            <p:ph type="title"/>
          </p:nvPr>
        </p:nvSpPr>
        <p:spPr>
          <a:xfrm>
            <a:off x="1024128" y="4971088"/>
            <a:ext cx="9720072" cy="1499616"/>
          </a:xfrm>
        </p:spPr>
        <p:txBody>
          <a:bodyPr>
            <a:normAutofit/>
          </a:bodyPr>
          <a:lstStyle/>
          <a:p>
            <a:r>
              <a:rPr lang="en-US">
                <a:solidFill>
                  <a:srgbClr val="FFFFFF"/>
                </a:solidFill>
              </a:rPr>
              <a:t>Key concepts for studying career</a:t>
            </a:r>
            <a:endParaRPr lang="en-GB">
              <a:solidFill>
                <a:srgbClr val="FFFFFF"/>
              </a:solidFill>
            </a:endParaRP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ED4364-CE88-439B-8AF1-93DE96CCC041}"/>
              </a:ext>
            </a:extLst>
          </p:cNvPr>
          <p:cNvGraphicFramePr>
            <a:graphicFrameLocks noGrp="1"/>
          </p:cNvGraphicFramePr>
          <p:nvPr>
            <p:ph idx="1"/>
            <p:extLst>
              <p:ext uri="{D42A27DB-BD31-4B8C-83A1-F6EECF244321}">
                <p14:modId xmlns:p14="http://schemas.microsoft.com/office/powerpoint/2010/main" val="2506595491"/>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8237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EAB50-F1FA-479B-B7FE-D8B25D0BB8ED}"/>
              </a:ext>
            </a:extLst>
          </p:cNvPr>
          <p:cNvSpPr>
            <a:spLocks noGrp="1"/>
          </p:cNvSpPr>
          <p:nvPr>
            <p:ph type="title"/>
          </p:nvPr>
        </p:nvSpPr>
        <p:spPr>
          <a:xfrm>
            <a:off x="964788" y="804333"/>
            <a:ext cx="3391900" cy="5249334"/>
          </a:xfrm>
        </p:spPr>
        <p:txBody>
          <a:bodyPr>
            <a:normAutofit/>
          </a:bodyPr>
          <a:lstStyle/>
          <a:p>
            <a:pPr algn="r"/>
            <a:r>
              <a:rPr lang="en-GB" dirty="0"/>
              <a:t>The centrality of neoliberalism</a:t>
            </a:r>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15FEF8-C24D-43E0-8760-3AD46B89C16A}"/>
              </a:ext>
            </a:extLst>
          </p:cNvPr>
          <p:cNvSpPr>
            <a:spLocks noGrp="1"/>
          </p:cNvSpPr>
          <p:nvPr>
            <p:ph idx="1"/>
          </p:nvPr>
        </p:nvSpPr>
        <p:spPr>
          <a:xfrm>
            <a:off x="4999330" y="804333"/>
            <a:ext cx="6257721" cy="5249334"/>
          </a:xfrm>
        </p:spPr>
        <p:txBody>
          <a:bodyPr anchor="ctr">
            <a:normAutofit/>
          </a:bodyPr>
          <a:lstStyle/>
          <a:p>
            <a:r>
              <a:rPr lang="en-GB" dirty="0"/>
              <a:t>Understanding neoliberalism as a political project rather than a complete system.</a:t>
            </a:r>
          </a:p>
          <a:p>
            <a:r>
              <a:rPr lang="en-GB" dirty="0"/>
              <a:t>Downsizing of the public sector, privatisation of state assets, deregulation of markets, and the withdrawal or restriction of funding for welfare regimes.</a:t>
            </a:r>
          </a:p>
          <a:p>
            <a:r>
              <a:rPr lang="en-GB" dirty="0"/>
              <a:t>Recognising that career guidance can contribute to or oppose neoliberalism?</a:t>
            </a:r>
          </a:p>
        </p:txBody>
      </p:sp>
    </p:spTree>
    <p:extLst>
      <p:ext uri="{BB962C8B-B14F-4D97-AF65-F5344CB8AC3E}">
        <p14:creationId xmlns:p14="http://schemas.microsoft.com/office/powerpoint/2010/main" val="212449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560A40-204C-4B08-A4B1-29A7E2DF9CA7}"/>
              </a:ext>
            </a:extLst>
          </p:cNvPr>
          <p:cNvSpPr>
            <a:spLocks noGrp="1"/>
          </p:cNvSpPr>
          <p:nvPr>
            <p:ph type="title"/>
          </p:nvPr>
        </p:nvSpPr>
        <p:spPr/>
        <p:txBody>
          <a:bodyPr>
            <a:normAutofit fontScale="90000"/>
          </a:bodyPr>
          <a:lstStyle/>
          <a:p>
            <a:r>
              <a:rPr lang="en-US" sz="5400" dirty="0">
                <a:latin typeface="Helvetica Neue"/>
                <a:cs typeface="Helvetica Neue"/>
              </a:rPr>
              <a:t>The impact of </a:t>
            </a:r>
            <a:r>
              <a:rPr lang="en-US" sz="5400" b="1" dirty="0">
                <a:latin typeface="Helvetica Neue"/>
                <a:cs typeface="Helvetica Neue"/>
              </a:rPr>
              <a:t>neo-liberalism:</a:t>
            </a:r>
            <a:br>
              <a:rPr lang="en-US" sz="2800" dirty="0"/>
            </a:br>
            <a:endParaRPr lang="en-GB" dirty="0"/>
          </a:p>
        </p:txBody>
      </p:sp>
      <p:sp>
        <p:nvSpPr>
          <p:cNvPr id="5" name="Content Placeholder 4"/>
          <p:cNvSpPr>
            <a:spLocks noGrp="1"/>
          </p:cNvSpPr>
          <p:nvPr>
            <p:ph idx="1"/>
          </p:nvPr>
        </p:nvSpPr>
        <p:spPr/>
        <p:txBody>
          <a:bodyPr>
            <a:normAutofit/>
          </a:bodyPr>
          <a:lstStyle/>
          <a:p>
            <a:pPr marL="0" indent="0">
              <a:buNone/>
            </a:pPr>
            <a:endParaRPr lang="en-US" sz="2400" dirty="0"/>
          </a:p>
        </p:txBody>
      </p:sp>
      <p:grpSp>
        <p:nvGrpSpPr>
          <p:cNvPr id="10" name="Group 9"/>
          <p:cNvGrpSpPr/>
          <p:nvPr/>
        </p:nvGrpSpPr>
        <p:grpSpPr>
          <a:xfrm>
            <a:off x="1024127" y="2286000"/>
            <a:ext cx="4460507" cy="3896454"/>
            <a:chOff x="-499873" y="3422019"/>
            <a:chExt cx="4460507" cy="3344853"/>
          </a:xfrm>
        </p:grpSpPr>
        <p:sp>
          <p:nvSpPr>
            <p:cNvPr id="6" name="TextBox 5"/>
            <p:cNvSpPr txBox="1"/>
            <p:nvPr/>
          </p:nvSpPr>
          <p:spPr>
            <a:xfrm>
              <a:off x="-420504" y="5366579"/>
              <a:ext cx="4381138" cy="1400293"/>
            </a:xfrm>
            <a:prstGeom prst="rect">
              <a:avLst/>
            </a:prstGeom>
            <a:noFill/>
          </p:spPr>
          <p:txBody>
            <a:bodyPr wrap="square" rtlCol="0">
              <a:spAutoFit/>
            </a:bodyPr>
            <a:lstStyle/>
            <a:p>
              <a:r>
                <a:rPr lang="en-US" sz="2000" b="1" dirty="0">
                  <a:latin typeface="Helvetica Neue"/>
                  <a:cs typeface="Helvetica Neue"/>
                </a:rPr>
                <a:t>      </a:t>
              </a:r>
            </a:p>
            <a:p>
              <a:endParaRPr lang="en-US" sz="2000" b="1" dirty="0">
                <a:latin typeface="Helvetica Neue"/>
                <a:cs typeface="Helvetica Neue"/>
              </a:endParaRPr>
            </a:p>
            <a:p>
              <a:r>
                <a:rPr lang="en-US" sz="2000" b="1" dirty="0">
                  <a:latin typeface="Helvetica Neue"/>
                  <a:cs typeface="Helvetica Neue"/>
                </a:rPr>
                <a:t>There... There it is again… </a:t>
              </a:r>
            </a:p>
            <a:p>
              <a:r>
                <a:rPr lang="en-US" sz="2000" b="1" dirty="0">
                  <a:latin typeface="Helvetica Neue"/>
                  <a:cs typeface="Helvetica Neue"/>
                </a:rPr>
                <a:t>the invisible hand of the market </a:t>
              </a:r>
            </a:p>
            <a:p>
              <a:r>
                <a:rPr lang="en-US" sz="2000" b="1" dirty="0">
                  <a:latin typeface="Helvetica Neue"/>
                  <a:cs typeface="Helvetica Neue"/>
                </a:rPr>
                <a:t>giving us the finger!</a:t>
              </a:r>
            </a:p>
          </p:txBody>
        </p:sp>
        <p:pic>
          <p:nvPicPr>
            <p:cNvPr id="9" name="Picture 8"/>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499873" y="3422019"/>
              <a:ext cx="3768757" cy="1834074"/>
            </a:xfrm>
            <a:prstGeom prst="rect">
              <a:avLst/>
            </a:prstGeom>
          </p:spPr>
        </p:pic>
      </p:grpSp>
      <p:sp>
        <p:nvSpPr>
          <p:cNvPr id="8" name="TextBox 7">
            <a:extLst>
              <a:ext uri="{FF2B5EF4-FFF2-40B4-BE49-F238E27FC236}">
                <a16:creationId xmlns:a16="http://schemas.microsoft.com/office/drawing/2014/main" id="{74735B05-7F05-42B6-9093-FE77BE6BAE88}"/>
              </a:ext>
            </a:extLst>
          </p:cNvPr>
          <p:cNvSpPr txBox="1"/>
          <p:nvPr/>
        </p:nvSpPr>
        <p:spPr>
          <a:xfrm>
            <a:off x="5734051" y="2286001"/>
            <a:ext cx="5010150" cy="4401205"/>
          </a:xfrm>
          <a:prstGeom prst="rect">
            <a:avLst/>
          </a:prstGeom>
          <a:solidFill>
            <a:srgbClr val="1F497D"/>
          </a:solidFill>
        </p:spPr>
        <p:txBody>
          <a:bodyPr wrap="square" rtlCol="0">
            <a:spAutoFit/>
          </a:bodyPr>
          <a:lstStyle/>
          <a:p>
            <a:pPr algn="ctr"/>
            <a:r>
              <a:rPr lang="en-US" sz="2800" b="1" dirty="0">
                <a:solidFill>
                  <a:srgbClr val="FFFFFF"/>
                </a:solidFill>
                <a:latin typeface="Helvetica Neue"/>
                <a:cs typeface="Helvetica Neue"/>
              </a:rPr>
              <a:t>Policy contexts enabling the ‘new’ economy:</a:t>
            </a:r>
          </a:p>
          <a:p>
            <a:pPr marL="342900" indent="-342900">
              <a:buFont typeface="Arial"/>
              <a:buChar char="•"/>
            </a:pPr>
            <a:r>
              <a:rPr lang="en-US" sz="2800" dirty="0" err="1">
                <a:solidFill>
                  <a:srgbClr val="FFFFFF"/>
                </a:solidFill>
                <a:latin typeface="Helvetica Neue"/>
                <a:cs typeface="Helvetica Neue"/>
              </a:rPr>
              <a:t>liberalisation</a:t>
            </a:r>
            <a:endParaRPr lang="en-US" sz="2800" dirty="0">
              <a:solidFill>
                <a:srgbClr val="FFFFFF"/>
              </a:solidFill>
              <a:latin typeface="Helvetica Neue"/>
              <a:cs typeface="Helvetica Neue"/>
            </a:endParaRPr>
          </a:p>
          <a:p>
            <a:pPr marL="342900" indent="-342900">
              <a:buFont typeface="Arial"/>
              <a:buChar char="•"/>
            </a:pPr>
            <a:r>
              <a:rPr lang="en-US" sz="2800" dirty="0">
                <a:solidFill>
                  <a:srgbClr val="FFFFFF"/>
                </a:solidFill>
                <a:latin typeface="Helvetica Neue"/>
                <a:cs typeface="Helvetica Neue"/>
              </a:rPr>
              <a:t>competition</a:t>
            </a:r>
          </a:p>
          <a:p>
            <a:pPr marL="342900" indent="-342900">
              <a:buFont typeface="Arial"/>
              <a:buChar char="•"/>
            </a:pPr>
            <a:r>
              <a:rPr lang="en-US" sz="2800" dirty="0">
                <a:solidFill>
                  <a:srgbClr val="FFFFFF"/>
                </a:solidFill>
                <a:latin typeface="Helvetica Neue"/>
                <a:cs typeface="Helvetica Neue"/>
              </a:rPr>
              <a:t>deregulation</a:t>
            </a:r>
          </a:p>
          <a:p>
            <a:pPr marL="342900" indent="-342900">
              <a:buFont typeface="Arial"/>
              <a:buChar char="•"/>
            </a:pPr>
            <a:r>
              <a:rPr lang="en-US" sz="2800" dirty="0" err="1">
                <a:solidFill>
                  <a:srgbClr val="FFFFFF"/>
                </a:solidFill>
                <a:latin typeface="Helvetica Neue"/>
                <a:cs typeface="Helvetica Neue"/>
              </a:rPr>
              <a:t>privatisation</a:t>
            </a:r>
            <a:r>
              <a:rPr lang="en-US" sz="2800" dirty="0">
                <a:solidFill>
                  <a:srgbClr val="FFFFFF"/>
                </a:solidFill>
                <a:latin typeface="Helvetica Neue"/>
                <a:cs typeface="Helvetica Neue"/>
              </a:rPr>
              <a:t> </a:t>
            </a:r>
          </a:p>
          <a:p>
            <a:pPr marL="342900" indent="-342900">
              <a:buFont typeface="Arial"/>
              <a:buChar char="•"/>
            </a:pPr>
            <a:r>
              <a:rPr lang="en-US" sz="2800" dirty="0">
                <a:solidFill>
                  <a:srgbClr val="FFFFFF"/>
                </a:solidFill>
                <a:latin typeface="Helvetica Neue"/>
                <a:cs typeface="Helvetica Neue"/>
              </a:rPr>
              <a:t>business-friendly climate </a:t>
            </a:r>
          </a:p>
          <a:p>
            <a:pPr marL="342900" indent="-342900">
              <a:buFont typeface="Arial"/>
              <a:buChar char="•"/>
            </a:pPr>
            <a:r>
              <a:rPr lang="en-US" sz="2800" dirty="0">
                <a:solidFill>
                  <a:srgbClr val="FFFFFF"/>
                </a:solidFill>
                <a:latin typeface="Helvetica Neue"/>
                <a:cs typeface="Helvetica Neue"/>
              </a:rPr>
              <a:t>individual responsibility </a:t>
            </a:r>
          </a:p>
          <a:p>
            <a:pPr marL="342900" indent="-342900">
              <a:buFont typeface="Arial"/>
              <a:buChar char="•"/>
            </a:pPr>
            <a:r>
              <a:rPr lang="en-US" sz="2800" dirty="0">
                <a:solidFill>
                  <a:srgbClr val="FFFFFF"/>
                </a:solidFill>
                <a:latin typeface="Helvetica Neue"/>
                <a:cs typeface="Helvetica Neue"/>
              </a:rPr>
              <a:t>performativity</a:t>
            </a:r>
          </a:p>
          <a:p>
            <a:pPr marL="342900" indent="-342900">
              <a:buFont typeface="Arial"/>
              <a:buChar char="•"/>
            </a:pPr>
            <a:r>
              <a:rPr lang="en-US" sz="2800" dirty="0">
                <a:solidFill>
                  <a:srgbClr val="FFFFFF"/>
                </a:solidFill>
                <a:latin typeface="Helvetica Neue"/>
                <a:cs typeface="Helvetica Neue"/>
              </a:rPr>
              <a:t>accountability &amp; NPM</a:t>
            </a:r>
          </a:p>
        </p:txBody>
      </p:sp>
    </p:spTree>
    <p:extLst>
      <p:ext uri="{BB962C8B-B14F-4D97-AF65-F5344CB8AC3E}">
        <p14:creationId xmlns:p14="http://schemas.microsoft.com/office/powerpoint/2010/main" val="243472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omsk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00" y="228601"/>
            <a:ext cx="2190750" cy="1647825"/>
          </a:xfrm>
          <a:prstGeom prst="rect">
            <a:avLst/>
          </a:prstGeom>
        </p:spPr>
      </p:pic>
      <p:sp>
        <p:nvSpPr>
          <p:cNvPr id="2" name="Title 1"/>
          <p:cNvSpPr>
            <a:spLocks noGrp="1"/>
          </p:cNvSpPr>
          <p:nvPr>
            <p:ph type="title"/>
          </p:nvPr>
        </p:nvSpPr>
        <p:spPr/>
        <p:txBody>
          <a:bodyPr>
            <a:noAutofit/>
          </a:bodyPr>
          <a:lstStyle/>
          <a:p>
            <a:r>
              <a:rPr lang="en-GB" sz="4400" dirty="0">
                <a:solidFill>
                  <a:schemeClr val="tx1"/>
                </a:solidFill>
                <a:latin typeface="Helvetica Neue Black Condensed"/>
                <a:cs typeface="Helvetica Neue Black Condensed"/>
              </a:rPr>
              <a:t>Impact of Neo-liberalism </a:t>
            </a:r>
            <a:endParaRPr lang="en-US" sz="4400" dirty="0">
              <a:solidFill>
                <a:schemeClr val="tx1"/>
              </a:solidFill>
              <a:latin typeface="Helvetica Neue Black Condensed"/>
              <a:cs typeface="Helvetica Neue Black Condensed"/>
            </a:endParaRPr>
          </a:p>
        </p:txBody>
      </p:sp>
      <p:sp>
        <p:nvSpPr>
          <p:cNvPr id="5" name="Content Placeholder 4">
            <a:extLst>
              <a:ext uri="{FF2B5EF4-FFF2-40B4-BE49-F238E27FC236}">
                <a16:creationId xmlns:a16="http://schemas.microsoft.com/office/drawing/2014/main" id="{FECCC444-F2B2-4482-B4C8-7F6D21404813}"/>
              </a:ext>
            </a:extLst>
          </p:cNvPr>
          <p:cNvSpPr>
            <a:spLocks noGrp="1"/>
          </p:cNvSpPr>
          <p:nvPr>
            <p:ph idx="1"/>
          </p:nvPr>
        </p:nvSpPr>
        <p:spPr/>
        <p:txBody>
          <a:bodyPr>
            <a:normAutofit lnSpcReduction="10000"/>
          </a:bodyPr>
          <a:lstStyle/>
          <a:p>
            <a:r>
              <a:rPr lang="en-GB" sz="2400" dirty="0">
                <a:latin typeface="Helvetica Neue"/>
                <a:cs typeface="Helvetica Neue"/>
              </a:rPr>
              <a:t>Reduced ability of states to conduct social and economic policy on their own terms </a:t>
            </a:r>
            <a:endParaRPr lang="en-US" sz="2400" dirty="0">
              <a:latin typeface="Helvetica Neue"/>
              <a:cs typeface="Helvetica Neue"/>
            </a:endParaRPr>
          </a:p>
          <a:p>
            <a:r>
              <a:rPr lang="en-US" sz="2400" dirty="0">
                <a:latin typeface="Helvetica Neue"/>
                <a:cs typeface="Helvetica Neue"/>
              </a:rPr>
              <a:t>E</a:t>
            </a:r>
            <a:r>
              <a:rPr lang="en-GB" sz="2400" dirty="0" err="1">
                <a:latin typeface="Helvetica Neue"/>
                <a:cs typeface="Helvetica Neue"/>
              </a:rPr>
              <a:t>roded</a:t>
            </a:r>
            <a:r>
              <a:rPr lang="en-GB" sz="2400" dirty="0">
                <a:latin typeface="Helvetica Neue"/>
                <a:cs typeface="Helvetica Neue"/>
              </a:rPr>
              <a:t> democracy: ‘virtual senate’ of investors and lenders</a:t>
            </a:r>
            <a:endParaRPr lang="en-GB" sz="1800" dirty="0">
              <a:latin typeface="Helvetica Neue"/>
              <a:cs typeface="Helvetica Neue"/>
            </a:endParaRPr>
          </a:p>
          <a:p>
            <a:r>
              <a:rPr lang="en-GB" sz="2400" dirty="0">
                <a:latin typeface="Helvetica Neue"/>
                <a:cs typeface="Helvetica Neue"/>
              </a:rPr>
              <a:t>Increased concentration of wealth </a:t>
            </a:r>
            <a:r>
              <a:rPr lang="en-US" sz="2400" dirty="0">
                <a:latin typeface="Helvetica Neue"/>
                <a:cs typeface="Helvetica Neue"/>
              </a:rPr>
              <a:t>and </a:t>
            </a:r>
            <a:r>
              <a:rPr lang="en-GB" sz="2400" dirty="0">
                <a:latin typeface="Helvetica Neue"/>
                <a:cs typeface="Helvetica Neue"/>
              </a:rPr>
              <a:t>monopolisation of profits</a:t>
            </a:r>
            <a:endParaRPr lang="en-GB" sz="2000" dirty="0">
              <a:latin typeface="Helvetica Neue"/>
              <a:cs typeface="Helvetica Neue"/>
            </a:endParaRPr>
          </a:p>
          <a:p>
            <a:r>
              <a:rPr lang="en-GB" sz="2400" dirty="0">
                <a:latin typeface="Helvetica Neue"/>
                <a:cs typeface="Helvetica Neue"/>
              </a:rPr>
              <a:t>Deepened social gap and intensified global inequality</a:t>
            </a:r>
            <a:endParaRPr lang="en-GB" sz="2000" dirty="0">
              <a:latin typeface="Helvetica Neue"/>
              <a:cs typeface="Helvetica Neue"/>
            </a:endParaRPr>
          </a:p>
          <a:p>
            <a:r>
              <a:rPr lang="en-GB" sz="2400" dirty="0">
                <a:latin typeface="Helvetica Neue"/>
                <a:cs typeface="Helvetica Neue"/>
              </a:rPr>
              <a:t>Promoted the dismantling of the welfare state</a:t>
            </a:r>
            <a:endParaRPr lang="en-US" sz="2000" dirty="0">
              <a:latin typeface="Helvetica Neue"/>
              <a:cs typeface="Helvetica Neue"/>
            </a:endParaRPr>
          </a:p>
          <a:p>
            <a:r>
              <a:rPr lang="en-US" sz="2400" dirty="0">
                <a:latin typeface="Helvetica Neue"/>
                <a:cs typeface="Helvetica Neue"/>
              </a:rPr>
              <a:t>I</a:t>
            </a:r>
            <a:r>
              <a:rPr lang="en-GB" sz="2400" dirty="0" err="1">
                <a:latin typeface="Helvetica Neue"/>
                <a:cs typeface="Helvetica Neue"/>
              </a:rPr>
              <a:t>ndividualisation</a:t>
            </a:r>
            <a:r>
              <a:rPr lang="en-GB" sz="2400" dirty="0">
                <a:latin typeface="Helvetica Neue"/>
                <a:cs typeface="Helvetica Neue"/>
              </a:rPr>
              <a:t> of structurally-induced problems</a:t>
            </a:r>
            <a:endParaRPr lang="en-GB" sz="2000" dirty="0">
              <a:latin typeface="Helvetica Neue"/>
              <a:cs typeface="Helvetica Neue"/>
            </a:endParaRPr>
          </a:p>
          <a:p>
            <a:r>
              <a:rPr lang="en-GB" sz="2400" dirty="0">
                <a:latin typeface="Helvetica Neue"/>
                <a:cs typeface="Helvetica Neue"/>
              </a:rPr>
              <a:t>Self-governing responsibility for insuring </a:t>
            </a:r>
            <a:r>
              <a:rPr lang="en-GB" sz="2400" dirty="0" err="1">
                <a:latin typeface="Helvetica Neue"/>
                <a:cs typeface="Helvetica Neue"/>
              </a:rPr>
              <a:t>onself</a:t>
            </a:r>
            <a:r>
              <a:rPr lang="en-GB" sz="2400" dirty="0">
                <a:latin typeface="Helvetica Neue"/>
                <a:cs typeface="Helvetica Neue"/>
              </a:rPr>
              <a:t> against insecurity and precarity</a:t>
            </a:r>
            <a:endParaRPr lang="en-US" sz="2400" dirty="0">
              <a:latin typeface="Helvetica Neue"/>
              <a:cs typeface="Helvetica Neue"/>
            </a:endParaRPr>
          </a:p>
          <a:p>
            <a:endParaRPr lang="en-GB" dirty="0"/>
          </a:p>
        </p:txBody>
      </p:sp>
    </p:spTree>
    <p:extLst>
      <p:ext uri="{BB962C8B-B14F-4D97-AF65-F5344CB8AC3E}">
        <p14:creationId xmlns:p14="http://schemas.microsoft.com/office/powerpoint/2010/main" val="65538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9460B-C712-48CF-ADF6-D05EC2405060}"/>
              </a:ext>
            </a:extLst>
          </p:cNvPr>
          <p:cNvSpPr>
            <a:spLocks noGrp="1"/>
          </p:cNvSpPr>
          <p:nvPr>
            <p:ph type="title"/>
          </p:nvPr>
        </p:nvSpPr>
        <p:spPr>
          <a:xfrm>
            <a:off x="1024128" y="4971088"/>
            <a:ext cx="9720072" cy="1499616"/>
          </a:xfrm>
        </p:spPr>
        <p:txBody>
          <a:bodyPr>
            <a:normAutofit/>
          </a:bodyPr>
          <a:lstStyle/>
          <a:p>
            <a:r>
              <a:rPr lang="en-US">
                <a:solidFill>
                  <a:srgbClr val="FFFFFF"/>
                </a:solidFill>
              </a:rPr>
              <a:t>Key concepts for studying career</a:t>
            </a:r>
            <a:endParaRPr lang="en-GB">
              <a:solidFill>
                <a:srgbClr val="FFFFFF"/>
              </a:solidFill>
            </a:endParaRP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ED4364-CE88-439B-8AF1-93DE96CCC041}"/>
              </a:ext>
            </a:extLst>
          </p:cNvPr>
          <p:cNvGraphicFramePr>
            <a:graphicFrameLocks noGrp="1"/>
          </p:cNvGraphicFramePr>
          <p:nvPr>
            <p:ph idx="1"/>
            <p:extLst>
              <p:ext uri="{D42A27DB-BD31-4B8C-83A1-F6EECF244321}">
                <p14:modId xmlns:p14="http://schemas.microsoft.com/office/powerpoint/2010/main" val="782121240"/>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2807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10;&#10;Description generated with high confidence">
            <a:extLst>
              <a:ext uri="{FF2B5EF4-FFF2-40B4-BE49-F238E27FC236}">
                <a16:creationId xmlns:a16="http://schemas.microsoft.com/office/drawing/2014/main" id="{8F763EBA-CCC8-4480-A6E2-FA8E8DD4F661}"/>
              </a:ext>
            </a:extLst>
          </p:cNvPr>
          <p:cNvPicPr>
            <a:picLocks noChangeAspect="1"/>
          </p:cNvPicPr>
          <p:nvPr/>
        </p:nvPicPr>
        <p:blipFill>
          <a:blip r:embed="rId2"/>
          <a:stretch>
            <a:fillRect/>
          </a:stretch>
        </p:blipFill>
        <p:spPr>
          <a:xfrm>
            <a:off x="-10794" y="1942592"/>
            <a:ext cx="6949440" cy="3909060"/>
          </a:xfrm>
          <a:prstGeom prst="rect">
            <a:avLst/>
          </a:prstGeom>
        </p:spPr>
      </p:pic>
      <p:sp>
        <p:nvSpPr>
          <p:cNvPr id="2" name="Title 1">
            <a:extLst>
              <a:ext uri="{FF2B5EF4-FFF2-40B4-BE49-F238E27FC236}">
                <a16:creationId xmlns:a16="http://schemas.microsoft.com/office/drawing/2014/main" id="{820A4C4E-5E4B-4972-8916-E8C1EF12D6CC}"/>
              </a:ext>
            </a:extLst>
          </p:cNvPr>
          <p:cNvSpPr>
            <a:spLocks noGrp="1"/>
          </p:cNvSpPr>
          <p:nvPr>
            <p:ph type="title"/>
          </p:nvPr>
        </p:nvSpPr>
        <p:spPr/>
        <p:txBody>
          <a:bodyPr/>
          <a:lstStyle/>
          <a:p>
            <a:r>
              <a:rPr lang="en-GB" dirty="0" err="1"/>
              <a:t>Responsibilisation</a:t>
            </a:r>
            <a:r>
              <a:rPr lang="en-GB" dirty="0"/>
              <a:t>?</a:t>
            </a:r>
          </a:p>
        </p:txBody>
      </p:sp>
      <p:pic>
        <p:nvPicPr>
          <p:cNvPr id="8" name="Content Placeholder 7">
            <a:extLst>
              <a:ext uri="{FF2B5EF4-FFF2-40B4-BE49-F238E27FC236}">
                <a16:creationId xmlns:a16="http://schemas.microsoft.com/office/drawing/2014/main" id="{4C7C67CE-331B-4A43-AB89-029B2EB5D051}"/>
              </a:ext>
            </a:extLst>
          </p:cNvPr>
          <p:cNvPicPr>
            <a:picLocks noGrp="1" noChangeAspect="1"/>
          </p:cNvPicPr>
          <p:nvPr>
            <p:ph idx="1"/>
          </p:nvPr>
        </p:nvPicPr>
        <p:blipFill>
          <a:blip r:embed="rId3"/>
          <a:stretch>
            <a:fillRect/>
          </a:stretch>
        </p:blipFill>
        <p:spPr>
          <a:xfrm>
            <a:off x="6350000" y="1942591"/>
            <a:ext cx="5858638" cy="3905759"/>
          </a:xfrm>
        </p:spPr>
      </p:pic>
      <p:sp>
        <p:nvSpPr>
          <p:cNvPr id="4" name="AutoShape 2" descr="Image result for your fault">
            <a:extLst>
              <a:ext uri="{FF2B5EF4-FFF2-40B4-BE49-F238E27FC236}">
                <a16:creationId xmlns:a16="http://schemas.microsoft.com/office/drawing/2014/main" id="{20C5B18F-FCAD-40D3-80A2-7C7B391E8E3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TextBox 2">
            <a:extLst>
              <a:ext uri="{FF2B5EF4-FFF2-40B4-BE49-F238E27FC236}">
                <a16:creationId xmlns:a16="http://schemas.microsoft.com/office/drawing/2014/main" id="{264F2E23-853E-450B-AC55-735E0C3A419F}"/>
              </a:ext>
            </a:extLst>
          </p:cNvPr>
          <p:cNvSpPr txBox="1"/>
          <p:nvPr/>
        </p:nvSpPr>
        <p:spPr>
          <a:xfrm>
            <a:off x="751840" y="5913120"/>
            <a:ext cx="10739120" cy="830997"/>
          </a:xfrm>
          <a:prstGeom prst="rect">
            <a:avLst/>
          </a:prstGeom>
          <a:noFill/>
        </p:spPr>
        <p:txBody>
          <a:bodyPr wrap="square" rtlCol="0">
            <a:spAutoFit/>
          </a:bodyPr>
          <a:lstStyle/>
          <a:p>
            <a:r>
              <a:rPr lang="en-US" sz="2400" dirty="0"/>
              <a:t>Neoliberalism </a:t>
            </a:r>
            <a:r>
              <a:rPr lang="en-US" sz="2400" dirty="0" err="1"/>
              <a:t>colonises</a:t>
            </a:r>
            <a:r>
              <a:rPr lang="en-US" sz="2400" dirty="0"/>
              <a:t> our ethics and our psychologies. It reframes the way that we think in ways that serve the interests of the powerful. </a:t>
            </a:r>
            <a:endParaRPr lang="en-GB" sz="2400" dirty="0"/>
          </a:p>
        </p:txBody>
      </p:sp>
    </p:spTree>
    <p:extLst>
      <p:ext uri="{BB962C8B-B14F-4D97-AF65-F5344CB8AC3E}">
        <p14:creationId xmlns:p14="http://schemas.microsoft.com/office/powerpoint/2010/main" val="556108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1C1D-2C0F-49A6-B860-3C917E2A6CDA}"/>
              </a:ext>
            </a:extLst>
          </p:cNvPr>
          <p:cNvSpPr>
            <a:spLocks noGrp="1"/>
          </p:cNvSpPr>
          <p:nvPr>
            <p:ph type="title"/>
          </p:nvPr>
        </p:nvSpPr>
        <p:spPr/>
        <p:txBody>
          <a:bodyPr/>
          <a:lstStyle/>
          <a:p>
            <a:r>
              <a:rPr lang="en-US" dirty="0"/>
              <a:t>So what about career guidance?</a:t>
            </a:r>
            <a:endParaRPr lang="en-GB" dirty="0"/>
          </a:p>
        </p:txBody>
      </p:sp>
      <p:sp>
        <p:nvSpPr>
          <p:cNvPr id="3" name="Content Placeholder 2">
            <a:extLst>
              <a:ext uri="{FF2B5EF4-FFF2-40B4-BE49-F238E27FC236}">
                <a16:creationId xmlns:a16="http://schemas.microsoft.com/office/drawing/2014/main" id="{ED81901A-06E3-4529-BF26-6E2908016116}"/>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407310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024129" y="585216"/>
            <a:ext cx="3779085" cy="1499616"/>
          </a:xfrm>
        </p:spPr>
        <p:txBody>
          <a:bodyPr>
            <a:normAutofit/>
          </a:bodyPr>
          <a:lstStyle/>
          <a:p>
            <a:r>
              <a:rPr lang="en-GB" sz="3500">
                <a:solidFill>
                  <a:srgbClr val="FFFFFF"/>
                </a:solidFill>
                <a:latin typeface="+mn-lt"/>
              </a:rPr>
              <a:t>The politics of career guidance</a:t>
            </a:r>
          </a:p>
        </p:txBody>
      </p:sp>
      <p:cxnSp>
        <p:nvCxnSpPr>
          <p:cNvPr id="73" name="Straight Connector 7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idx="1"/>
          </p:nvPr>
        </p:nvSpPr>
        <p:spPr>
          <a:xfrm>
            <a:off x="1024129" y="2286000"/>
            <a:ext cx="3791711" cy="3931920"/>
          </a:xfrm>
        </p:spPr>
        <p:txBody>
          <a:bodyPr>
            <a:normAutofit/>
          </a:bodyPr>
          <a:lstStyle/>
          <a:p>
            <a:pPr marL="0" indent="0">
              <a:buNone/>
            </a:pPr>
            <a:r>
              <a:rPr lang="en-AU" sz="2000">
                <a:solidFill>
                  <a:srgbClr val="FFFFFF"/>
                </a:solidFill>
              </a:rPr>
              <a:t>Careers education and guidance is a profoundly political process. It operates at the interface between the individual and society, between self and opportunity, between aspiration and realism. It facilitates the allocation of life chances. Within a society in which such life chances are unequally distributed, it faces the issue of whether it serves to reinforce such inequalities or to reduce them.</a:t>
            </a:r>
          </a:p>
          <a:p>
            <a:pPr marL="0" indent="0">
              <a:buNone/>
            </a:pPr>
            <a:r>
              <a:rPr lang="en-AU" sz="2000" b="1">
                <a:solidFill>
                  <a:srgbClr val="FFFFFF"/>
                </a:solidFill>
              </a:rPr>
              <a:t>Tony Watts</a:t>
            </a:r>
            <a:endParaRPr lang="en-GB" sz="2000" b="1">
              <a:solidFill>
                <a:srgbClr val="FFFFFF"/>
              </a:solidFill>
            </a:endParaRPr>
          </a:p>
          <a:p>
            <a:pPr marL="0" indent="0">
              <a:buNone/>
            </a:pPr>
            <a:endParaRPr lang="en-GB" sz="2000" b="1">
              <a:solidFill>
                <a:srgbClr val="FFFFFF"/>
              </a:solidFill>
            </a:endParaRPr>
          </a:p>
        </p:txBody>
      </p:sp>
      <p:pic>
        <p:nvPicPr>
          <p:cNvPr id="1026" name="Picture 2" descr="Image result for tony watts">
            <a:hlinkClick r:id="rId3"/>
            <a:extLst>
              <a:ext uri="{FF2B5EF4-FFF2-40B4-BE49-F238E27FC236}">
                <a16:creationId xmlns:a16="http://schemas.microsoft.com/office/drawing/2014/main" id="{C01CEEB0-7AE8-4315-9AC6-0F2AD00589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87" r="24649" b="2"/>
          <a:stretch/>
        </p:blipFill>
        <p:spPr bwMode="auto">
          <a:xfrm>
            <a:off x="6274753" y="640080"/>
            <a:ext cx="5098414"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50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0C1A-5B60-4344-BFF1-E1B7149033B1}"/>
              </a:ext>
            </a:extLst>
          </p:cNvPr>
          <p:cNvSpPr>
            <a:spLocks noGrp="1"/>
          </p:cNvSpPr>
          <p:nvPr>
            <p:ph type="title"/>
          </p:nvPr>
        </p:nvSpPr>
        <p:spPr>
          <a:xfrm>
            <a:off x="1024128" y="585216"/>
            <a:ext cx="6066818" cy="1499616"/>
          </a:xfrm>
        </p:spPr>
        <p:txBody>
          <a:bodyPr>
            <a:normAutofit/>
          </a:bodyPr>
          <a:lstStyle/>
          <a:p>
            <a:r>
              <a:rPr lang="en-GB" dirty="0"/>
              <a:t>Defining career guidance</a:t>
            </a:r>
          </a:p>
        </p:txBody>
      </p:sp>
      <p:sp>
        <p:nvSpPr>
          <p:cNvPr id="3" name="Content Placeholder 2">
            <a:extLst>
              <a:ext uri="{FF2B5EF4-FFF2-40B4-BE49-F238E27FC236}">
                <a16:creationId xmlns:a16="http://schemas.microsoft.com/office/drawing/2014/main" id="{543752DD-8C99-4C8F-B76A-3C6C611F35C3}"/>
              </a:ext>
            </a:extLst>
          </p:cNvPr>
          <p:cNvSpPr>
            <a:spLocks noGrp="1"/>
          </p:cNvSpPr>
          <p:nvPr>
            <p:ph idx="1"/>
          </p:nvPr>
        </p:nvSpPr>
        <p:spPr>
          <a:xfrm>
            <a:off x="1024128" y="2286000"/>
            <a:ext cx="6066818" cy="4023360"/>
          </a:xfrm>
        </p:spPr>
        <p:txBody>
          <a:bodyPr>
            <a:normAutofit/>
          </a:bodyPr>
          <a:lstStyle/>
          <a:p>
            <a:pPr marL="0" indent="0">
              <a:buNone/>
            </a:pPr>
            <a:r>
              <a:rPr lang="en-GB" dirty="0"/>
              <a:t>“Career guidance supports </a:t>
            </a:r>
            <a:r>
              <a:rPr lang="en-GB" b="1" dirty="0"/>
              <a:t>individuals and groups</a:t>
            </a:r>
            <a:r>
              <a:rPr lang="en-GB" dirty="0"/>
              <a:t>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a:t>
            </a:r>
            <a:r>
              <a:rPr lang="en-GB" b="1" dirty="0"/>
              <a:t>individuals and groups</a:t>
            </a:r>
            <a:r>
              <a:rPr lang="en-GB" dirty="0"/>
              <a:t> to consider and reconsider work, leisure and learning in the light of new information and experiences and to take both individual and collective action as a result of this.”</a:t>
            </a:r>
            <a:endParaRPr lang="en-GB"/>
          </a:p>
        </p:txBody>
      </p:sp>
      <p:pic>
        <p:nvPicPr>
          <p:cNvPr id="5" name="Picture 4" descr="A picture containing accessory, businesscard&#10;&#10;Description generated with high confidence">
            <a:extLst>
              <a:ext uri="{FF2B5EF4-FFF2-40B4-BE49-F238E27FC236}">
                <a16:creationId xmlns:a16="http://schemas.microsoft.com/office/drawing/2014/main" id="{FEE9D40C-0B0E-4C8D-BA40-90F0FD3193E7}"/>
              </a:ext>
            </a:extLst>
          </p:cNvPr>
          <p:cNvPicPr>
            <a:picLocks noChangeAspect="1"/>
          </p:cNvPicPr>
          <p:nvPr/>
        </p:nvPicPr>
        <p:blipFill rotWithShape="1">
          <a:blip r:embed="rId3">
            <a:extLst>
              <a:ext uri="{28A0092B-C50C-407E-A947-70E740481C1C}">
                <a14:useLocalDpi xmlns:a14="http://schemas.microsoft.com/office/drawing/2010/main" val="0"/>
              </a:ext>
            </a:extLst>
          </a:blip>
          <a:srcRect t="3924" r="-1" b="-1"/>
          <a:stretch/>
        </p:blipFill>
        <p:spPr>
          <a:xfrm>
            <a:off x="7552266" y="10"/>
            <a:ext cx="4639733" cy="6857990"/>
          </a:xfrm>
          <a:prstGeom prst="rect">
            <a:avLst/>
          </a:prstGeom>
        </p:spPr>
      </p:pic>
    </p:spTree>
    <p:extLst>
      <p:ext uri="{BB962C8B-B14F-4D97-AF65-F5344CB8AC3E}">
        <p14:creationId xmlns:p14="http://schemas.microsoft.com/office/powerpoint/2010/main" val="2971832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24128" y="585216"/>
            <a:ext cx="9720072" cy="1499616"/>
          </a:xfrm>
        </p:spPr>
        <p:txBody>
          <a:bodyPr>
            <a:normAutofit/>
          </a:bodyPr>
          <a:lstStyle/>
          <a:p>
            <a:r>
              <a:rPr lang="da-DK"/>
              <a:t>Neoliberal problem representations and solutions </a:t>
            </a:r>
          </a:p>
        </p:txBody>
      </p:sp>
      <p:graphicFrame>
        <p:nvGraphicFramePr>
          <p:cNvPr id="5" name="Pladsholder til indhold 2">
            <a:extLst>
              <a:ext uri="{FF2B5EF4-FFF2-40B4-BE49-F238E27FC236}">
                <a16:creationId xmlns:a16="http://schemas.microsoft.com/office/drawing/2014/main" id="{46646D43-3876-4C6D-9F31-E6569606CD1D}"/>
              </a:ext>
            </a:extLst>
          </p:cNvPr>
          <p:cNvGraphicFramePr>
            <a:graphicFrameLocks noGrp="1"/>
          </p:cNvGraphicFramePr>
          <p:nvPr>
            <p:ph idx="1"/>
            <p:extLst>
              <p:ext uri="{D42A27DB-BD31-4B8C-83A1-F6EECF244321}">
                <p14:modId xmlns:p14="http://schemas.microsoft.com/office/powerpoint/2010/main" val="4111621183"/>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751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24128" y="585216"/>
            <a:ext cx="9720072" cy="1499616"/>
          </a:xfrm>
        </p:spPr>
        <p:txBody>
          <a:bodyPr>
            <a:normAutofit/>
          </a:bodyPr>
          <a:lstStyle/>
          <a:p>
            <a:r>
              <a:rPr lang="da-DK"/>
              <a:t>Alternative problem-representations</a:t>
            </a:r>
          </a:p>
        </p:txBody>
      </p:sp>
      <p:graphicFrame>
        <p:nvGraphicFramePr>
          <p:cNvPr id="5" name="Pladsholder til indhold 2">
            <a:extLst>
              <a:ext uri="{FF2B5EF4-FFF2-40B4-BE49-F238E27FC236}">
                <a16:creationId xmlns:a16="http://schemas.microsoft.com/office/drawing/2014/main" id="{F59E9324-65B3-4882-B937-5B139033F93F}"/>
              </a:ext>
            </a:extLst>
          </p:cNvPr>
          <p:cNvGraphicFramePr>
            <a:graphicFrameLocks noGrp="1"/>
          </p:cNvGraphicFramePr>
          <p:nvPr>
            <p:ph idx="1"/>
            <p:extLst>
              <p:ext uri="{D42A27DB-BD31-4B8C-83A1-F6EECF244321}">
                <p14:modId xmlns:p14="http://schemas.microsoft.com/office/powerpoint/2010/main" val="3139504526"/>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721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87BA-D0B2-4B4D-83EC-0977E32B01EE}"/>
              </a:ext>
            </a:extLst>
          </p:cNvPr>
          <p:cNvSpPr>
            <a:spLocks noGrp="1"/>
          </p:cNvSpPr>
          <p:nvPr>
            <p:ph type="title"/>
          </p:nvPr>
        </p:nvSpPr>
        <p:spPr>
          <a:xfrm>
            <a:off x="1024128" y="585216"/>
            <a:ext cx="9720072" cy="1499616"/>
          </a:xfrm>
        </p:spPr>
        <p:txBody>
          <a:bodyPr>
            <a:normAutofit/>
          </a:bodyPr>
          <a:lstStyle/>
          <a:p>
            <a:r>
              <a:rPr lang="en-GB"/>
              <a:t>Career guidance, social justice and neoliberalism</a:t>
            </a:r>
          </a:p>
        </p:txBody>
      </p:sp>
      <p:graphicFrame>
        <p:nvGraphicFramePr>
          <p:cNvPr id="5" name="Content Placeholder 2">
            <a:extLst>
              <a:ext uri="{FF2B5EF4-FFF2-40B4-BE49-F238E27FC236}">
                <a16:creationId xmlns:a16="http://schemas.microsoft.com/office/drawing/2014/main" id="{4469FD02-A1F0-43F2-BC68-300F51DB7861}"/>
              </a:ext>
            </a:extLst>
          </p:cNvPr>
          <p:cNvGraphicFramePr>
            <a:graphicFrameLocks noGrp="1"/>
          </p:cNvGraphicFramePr>
          <p:nvPr>
            <p:ph idx="1"/>
            <p:extLst>
              <p:ext uri="{D42A27DB-BD31-4B8C-83A1-F6EECF244321}">
                <p14:modId xmlns:p14="http://schemas.microsoft.com/office/powerpoint/2010/main" val="342339272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5301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ACF-AD69-4BD8-AEDB-2537A3FEA324}"/>
              </a:ext>
            </a:extLst>
          </p:cNvPr>
          <p:cNvSpPr>
            <a:spLocks noGrp="1"/>
          </p:cNvSpPr>
          <p:nvPr>
            <p:ph type="title"/>
          </p:nvPr>
        </p:nvSpPr>
        <p:spPr/>
        <p:txBody>
          <a:bodyPr>
            <a:normAutofit/>
          </a:bodyPr>
          <a:lstStyle/>
          <a:p>
            <a:r>
              <a:rPr lang="en-GB">
                <a:solidFill>
                  <a:schemeClr val="tx1"/>
                </a:solidFill>
              </a:rPr>
              <a:t>The two volumes</a:t>
            </a:r>
          </a:p>
        </p:txBody>
      </p:sp>
      <p:graphicFrame>
        <p:nvGraphicFramePr>
          <p:cNvPr id="7" name="Content Placeholder 2">
            <a:extLst>
              <a:ext uri="{FF2B5EF4-FFF2-40B4-BE49-F238E27FC236}">
                <a16:creationId xmlns:a16="http://schemas.microsoft.com/office/drawing/2014/main" id="{63BD3DC2-CF7F-4848-B75F-EFE6A5BD246E}"/>
              </a:ext>
            </a:extLst>
          </p:cNvPr>
          <p:cNvGraphicFramePr>
            <a:graphicFrameLocks noGrp="1"/>
          </p:cNvGraphicFramePr>
          <p:nvPr>
            <p:ph idx="1"/>
            <p:extLst>
              <p:ext uri="{D42A27DB-BD31-4B8C-83A1-F6EECF244321}">
                <p14:modId xmlns:p14="http://schemas.microsoft.com/office/powerpoint/2010/main" val="2814214589"/>
              </p:ext>
            </p:extLst>
          </p:nvPr>
        </p:nvGraphicFramePr>
        <p:xfrm>
          <a:off x="684212" y="2438400"/>
          <a:ext cx="11152187" cy="3614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578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066852-0196-0841-B242-47C99916268F}"/>
              </a:ext>
            </a:extLst>
          </p:cNvPr>
          <p:cNvPicPr>
            <a:picLocks noChangeAspect="1"/>
          </p:cNvPicPr>
          <p:nvPr/>
        </p:nvPicPr>
        <p:blipFill>
          <a:blip r:embed="rId2"/>
          <a:stretch>
            <a:fillRect/>
          </a:stretch>
        </p:blipFill>
        <p:spPr>
          <a:xfrm>
            <a:off x="3376002" y="26521"/>
            <a:ext cx="1691259" cy="2027697"/>
          </a:xfrm>
          <a:prstGeom prst="rect">
            <a:avLst/>
          </a:prstGeom>
        </p:spPr>
      </p:pic>
      <p:pic>
        <p:nvPicPr>
          <p:cNvPr id="47" name="Picture 46">
            <a:extLst>
              <a:ext uri="{FF2B5EF4-FFF2-40B4-BE49-F238E27FC236}">
                <a16:creationId xmlns:a16="http://schemas.microsoft.com/office/drawing/2014/main" id="{08158D5F-3017-B442-BE8D-34CE44E1FD1E}"/>
              </a:ext>
            </a:extLst>
          </p:cNvPr>
          <p:cNvPicPr>
            <a:picLocks noChangeAspect="1"/>
          </p:cNvPicPr>
          <p:nvPr/>
        </p:nvPicPr>
        <p:blipFill>
          <a:blip r:embed="rId3"/>
          <a:stretch>
            <a:fillRect/>
          </a:stretch>
        </p:blipFill>
        <p:spPr>
          <a:xfrm>
            <a:off x="10992504" y="1768125"/>
            <a:ext cx="1858405" cy="1597306"/>
          </a:xfrm>
          <a:prstGeom prst="rect">
            <a:avLst/>
          </a:prstGeom>
        </p:spPr>
      </p:pic>
      <p:pic>
        <p:nvPicPr>
          <p:cNvPr id="57" name="Picture 56">
            <a:extLst>
              <a:ext uri="{FF2B5EF4-FFF2-40B4-BE49-F238E27FC236}">
                <a16:creationId xmlns:a16="http://schemas.microsoft.com/office/drawing/2014/main" id="{6C366A02-E3B7-6648-8736-9EEE2C2C99C2}"/>
              </a:ext>
            </a:extLst>
          </p:cNvPr>
          <p:cNvPicPr>
            <a:picLocks noChangeAspect="1"/>
          </p:cNvPicPr>
          <p:nvPr/>
        </p:nvPicPr>
        <p:blipFill>
          <a:blip r:embed="rId4"/>
          <a:stretch>
            <a:fillRect/>
          </a:stretch>
        </p:blipFill>
        <p:spPr>
          <a:xfrm>
            <a:off x="8086096" y="21672"/>
            <a:ext cx="1474404" cy="1857749"/>
          </a:xfrm>
          <a:prstGeom prst="rect">
            <a:avLst/>
          </a:prstGeom>
        </p:spPr>
      </p:pic>
      <p:pic>
        <p:nvPicPr>
          <p:cNvPr id="19" name="Picture 18">
            <a:extLst>
              <a:ext uri="{FF2B5EF4-FFF2-40B4-BE49-F238E27FC236}">
                <a16:creationId xmlns:a16="http://schemas.microsoft.com/office/drawing/2014/main" id="{54060C4E-795C-074C-BEE5-5AF35152403F}"/>
              </a:ext>
            </a:extLst>
          </p:cNvPr>
          <p:cNvPicPr>
            <a:picLocks noChangeAspect="1"/>
          </p:cNvPicPr>
          <p:nvPr/>
        </p:nvPicPr>
        <p:blipFill>
          <a:blip r:embed="rId5"/>
          <a:stretch>
            <a:fillRect/>
          </a:stretch>
        </p:blipFill>
        <p:spPr>
          <a:xfrm>
            <a:off x="7171827" y="3072084"/>
            <a:ext cx="1644896" cy="2290774"/>
          </a:xfrm>
          <a:prstGeom prst="rect">
            <a:avLst/>
          </a:prstGeom>
        </p:spPr>
      </p:pic>
      <p:pic>
        <p:nvPicPr>
          <p:cNvPr id="45" name="Picture 44">
            <a:extLst>
              <a:ext uri="{FF2B5EF4-FFF2-40B4-BE49-F238E27FC236}">
                <a16:creationId xmlns:a16="http://schemas.microsoft.com/office/drawing/2014/main" id="{846BCAC1-BA3D-C446-AE1C-F4E9EC777E34}"/>
              </a:ext>
            </a:extLst>
          </p:cNvPr>
          <p:cNvPicPr>
            <a:picLocks noChangeAspect="1"/>
          </p:cNvPicPr>
          <p:nvPr/>
        </p:nvPicPr>
        <p:blipFill>
          <a:blip r:embed="rId6"/>
          <a:stretch>
            <a:fillRect/>
          </a:stretch>
        </p:blipFill>
        <p:spPr>
          <a:xfrm>
            <a:off x="7240945" y="1723864"/>
            <a:ext cx="1559071" cy="1559071"/>
          </a:xfrm>
          <a:prstGeom prst="rect">
            <a:avLst/>
          </a:prstGeom>
        </p:spPr>
      </p:pic>
      <p:pic>
        <p:nvPicPr>
          <p:cNvPr id="49" name="Picture 48">
            <a:extLst>
              <a:ext uri="{FF2B5EF4-FFF2-40B4-BE49-F238E27FC236}">
                <a16:creationId xmlns:a16="http://schemas.microsoft.com/office/drawing/2014/main" id="{35734EFD-3C7A-9341-8EA2-B42F583F96CE}"/>
              </a:ext>
            </a:extLst>
          </p:cNvPr>
          <p:cNvPicPr>
            <a:picLocks noChangeAspect="1"/>
          </p:cNvPicPr>
          <p:nvPr/>
        </p:nvPicPr>
        <p:blipFill>
          <a:blip r:embed="rId7"/>
          <a:stretch>
            <a:fillRect/>
          </a:stretch>
        </p:blipFill>
        <p:spPr>
          <a:xfrm>
            <a:off x="9376558" y="-1"/>
            <a:ext cx="1409711" cy="1901096"/>
          </a:xfrm>
          <a:prstGeom prst="rect">
            <a:avLst/>
          </a:prstGeom>
        </p:spPr>
      </p:pic>
      <p:pic>
        <p:nvPicPr>
          <p:cNvPr id="68" name="Picture 67">
            <a:extLst>
              <a:ext uri="{FF2B5EF4-FFF2-40B4-BE49-F238E27FC236}">
                <a16:creationId xmlns:a16="http://schemas.microsoft.com/office/drawing/2014/main" id="{74A7D00A-8376-EA43-A54E-5379C436558A}"/>
              </a:ext>
            </a:extLst>
          </p:cNvPr>
          <p:cNvPicPr>
            <a:picLocks noChangeAspect="1"/>
          </p:cNvPicPr>
          <p:nvPr/>
        </p:nvPicPr>
        <p:blipFill>
          <a:blip r:embed="rId8"/>
          <a:stretch>
            <a:fillRect/>
          </a:stretch>
        </p:blipFill>
        <p:spPr>
          <a:xfrm>
            <a:off x="8378165" y="1730881"/>
            <a:ext cx="1811437" cy="1811437"/>
          </a:xfrm>
          <a:prstGeom prst="rect">
            <a:avLst/>
          </a:prstGeom>
        </p:spPr>
      </p:pic>
      <p:pic>
        <p:nvPicPr>
          <p:cNvPr id="72" name="Picture 71">
            <a:extLst>
              <a:ext uri="{FF2B5EF4-FFF2-40B4-BE49-F238E27FC236}">
                <a16:creationId xmlns:a16="http://schemas.microsoft.com/office/drawing/2014/main" id="{56B07FF3-EB84-154D-8605-787593DE6102}"/>
              </a:ext>
            </a:extLst>
          </p:cNvPr>
          <p:cNvPicPr>
            <a:picLocks noChangeAspect="1"/>
          </p:cNvPicPr>
          <p:nvPr/>
        </p:nvPicPr>
        <p:blipFill>
          <a:blip r:embed="rId9"/>
          <a:stretch>
            <a:fillRect/>
          </a:stretch>
        </p:blipFill>
        <p:spPr>
          <a:xfrm>
            <a:off x="9323207" y="3267629"/>
            <a:ext cx="1955612" cy="1955612"/>
          </a:xfrm>
          <a:prstGeom prst="rect">
            <a:avLst/>
          </a:prstGeom>
        </p:spPr>
      </p:pic>
      <p:pic>
        <p:nvPicPr>
          <p:cNvPr id="4" name="Picture 3">
            <a:extLst>
              <a:ext uri="{FF2B5EF4-FFF2-40B4-BE49-F238E27FC236}">
                <a16:creationId xmlns:a16="http://schemas.microsoft.com/office/drawing/2014/main" id="{38524D9C-AD19-8C4D-A741-B745E0C2E2AD}"/>
              </a:ext>
            </a:extLst>
          </p:cNvPr>
          <p:cNvPicPr>
            <a:picLocks noChangeAspect="1"/>
          </p:cNvPicPr>
          <p:nvPr/>
        </p:nvPicPr>
        <p:blipFill>
          <a:blip r:embed="rId10">
            <a:extLst>
              <a:ext uri="{BEBA8EAE-BF5A-486C-A8C5-ECC9F3942E4B}">
                <a14:imgProps xmlns:a14="http://schemas.microsoft.com/office/drawing/2010/main">
                  <a14:imgLayer>
                    <a14:imgEffect>
                      <a14:saturation sat="33000"/>
                    </a14:imgEffect>
                  </a14:imgLayer>
                </a14:imgProps>
              </a:ext>
            </a:extLst>
          </a:blip>
          <a:stretch>
            <a:fillRect/>
          </a:stretch>
        </p:blipFill>
        <p:spPr>
          <a:xfrm>
            <a:off x="3437986" y="1994887"/>
            <a:ext cx="1610140" cy="2146854"/>
          </a:xfrm>
          <a:prstGeom prst="rect">
            <a:avLst/>
          </a:prstGeom>
        </p:spPr>
      </p:pic>
      <p:pic>
        <p:nvPicPr>
          <p:cNvPr id="29" name="Picture 28">
            <a:extLst>
              <a:ext uri="{FF2B5EF4-FFF2-40B4-BE49-F238E27FC236}">
                <a16:creationId xmlns:a16="http://schemas.microsoft.com/office/drawing/2014/main" id="{926F8CA1-5144-C44E-85B9-502DF0768490}"/>
              </a:ext>
            </a:extLst>
          </p:cNvPr>
          <p:cNvPicPr>
            <a:picLocks noChangeAspect="1"/>
          </p:cNvPicPr>
          <p:nvPr/>
        </p:nvPicPr>
        <p:blipFill>
          <a:blip r:embed="rId11"/>
          <a:stretch>
            <a:fillRect/>
          </a:stretch>
        </p:blipFill>
        <p:spPr>
          <a:xfrm>
            <a:off x="3460480" y="4030048"/>
            <a:ext cx="1566282" cy="1270660"/>
          </a:xfrm>
          <a:prstGeom prst="rect">
            <a:avLst/>
          </a:prstGeom>
        </p:spPr>
      </p:pic>
      <p:pic>
        <p:nvPicPr>
          <p:cNvPr id="21" name="Picture 20">
            <a:extLst>
              <a:ext uri="{FF2B5EF4-FFF2-40B4-BE49-F238E27FC236}">
                <a16:creationId xmlns:a16="http://schemas.microsoft.com/office/drawing/2014/main" id="{1B824855-5AF6-F643-9CFB-5F3D2C90F16F}"/>
              </a:ext>
            </a:extLst>
          </p:cNvPr>
          <p:cNvPicPr>
            <a:picLocks noChangeAspect="1"/>
          </p:cNvPicPr>
          <p:nvPr/>
        </p:nvPicPr>
        <p:blipFill>
          <a:blip r:embed="rId12"/>
          <a:stretch>
            <a:fillRect/>
          </a:stretch>
        </p:blipFill>
        <p:spPr>
          <a:xfrm>
            <a:off x="4985376" y="1723865"/>
            <a:ext cx="1642406" cy="2471903"/>
          </a:xfrm>
          <a:prstGeom prst="rect">
            <a:avLst/>
          </a:prstGeom>
        </p:spPr>
      </p:pic>
      <p:pic>
        <p:nvPicPr>
          <p:cNvPr id="31" name="Picture 30">
            <a:extLst>
              <a:ext uri="{FF2B5EF4-FFF2-40B4-BE49-F238E27FC236}">
                <a16:creationId xmlns:a16="http://schemas.microsoft.com/office/drawing/2014/main" id="{4CA871F9-C9F0-C943-B19D-9B66654A0BA3}"/>
              </a:ext>
            </a:extLst>
          </p:cNvPr>
          <p:cNvPicPr>
            <a:picLocks noChangeAspect="1"/>
          </p:cNvPicPr>
          <p:nvPr/>
        </p:nvPicPr>
        <p:blipFill>
          <a:blip r:embed="rId13"/>
          <a:stretch>
            <a:fillRect/>
          </a:stretch>
        </p:blipFill>
        <p:spPr>
          <a:xfrm>
            <a:off x="5004385" y="3672592"/>
            <a:ext cx="1253490" cy="1767324"/>
          </a:xfrm>
          <a:prstGeom prst="rect">
            <a:avLst/>
          </a:prstGeom>
        </p:spPr>
      </p:pic>
      <p:pic>
        <p:nvPicPr>
          <p:cNvPr id="25" name="Picture 24">
            <a:extLst>
              <a:ext uri="{FF2B5EF4-FFF2-40B4-BE49-F238E27FC236}">
                <a16:creationId xmlns:a16="http://schemas.microsoft.com/office/drawing/2014/main" id="{99028FEA-6612-E846-96A2-199DD215383B}"/>
              </a:ext>
            </a:extLst>
          </p:cNvPr>
          <p:cNvPicPr>
            <a:picLocks noChangeAspect="1"/>
          </p:cNvPicPr>
          <p:nvPr/>
        </p:nvPicPr>
        <p:blipFill>
          <a:blip r:embed="rId14"/>
          <a:stretch>
            <a:fillRect/>
          </a:stretch>
        </p:blipFill>
        <p:spPr>
          <a:xfrm>
            <a:off x="6970157" y="4597686"/>
            <a:ext cx="2668250" cy="1500891"/>
          </a:xfrm>
          <a:prstGeom prst="rect">
            <a:avLst/>
          </a:prstGeom>
        </p:spPr>
      </p:pic>
      <p:pic>
        <p:nvPicPr>
          <p:cNvPr id="5" name="Picture 4">
            <a:extLst>
              <a:ext uri="{FF2B5EF4-FFF2-40B4-BE49-F238E27FC236}">
                <a16:creationId xmlns:a16="http://schemas.microsoft.com/office/drawing/2014/main" id="{7A0EAECD-8872-2747-A7FF-DC344D40A884}"/>
              </a:ext>
            </a:extLst>
          </p:cNvPr>
          <p:cNvPicPr>
            <a:picLocks noChangeAspect="1"/>
          </p:cNvPicPr>
          <p:nvPr/>
        </p:nvPicPr>
        <p:blipFill>
          <a:blip r:embed="rId15"/>
          <a:stretch>
            <a:fillRect/>
          </a:stretch>
        </p:blipFill>
        <p:spPr>
          <a:xfrm>
            <a:off x="0" y="0"/>
            <a:ext cx="1723869" cy="1723869"/>
          </a:xfrm>
          <a:prstGeom prst="rect">
            <a:avLst/>
          </a:prstGeom>
        </p:spPr>
      </p:pic>
      <p:pic>
        <p:nvPicPr>
          <p:cNvPr id="53" name="Picture 52">
            <a:extLst>
              <a:ext uri="{FF2B5EF4-FFF2-40B4-BE49-F238E27FC236}">
                <a16:creationId xmlns:a16="http://schemas.microsoft.com/office/drawing/2014/main" id="{081A045A-D864-7944-ADFE-9446F0888A03}"/>
              </a:ext>
            </a:extLst>
          </p:cNvPr>
          <p:cNvPicPr>
            <a:picLocks noChangeAspect="1"/>
          </p:cNvPicPr>
          <p:nvPr/>
        </p:nvPicPr>
        <p:blipFill>
          <a:blip r:embed="rId16"/>
          <a:stretch>
            <a:fillRect/>
          </a:stretch>
        </p:blipFill>
        <p:spPr>
          <a:xfrm>
            <a:off x="7462106" y="5651117"/>
            <a:ext cx="1606746" cy="1265708"/>
          </a:xfrm>
          <a:prstGeom prst="rect">
            <a:avLst/>
          </a:prstGeom>
        </p:spPr>
      </p:pic>
      <p:pic>
        <p:nvPicPr>
          <p:cNvPr id="11" name="Picture 10">
            <a:extLst>
              <a:ext uri="{FF2B5EF4-FFF2-40B4-BE49-F238E27FC236}">
                <a16:creationId xmlns:a16="http://schemas.microsoft.com/office/drawing/2014/main" id="{932EFA47-37E4-AD4B-BC7C-07B313F24857}"/>
              </a:ext>
            </a:extLst>
          </p:cNvPr>
          <p:cNvPicPr>
            <a:picLocks noChangeAspect="1"/>
          </p:cNvPicPr>
          <p:nvPr/>
        </p:nvPicPr>
        <p:blipFill>
          <a:blip r:embed="rId17"/>
          <a:stretch>
            <a:fillRect/>
          </a:stretch>
        </p:blipFill>
        <p:spPr>
          <a:xfrm>
            <a:off x="-1" y="1469038"/>
            <a:ext cx="1723869" cy="1723869"/>
          </a:xfrm>
          <a:prstGeom prst="rect">
            <a:avLst/>
          </a:prstGeom>
        </p:spPr>
      </p:pic>
      <p:pic>
        <p:nvPicPr>
          <p:cNvPr id="85" name="Picture 84">
            <a:extLst>
              <a:ext uri="{FF2B5EF4-FFF2-40B4-BE49-F238E27FC236}">
                <a16:creationId xmlns:a16="http://schemas.microsoft.com/office/drawing/2014/main" id="{85E6899F-C149-A84F-AF80-DD9196D11AEB}"/>
              </a:ext>
            </a:extLst>
          </p:cNvPr>
          <p:cNvPicPr/>
          <p:nvPr/>
        </p:nvPicPr>
        <p:blipFill>
          <a:blip r:embed="rId18" cstate="print">
            <a:extLst>
              <a:ext uri="{28A0092B-C50C-407E-A947-70E740481C1C}">
                <a14:useLocalDpi xmlns:a14="http://schemas.microsoft.com/office/drawing/2010/main" val="0"/>
              </a:ext>
            </a:extLst>
          </a:blip>
          <a:stretch>
            <a:fillRect/>
          </a:stretch>
        </p:blipFill>
        <p:spPr>
          <a:xfrm>
            <a:off x="4512159" y="5214411"/>
            <a:ext cx="1889895" cy="1643588"/>
          </a:xfrm>
          <a:prstGeom prst="rect">
            <a:avLst/>
          </a:prstGeom>
        </p:spPr>
      </p:pic>
      <p:pic>
        <p:nvPicPr>
          <p:cNvPr id="78" name="Picture 77">
            <a:extLst>
              <a:ext uri="{FF2B5EF4-FFF2-40B4-BE49-F238E27FC236}">
                <a16:creationId xmlns:a16="http://schemas.microsoft.com/office/drawing/2014/main" id="{3B80E563-AE67-664C-89F4-96BF5EBC25BA}"/>
              </a:ext>
            </a:extLst>
          </p:cNvPr>
          <p:cNvPicPr>
            <a:picLocks noChangeAspect="1"/>
          </p:cNvPicPr>
          <p:nvPr/>
        </p:nvPicPr>
        <p:blipFill>
          <a:blip r:embed="rId19"/>
          <a:stretch>
            <a:fillRect/>
          </a:stretch>
        </p:blipFill>
        <p:spPr>
          <a:xfrm>
            <a:off x="11137105" y="5613342"/>
            <a:ext cx="1098689" cy="1252506"/>
          </a:xfrm>
          <a:prstGeom prst="rect">
            <a:avLst/>
          </a:prstGeom>
        </p:spPr>
      </p:pic>
      <p:pic>
        <p:nvPicPr>
          <p:cNvPr id="66" name="Picture 65">
            <a:extLst>
              <a:ext uri="{FF2B5EF4-FFF2-40B4-BE49-F238E27FC236}">
                <a16:creationId xmlns:a16="http://schemas.microsoft.com/office/drawing/2014/main" id="{63DBEDF6-573B-0245-94BE-27E5E216465F}"/>
              </a:ext>
            </a:extLst>
          </p:cNvPr>
          <p:cNvPicPr>
            <a:picLocks noChangeAspect="1"/>
          </p:cNvPicPr>
          <p:nvPr/>
        </p:nvPicPr>
        <p:blipFill>
          <a:blip r:embed="rId20"/>
          <a:stretch>
            <a:fillRect/>
          </a:stretch>
        </p:blipFill>
        <p:spPr>
          <a:xfrm>
            <a:off x="10590986" y="577"/>
            <a:ext cx="1756377" cy="1756377"/>
          </a:xfrm>
          <a:prstGeom prst="rect">
            <a:avLst/>
          </a:prstGeom>
        </p:spPr>
      </p:pic>
      <p:pic>
        <p:nvPicPr>
          <p:cNvPr id="51" name="Picture 50">
            <a:extLst>
              <a:ext uri="{FF2B5EF4-FFF2-40B4-BE49-F238E27FC236}">
                <a16:creationId xmlns:a16="http://schemas.microsoft.com/office/drawing/2014/main" id="{04D6D982-E372-B742-9D69-E706382187E9}"/>
              </a:ext>
            </a:extLst>
          </p:cNvPr>
          <p:cNvPicPr>
            <a:picLocks noChangeAspect="1"/>
          </p:cNvPicPr>
          <p:nvPr/>
        </p:nvPicPr>
        <p:blipFill>
          <a:blip r:embed="rId21"/>
          <a:stretch>
            <a:fillRect/>
          </a:stretch>
        </p:blipFill>
        <p:spPr>
          <a:xfrm>
            <a:off x="1101761" y="5125649"/>
            <a:ext cx="1428697" cy="1861066"/>
          </a:xfrm>
          <a:prstGeom prst="rect">
            <a:avLst/>
          </a:prstGeom>
        </p:spPr>
      </p:pic>
      <p:pic>
        <p:nvPicPr>
          <p:cNvPr id="23" name="Picture 22">
            <a:extLst>
              <a:ext uri="{FF2B5EF4-FFF2-40B4-BE49-F238E27FC236}">
                <a16:creationId xmlns:a16="http://schemas.microsoft.com/office/drawing/2014/main" id="{3BFECE60-EAC8-AF44-9865-94BAB2F4B6B3}"/>
              </a:ext>
            </a:extLst>
          </p:cNvPr>
          <p:cNvPicPr>
            <a:picLocks noChangeAspect="1"/>
          </p:cNvPicPr>
          <p:nvPr/>
        </p:nvPicPr>
        <p:blipFill>
          <a:blip r:embed="rId22"/>
          <a:stretch>
            <a:fillRect/>
          </a:stretch>
        </p:blipFill>
        <p:spPr>
          <a:xfrm>
            <a:off x="6396120" y="-1"/>
            <a:ext cx="1723866" cy="1723866"/>
          </a:xfrm>
          <a:prstGeom prst="rect">
            <a:avLst/>
          </a:prstGeom>
        </p:spPr>
      </p:pic>
      <p:pic>
        <p:nvPicPr>
          <p:cNvPr id="7" name="Picture 6">
            <a:extLst>
              <a:ext uri="{FF2B5EF4-FFF2-40B4-BE49-F238E27FC236}">
                <a16:creationId xmlns:a16="http://schemas.microsoft.com/office/drawing/2014/main" id="{38B33DD1-1CD3-894F-B4B0-AB6713A52DA9}"/>
              </a:ext>
            </a:extLst>
          </p:cNvPr>
          <p:cNvPicPr>
            <a:picLocks noChangeAspect="1"/>
          </p:cNvPicPr>
          <p:nvPr/>
        </p:nvPicPr>
        <p:blipFill>
          <a:blip r:embed="rId23"/>
          <a:stretch>
            <a:fillRect/>
          </a:stretch>
        </p:blipFill>
        <p:spPr>
          <a:xfrm>
            <a:off x="1723869" y="0"/>
            <a:ext cx="1723869" cy="1723869"/>
          </a:xfrm>
          <a:prstGeom prst="rect">
            <a:avLst/>
          </a:prstGeom>
        </p:spPr>
      </p:pic>
      <p:pic>
        <p:nvPicPr>
          <p:cNvPr id="13" name="Picture 12">
            <a:extLst>
              <a:ext uri="{FF2B5EF4-FFF2-40B4-BE49-F238E27FC236}">
                <a16:creationId xmlns:a16="http://schemas.microsoft.com/office/drawing/2014/main" id="{67E258A7-856F-774D-B1DA-D188FFE45699}"/>
              </a:ext>
            </a:extLst>
          </p:cNvPr>
          <p:cNvPicPr>
            <a:picLocks noChangeAspect="1"/>
          </p:cNvPicPr>
          <p:nvPr/>
        </p:nvPicPr>
        <p:blipFill>
          <a:blip r:embed="rId24"/>
          <a:stretch>
            <a:fillRect/>
          </a:stretch>
        </p:blipFill>
        <p:spPr>
          <a:xfrm>
            <a:off x="1715853" y="1723867"/>
            <a:ext cx="1739900" cy="1155700"/>
          </a:xfrm>
          <a:prstGeom prst="rect">
            <a:avLst/>
          </a:prstGeom>
        </p:spPr>
      </p:pic>
      <p:pic>
        <p:nvPicPr>
          <p:cNvPr id="15" name="Picture 14">
            <a:extLst>
              <a:ext uri="{FF2B5EF4-FFF2-40B4-BE49-F238E27FC236}">
                <a16:creationId xmlns:a16="http://schemas.microsoft.com/office/drawing/2014/main" id="{50B4A5A5-E7E0-9F4A-8826-946F965CFEFA}"/>
              </a:ext>
            </a:extLst>
          </p:cNvPr>
          <p:cNvPicPr>
            <a:picLocks noChangeAspect="1"/>
          </p:cNvPicPr>
          <p:nvPr/>
        </p:nvPicPr>
        <p:blipFill>
          <a:blip r:embed="rId25"/>
          <a:stretch>
            <a:fillRect/>
          </a:stretch>
        </p:blipFill>
        <p:spPr>
          <a:xfrm>
            <a:off x="4993392" y="-1"/>
            <a:ext cx="1723867" cy="1723867"/>
          </a:xfrm>
          <a:prstGeom prst="rect">
            <a:avLst/>
          </a:prstGeom>
        </p:spPr>
      </p:pic>
      <p:pic>
        <p:nvPicPr>
          <p:cNvPr id="17" name="Picture 16">
            <a:extLst>
              <a:ext uri="{FF2B5EF4-FFF2-40B4-BE49-F238E27FC236}">
                <a16:creationId xmlns:a16="http://schemas.microsoft.com/office/drawing/2014/main" id="{4BC67E0C-2C97-454A-BF30-1B4E0929C153}"/>
              </a:ext>
            </a:extLst>
          </p:cNvPr>
          <p:cNvPicPr>
            <a:picLocks noChangeAspect="1"/>
          </p:cNvPicPr>
          <p:nvPr/>
        </p:nvPicPr>
        <p:blipFill>
          <a:blip r:embed="rId26"/>
          <a:stretch>
            <a:fillRect/>
          </a:stretch>
        </p:blipFill>
        <p:spPr>
          <a:xfrm>
            <a:off x="1696385" y="2879566"/>
            <a:ext cx="1759368" cy="1731885"/>
          </a:xfrm>
          <a:prstGeom prst="rect">
            <a:avLst/>
          </a:prstGeom>
        </p:spPr>
      </p:pic>
      <p:pic>
        <p:nvPicPr>
          <p:cNvPr id="27" name="Picture 26">
            <a:extLst>
              <a:ext uri="{FF2B5EF4-FFF2-40B4-BE49-F238E27FC236}">
                <a16:creationId xmlns:a16="http://schemas.microsoft.com/office/drawing/2014/main" id="{AA60CC0B-4F2D-8743-873E-6B9E1B9F25D7}"/>
              </a:ext>
            </a:extLst>
          </p:cNvPr>
          <p:cNvPicPr>
            <a:picLocks noChangeAspect="1"/>
          </p:cNvPicPr>
          <p:nvPr/>
        </p:nvPicPr>
        <p:blipFill>
          <a:blip r:embed="rId27"/>
          <a:stretch>
            <a:fillRect/>
          </a:stretch>
        </p:blipFill>
        <p:spPr>
          <a:xfrm>
            <a:off x="6252155" y="1723864"/>
            <a:ext cx="1308100" cy="1571860"/>
          </a:xfrm>
          <a:prstGeom prst="rect">
            <a:avLst/>
          </a:prstGeom>
        </p:spPr>
      </p:pic>
      <p:pic>
        <p:nvPicPr>
          <p:cNvPr id="33" name="Picture 32">
            <a:extLst>
              <a:ext uri="{FF2B5EF4-FFF2-40B4-BE49-F238E27FC236}">
                <a16:creationId xmlns:a16="http://schemas.microsoft.com/office/drawing/2014/main" id="{ED307B51-036E-BA4F-9A5B-A71F666B542B}"/>
              </a:ext>
            </a:extLst>
          </p:cNvPr>
          <p:cNvPicPr>
            <a:picLocks noChangeAspect="1"/>
          </p:cNvPicPr>
          <p:nvPr/>
        </p:nvPicPr>
        <p:blipFill>
          <a:blip r:embed="rId28"/>
          <a:stretch>
            <a:fillRect/>
          </a:stretch>
        </p:blipFill>
        <p:spPr>
          <a:xfrm>
            <a:off x="6254654" y="3283967"/>
            <a:ext cx="1311757" cy="1327483"/>
          </a:xfrm>
          <a:prstGeom prst="rect">
            <a:avLst/>
          </a:prstGeom>
        </p:spPr>
      </p:pic>
      <p:pic>
        <p:nvPicPr>
          <p:cNvPr id="35" name="Picture 34">
            <a:extLst>
              <a:ext uri="{FF2B5EF4-FFF2-40B4-BE49-F238E27FC236}">
                <a16:creationId xmlns:a16="http://schemas.microsoft.com/office/drawing/2014/main" id="{C15FE04A-8924-DE4C-9902-A6CCC96779C7}"/>
              </a:ext>
            </a:extLst>
          </p:cNvPr>
          <p:cNvPicPr>
            <a:picLocks noChangeAspect="1"/>
          </p:cNvPicPr>
          <p:nvPr/>
        </p:nvPicPr>
        <p:blipFill>
          <a:blip r:embed="rId29"/>
          <a:stretch>
            <a:fillRect/>
          </a:stretch>
        </p:blipFill>
        <p:spPr>
          <a:xfrm>
            <a:off x="2250720" y="5008166"/>
            <a:ext cx="1241204" cy="1868626"/>
          </a:xfrm>
          <a:prstGeom prst="rect">
            <a:avLst/>
          </a:prstGeom>
        </p:spPr>
      </p:pic>
      <p:pic>
        <p:nvPicPr>
          <p:cNvPr id="37" name="Picture 36">
            <a:extLst>
              <a:ext uri="{FF2B5EF4-FFF2-40B4-BE49-F238E27FC236}">
                <a16:creationId xmlns:a16="http://schemas.microsoft.com/office/drawing/2014/main" id="{1BDD13ED-D0D9-B84C-8D77-82C63296F27D}"/>
              </a:ext>
            </a:extLst>
          </p:cNvPr>
          <p:cNvPicPr>
            <a:picLocks noChangeAspect="1"/>
          </p:cNvPicPr>
          <p:nvPr/>
        </p:nvPicPr>
        <p:blipFill>
          <a:blip r:embed="rId30"/>
          <a:stretch>
            <a:fillRect/>
          </a:stretch>
        </p:blipFill>
        <p:spPr>
          <a:xfrm>
            <a:off x="-4300" y="2890709"/>
            <a:ext cx="1726743" cy="1751462"/>
          </a:xfrm>
          <a:prstGeom prst="rect">
            <a:avLst/>
          </a:prstGeom>
        </p:spPr>
      </p:pic>
      <p:pic>
        <p:nvPicPr>
          <p:cNvPr id="41" name="Picture 40">
            <a:extLst>
              <a:ext uri="{FF2B5EF4-FFF2-40B4-BE49-F238E27FC236}">
                <a16:creationId xmlns:a16="http://schemas.microsoft.com/office/drawing/2014/main" id="{5A9D4F54-DFD9-764D-8402-DBD4954B59AC}"/>
              </a:ext>
            </a:extLst>
          </p:cNvPr>
          <p:cNvPicPr>
            <a:picLocks noChangeAspect="1"/>
          </p:cNvPicPr>
          <p:nvPr/>
        </p:nvPicPr>
        <p:blipFill>
          <a:blip r:embed="rId31"/>
          <a:stretch>
            <a:fillRect/>
          </a:stretch>
        </p:blipFill>
        <p:spPr>
          <a:xfrm>
            <a:off x="1296028" y="4037861"/>
            <a:ext cx="1651000" cy="1219200"/>
          </a:xfrm>
          <a:prstGeom prst="rect">
            <a:avLst/>
          </a:prstGeom>
        </p:spPr>
      </p:pic>
      <p:pic>
        <p:nvPicPr>
          <p:cNvPr id="43" name="Picture 42">
            <a:extLst>
              <a:ext uri="{FF2B5EF4-FFF2-40B4-BE49-F238E27FC236}">
                <a16:creationId xmlns:a16="http://schemas.microsoft.com/office/drawing/2014/main" id="{4253F43A-1E61-0648-9317-77377D9B78C8}"/>
              </a:ext>
            </a:extLst>
          </p:cNvPr>
          <p:cNvPicPr>
            <a:picLocks noChangeAspect="1"/>
          </p:cNvPicPr>
          <p:nvPr/>
        </p:nvPicPr>
        <p:blipFill>
          <a:blip r:embed="rId32"/>
          <a:stretch>
            <a:fillRect/>
          </a:stretch>
        </p:blipFill>
        <p:spPr>
          <a:xfrm>
            <a:off x="11258" y="5158488"/>
            <a:ext cx="1275209" cy="1700279"/>
          </a:xfrm>
          <a:prstGeom prst="rect">
            <a:avLst/>
          </a:prstGeom>
        </p:spPr>
      </p:pic>
      <p:pic>
        <p:nvPicPr>
          <p:cNvPr id="55" name="Picture 54">
            <a:extLst>
              <a:ext uri="{FF2B5EF4-FFF2-40B4-BE49-F238E27FC236}">
                <a16:creationId xmlns:a16="http://schemas.microsoft.com/office/drawing/2014/main" id="{0596A407-4341-194F-A5B1-E5F353F5FCD6}"/>
              </a:ext>
            </a:extLst>
          </p:cNvPr>
          <p:cNvPicPr>
            <a:picLocks noChangeAspect="1"/>
          </p:cNvPicPr>
          <p:nvPr/>
        </p:nvPicPr>
        <p:blipFill>
          <a:blip r:embed="rId33"/>
          <a:stretch>
            <a:fillRect/>
          </a:stretch>
        </p:blipFill>
        <p:spPr>
          <a:xfrm>
            <a:off x="3468167" y="5220531"/>
            <a:ext cx="1259591" cy="1637468"/>
          </a:xfrm>
          <a:prstGeom prst="rect">
            <a:avLst/>
          </a:prstGeom>
        </p:spPr>
      </p:pic>
      <p:pic>
        <p:nvPicPr>
          <p:cNvPr id="59" name="Picture 58">
            <a:extLst>
              <a:ext uri="{FF2B5EF4-FFF2-40B4-BE49-F238E27FC236}">
                <a16:creationId xmlns:a16="http://schemas.microsoft.com/office/drawing/2014/main" id="{46036B4D-9152-E94B-95FF-8A4D239E62AA}"/>
              </a:ext>
            </a:extLst>
          </p:cNvPr>
          <p:cNvPicPr>
            <a:picLocks noChangeAspect="1"/>
          </p:cNvPicPr>
          <p:nvPr/>
        </p:nvPicPr>
        <p:blipFill>
          <a:blip r:embed="rId34"/>
          <a:stretch>
            <a:fillRect/>
          </a:stretch>
        </p:blipFill>
        <p:spPr>
          <a:xfrm>
            <a:off x="6259006" y="4606121"/>
            <a:ext cx="767668" cy="1051600"/>
          </a:xfrm>
          <a:prstGeom prst="rect">
            <a:avLst/>
          </a:prstGeom>
        </p:spPr>
      </p:pic>
      <p:pic>
        <p:nvPicPr>
          <p:cNvPr id="64" name="Picture 63">
            <a:extLst>
              <a:ext uri="{FF2B5EF4-FFF2-40B4-BE49-F238E27FC236}">
                <a16:creationId xmlns:a16="http://schemas.microsoft.com/office/drawing/2014/main" id="{77035378-F491-994E-84DA-C966104FD61C}"/>
              </a:ext>
            </a:extLst>
          </p:cNvPr>
          <p:cNvPicPr>
            <a:picLocks noChangeAspect="1"/>
          </p:cNvPicPr>
          <p:nvPr/>
        </p:nvPicPr>
        <p:blipFill>
          <a:blip r:embed="rId35"/>
          <a:stretch>
            <a:fillRect/>
          </a:stretch>
        </p:blipFill>
        <p:spPr>
          <a:xfrm>
            <a:off x="8840035" y="4606120"/>
            <a:ext cx="1422400" cy="1422400"/>
          </a:xfrm>
          <a:prstGeom prst="rect">
            <a:avLst/>
          </a:prstGeom>
        </p:spPr>
      </p:pic>
      <p:pic>
        <p:nvPicPr>
          <p:cNvPr id="70" name="Picture 69">
            <a:extLst>
              <a:ext uri="{FF2B5EF4-FFF2-40B4-BE49-F238E27FC236}">
                <a16:creationId xmlns:a16="http://schemas.microsoft.com/office/drawing/2014/main" id="{80B7B6E9-0E28-B447-972F-6F9FCB26B23C}"/>
              </a:ext>
            </a:extLst>
          </p:cNvPr>
          <p:cNvPicPr>
            <a:picLocks noChangeAspect="1"/>
          </p:cNvPicPr>
          <p:nvPr/>
        </p:nvPicPr>
        <p:blipFill>
          <a:blip r:embed="rId36"/>
          <a:stretch>
            <a:fillRect/>
          </a:stretch>
        </p:blipFill>
        <p:spPr>
          <a:xfrm>
            <a:off x="11143261" y="4536105"/>
            <a:ext cx="1074883" cy="1074883"/>
          </a:xfrm>
          <a:prstGeom prst="rect">
            <a:avLst/>
          </a:prstGeom>
        </p:spPr>
      </p:pic>
      <p:pic>
        <p:nvPicPr>
          <p:cNvPr id="74" name="Picture 73">
            <a:extLst>
              <a:ext uri="{FF2B5EF4-FFF2-40B4-BE49-F238E27FC236}">
                <a16:creationId xmlns:a16="http://schemas.microsoft.com/office/drawing/2014/main" id="{783D88E6-9F6E-BE44-A959-35C0A77ADC90}"/>
              </a:ext>
            </a:extLst>
          </p:cNvPr>
          <p:cNvPicPr>
            <a:picLocks noChangeAspect="1"/>
          </p:cNvPicPr>
          <p:nvPr/>
        </p:nvPicPr>
        <p:blipFill>
          <a:blip r:embed="rId37"/>
          <a:stretch>
            <a:fillRect/>
          </a:stretch>
        </p:blipFill>
        <p:spPr>
          <a:xfrm>
            <a:off x="10230809" y="4598419"/>
            <a:ext cx="1025988" cy="1419945"/>
          </a:xfrm>
          <a:prstGeom prst="rect">
            <a:avLst/>
          </a:prstGeom>
        </p:spPr>
      </p:pic>
      <p:pic>
        <p:nvPicPr>
          <p:cNvPr id="76" name="Picture 75">
            <a:extLst>
              <a:ext uri="{FF2B5EF4-FFF2-40B4-BE49-F238E27FC236}">
                <a16:creationId xmlns:a16="http://schemas.microsoft.com/office/drawing/2014/main" id="{AA57CCC1-0836-B94A-BB66-A9B2A526E8C6}"/>
              </a:ext>
            </a:extLst>
          </p:cNvPr>
          <p:cNvPicPr>
            <a:picLocks noChangeAspect="1"/>
          </p:cNvPicPr>
          <p:nvPr/>
        </p:nvPicPr>
        <p:blipFill>
          <a:blip r:embed="rId38"/>
          <a:stretch>
            <a:fillRect/>
          </a:stretch>
        </p:blipFill>
        <p:spPr>
          <a:xfrm>
            <a:off x="6264267" y="5657720"/>
            <a:ext cx="1200279" cy="1200279"/>
          </a:xfrm>
          <a:prstGeom prst="rect">
            <a:avLst/>
          </a:prstGeom>
        </p:spPr>
      </p:pic>
      <p:pic>
        <p:nvPicPr>
          <p:cNvPr id="82" name="Picture 81">
            <a:extLst>
              <a:ext uri="{FF2B5EF4-FFF2-40B4-BE49-F238E27FC236}">
                <a16:creationId xmlns:a16="http://schemas.microsoft.com/office/drawing/2014/main" id="{6B2FC142-9382-1547-BFFE-8995248631BF}"/>
              </a:ext>
            </a:extLst>
          </p:cNvPr>
          <p:cNvPicPr>
            <a:picLocks noChangeAspect="1"/>
          </p:cNvPicPr>
          <p:nvPr/>
        </p:nvPicPr>
        <p:blipFill>
          <a:blip r:embed="rId39"/>
          <a:stretch>
            <a:fillRect/>
          </a:stretch>
        </p:blipFill>
        <p:spPr>
          <a:xfrm>
            <a:off x="9848538" y="5861641"/>
            <a:ext cx="1388630" cy="1004207"/>
          </a:xfrm>
          <a:prstGeom prst="rect">
            <a:avLst/>
          </a:prstGeom>
        </p:spPr>
      </p:pic>
      <p:pic>
        <p:nvPicPr>
          <p:cNvPr id="84" name="Picture 83">
            <a:extLst>
              <a:ext uri="{FF2B5EF4-FFF2-40B4-BE49-F238E27FC236}">
                <a16:creationId xmlns:a16="http://schemas.microsoft.com/office/drawing/2014/main" id="{1168EFC9-AD49-6244-8F10-0B673FCCDAC2}"/>
              </a:ext>
            </a:extLst>
          </p:cNvPr>
          <p:cNvPicPr>
            <a:picLocks noChangeAspect="1"/>
          </p:cNvPicPr>
          <p:nvPr/>
        </p:nvPicPr>
        <p:blipFill>
          <a:blip r:embed="rId40"/>
          <a:stretch>
            <a:fillRect/>
          </a:stretch>
        </p:blipFill>
        <p:spPr>
          <a:xfrm>
            <a:off x="8740138" y="5861641"/>
            <a:ext cx="1126330" cy="1126330"/>
          </a:xfrm>
          <a:prstGeom prst="rect">
            <a:avLst/>
          </a:prstGeom>
        </p:spPr>
      </p:pic>
      <p:pic>
        <p:nvPicPr>
          <p:cNvPr id="86" name="Picture 85">
            <a:extLst>
              <a:ext uri="{FF2B5EF4-FFF2-40B4-BE49-F238E27FC236}">
                <a16:creationId xmlns:a16="http://schemas.microsoft.com/office/drawing/2014/main" id="{A05FDBC4-9F3F-214E-ACE7-7C8CA1E04361}"/>
              </a:ext>
            </a:extLst>
          </p:cNvPr>
          <p:cNvPicPr/>
          <p:nvPr/>
        </p:nvPicPr>
        <p:blipFill>
          <a:blip r:embed="rId41" cstate="print">
            <a:extLst>
              <a:ext uri="{28A0092B-C50C-407E-A947-70E740481C1C}">
                <a14:useLocalDpi xmlns:a14="http://schemas.microsoft.com/office/drawing/2010/main" val="0"/>
              </a:ext>
            </a:extLst>
          </a:blip>
          <a:stretch>
            <a:fillRect/>
          </a:stretch>
        </p:blipFill>
        <p:spPr>
          <a:xfrm>
            <a:off x="0" y="4017975"/>
            <a:ext cx="1313011" cy="1228993"/>
          </a:xfrm>
          <a:prstGeom prst="rect">
            <a:avLst/>
          </a:prstGeom>
        </p:spPr>
      </p:pic>
      <p:pic>
        <p:nvPicPr>
          <p:cNvPr id="87" name="Picture 86">
            <a:extLst>
              <a:ext uri="{FF2B5EF4-FFF2-40B4-BE49-F238E27FC236}">
                <a16:creationId xmlns:a16="http://schemas.microsoft.com/office/drawing/2014/main" id="{8EE91E85-AE52-A04A-BE1D-6F4D7E761B94}"/>
              </a:ext>
            </a:extLst>
          </p:cNvPr>
          <p:cNvPicPr>
            <a:picLocks noChangeAspect="1"/>
          </p:cNvPicPr>
          <p:nvPr/>
        </p:nvPicPr>
        <p:blipFill>
          <a:blip r:embed="rId42"/>
          <a:stretch>
            <a:fillRect/>
          </a:stretch>
        </p:blipFill>
        <p:spPr>
          <a:xfrm>
            <a:off x="2609768" y="4037860"/>
            <a:ext cx="1206491" cy="1206491"/>
          </a:xfrm>
          <a:prstGeom prst="rect">
            <a:avLst/>
          </a:prstGeom>
        </p:spPr>
      </p:pic>
      <p:sp>
        <p:nvSpPr>
          <p:cNvPr id="2" name="TextBox 1">
            <a:extLst>
              <a:ext uri="{FF2B5EF4-FFF2-40B4-BE49-F238E27FC236}">
                <a16:creationId xmlns:a16="http://schemas.microsoft.com/office/drawing/2014/main" id="{1AAC8F4C-163D-C24A-90AE-0902B3708008}"/>
              </a:ext>
            </a:extLst>
          </p:cNvPr>
          <p:cNvSpPr txBox="1"/>
          <p:nvPr/>
        </p:nvSpPr>
        <p:spPr>
          <a:xfrm>
            <a:off x="-59960" y="6682"/>
            <a:ext cx="816443" cy="307777"/>
          </a:xfrm>
          <a:prstGeom prst="rect">
            <a:avLst/>
          </a:prstGeom>
          <a:noFill/>
        </p:spPr>
        <p:txBody>
          <a:bodyPr wrap="square" rtlCol="0">
            <a:spAutoFit/>
          </a:bodyPr>
          <a:lstStyle/>
          <a:p>
            <a:r>
              <a:rPr lang="en-US" sz="1400" b="1" dirty="0"/>
              <a:t>Alan</a:t>
            </a:r>
          </a:p>
        </p:txBody>
      </p:sp>
      <p:sp>
        <p:nvSpPr>
          <p:cNvPr id="46" name="TextBox 45">
            <a:extLst>
              <a:ext uri="{FF2B5EF4-FFF2-40B4-BE49-F238E27FC236}">
                <a16:creationId xmlns:a16="http://schemas.microsoft.com/office/drawing/2014/main" id="{26E2FEDB-B14D-D345-A3D1-8A57B7E7022A}"/>
              </a:ext>
            </a:extLst>
          </p:cNvPr>
          <p:cNvSpPr txBox="1"/>
          <p:nvPr/>
        </p:nvSpPr>
        <p:spPr>
          <a:xfrm>
            <a:off x="1696384" y="84132"/>
            <a:ext cx="816443" cy="307777"/>
          </a:xfrm>
          <a:prstGeom prst="rect">
            <a:avLst/>
          </a:prstGeom>
          <a:noFill/>
        </p:spPr>
        <p:txBody>
          <a:bodyPr wrap="square" rtlCol="0">
            <a:spAutoFit/>
          </a:bodyPr>
          <a:lstStyle/>
          <a:p>
            <a:r>
              <a:rPr lang="en-US" sz="1400" b="1" dirty="0">
                <a:solidFill>
                  <a:schemeClr val="bg1"/>
                </a:solidFill>
              </a:rPr>
              <a:t>Alex</a:t>
            </a:r>
          </a:p>
        </p:txBody>
      </p:sp>
      <p:sp>
        <p:nvSpPr>
          <p:cNvPr id="50" name="TextBox 49">
            <a:extLst>
              <a:ext uri="{FF2B5EF4-FFF2-40B4-BE49-F238E27FC236}">
                <a16:creationId xmlns:a16="http://schemas.microsoft.com/office/drawing/2014/main" id="{A04E6E6C-54D1-A44A-AB4E-74C17DFC047D}"/>
              </a:ext>
            </a:extLst>
          </p:cNvPr>
          <p:cNvSpPr txBox="1"/>
          <p:nvPr/>
        </p:nvSpPr>
        <p:spPr>
          <a:xfrm>
            <a:off x="5044182" y="89132"/>
            <a:ext cx="816443" cy="307777"/>
          </a:xfrm>
          <a:prstGeom prst="rect">
            <a:avLst/>
          </a:prstGeom>
          <a:noFill/>
        </p:spPr>
        <p:txBody>
          <a:bodyPr wrap="square" rtlCol="0">
            <a:spAutoFit/>
          </a:bodyPr>
          <a:lstStyle/>
          <a:p>
            <a:r>
              <a:rPr lang="en-US" sz="1400" b="1" dirty="0">
                <a:solidFill>
                  <a:schemeClr val="bg1"/>
                </a:solidFill>
              </a:rPr>
              <a:t>Barrie</a:t>
            </a:r>
          </a:p>
        </p:txBody>
      </p:sp>
      <p:sp>
        <p:nvSpPr>
          <p:cNvPr id="52" name="TextBox 51">
            <a:extLst>
              <a:ext uri="{FF2B5EF4-FFF2-40B4-BE49-F238E27FC236}">
                <a16:creationId xmlns:a16="http://schemas.microsoft.com/office/drawing/2014/main" id="{5B844C4D-6DF1-DC40-9C9C-E75DADA86425}"/>
              </a:ext>
            </a:extLst>
          </p:cNvPr>
          <p:cNvSpPr txBox="1"/>
          <p:nvPr/>
        </p:nvSpPr>
        <p:spPr>
          <a:xfrm>
            <a:off x="-102430" y="1673086"/>
            <a:ext cx="816443" cy="307777"/>
          </a:xfrm>
          <a:prstGeom prst="rect">
            <a:avLst/>
          </a:prstGeom>
          <a:noFill/>
        </p:spPr>
        <p:txBody>
          <a:bodyPr wrap="square" rtlCol="0">
            <a:spAutoFit/>
          </a:bodyPr>
          <a:lstStyle/>
          <a:p>
            <a:r>
              <a:rPr lang="en-US" sz="1400" b="1" dirty="0" err="1">
                <a:solidFill>
                  <a:schemeClr val="bg1"/>
                </a:solidFill>
              </a:rPr>
              <a:t>Anki</a:t>
            </a:r>
            <a:endParaRPr lang="en-US" sz="1400" b="1" dirty="0">
              <a:solidFill>
                <a:schemeClr val="bg1"/>
              </a:solidFill>
            </a:endParaRPr>
          </a:p>
        </p:txBody>
      </p:sp>
      <p:sp>
        <p:nvSpPr>
          <p:cNvPr id="54" name="TextBox 53">
            <a:extLst>
              <a:ext uri="{FF2B5EF4-FFF2-40B4-BE49-F238E27FC236}">
                <a16:creationId xmlns:a16="http://schemas.microsoft.com/office/drawing/2014/main" id="{41075E4A-FBF1-EE41-9A12-0D023FA4C40F}"/>
              </a:ext>
            </a:extLst>
          </p:cNvPr>
          <p:cNvSpPr txBox="1"/>
          <p:nvPr/>
        </p:nvSpPr>
        <p:spPr>
          <a:xfrm>
            <a:off x="2808154" y="2574995"/>
            <a:ext cx="816443" cy="307777"/>
          </a:xfrm>
          <a:prstGeom prst="rect">
            <a:avLst/>
          </a:prstGeom>
          <a:noFill/>
        </p:spPr>
        <p:txBody>
          <a:bodyPr wrap="square" rtlCol="0">
            <a:spAutoFit/>
          </a:bodyPr>
          <a:lstStyle/>
          <a:p>
            <a:r>
              <a:rPr lang="en-US" sz="1400" b="1" dirty="0">
                <a:solidFill>
                  <a:schemeClr val="bg1"/>
                </a:solidFill>
              </a:rPr>
              <a:t>Anna</a:t>
            </a:r>
          </a:p>
        </p:txBody>
      </p:sp>
      <p:sp>
        <p:nvSpPr>
          <p:cNvPr id="56" name="TextBox 55">
            <a:extLst>
              <a:ext uri="{FF2B5EF4-FFF2-40B4-BE49-F238E27FC236}">
                <a16:creationId xmlns:a16="http://schemas.microsoft.com/office/drawing/2014/main" id="{88C0730F-6A60-F143-825A-C7C51AADF410}"/>
              </a:ext>
            </a:extLst>
          </p:cNvPr>
          <p:cNvSpPr txBox="1"/>
          <p:nvPr/>
        </p:nvSpPr>
        <p:spPr>
          <a:xfrm>
            <a:off x="1761344" y="3686762"/>
            <a:ext cx="816443" cy="307777"/>
          </a:xfrm>
          <a:prstGeom prst="rect">
            <a:avLst/>
          </a:prstGeom>
          <a:noFill/>
        </p:spPr>
        <p:txBody>
          <a:bodyPr wrap="square" rtlCol="0">
            <a:spAutoFit/>
          </a:bodyPr>
          <a:lstStyle/>
          <a:p>
            <a:r>
              <a:rPr lang="en-US" sz="1400" b="1" dirty="0"/>
              <a:t>Bruno</a:t>
            </a:r>
          </a:p>
        </p:txBody>
      </p:sp>
      <p:sp>
        <p:nvSpPr>
          <p:cNvPr id="60" name="TextBox 59">
            <a:extLst>
              <a:ext uri="{FF2B5EF4-FFF2-40B4-BE49-F238E27FC236}">
                <a16:creationId xmlns:a16="http://schemas.microsoft.com/office/drawing/2014/main" id="{9D81D8A2-9F3A-624E-9624-0AB5EE85815F}"/>
              </a:ext>
            </a:extLst>
          </p:cNvPr>
          <p:cNvSpPr txBox="1"/>
          <p:nvPr/>
        </p:nvSpPr>
        <p:spPr>
          <a:xfrm>
            <a:off x="729523" y="4064012"/>
            <a:ext cx="816443" cy="307777"/>
          </a:xfrm>
          <a:prstGeom prst="rect">
            <a:avLst/>
          </a:prstGeom>
          <a:noFill/>
        </p:spPr>
        <p:txBody>
          <a:bodyPr wrap="square" rtlCol="0">
            <a:spAutoFit/>
          </a:bodyPr>
          <a:lstStyle/>
          <a:p>
            <a:r>
              <a:rPr lang="en-US" sz="1400" b="1" dirty="0"/>
              <a:t>    </a:t>
            </a:r>
            <a:r>
              <a:rPr lang="en-US" sz="1400" b="1" dirty="0">
                <a:solidFill>
                  <a:schemeClr val="bg1"/>
                </a:solidFill>
              </a:rPr>
              <a:t>Bo</a:t>
            </a:r>
          </a:p>
        </p:txBody>
      </p:sp>
      <p:sp>
        <p:nvSpPr>
          <p:cNvPr id="62" name="TextBox 61">
            <a:extLst>
              <a:ext uri="{FF2B5EF4-FFF2-40B4-BE49-F238E27FC236}">
                <a16:creationId xmlns:a16="http://schemas.microsoft.com/office/drawing/2014/main" id="{23EC788F-8D05-124B-90DA-3B0BEB648011}"/>
              </a:ext>
            </a:extLst>
          </p:cNvPr>
          <p:cNvSpPr txBox="1"/>
          <p:nvPr/>
        </p:nvSpPr>
        <p:spPr>
          <a:xfrm>
            <a:off x="1314142" y="4873477"/>
            <a:ext cx="816443" cy="307777"/>
          </a:xfrm>
          <a:prstGeom prst="rect">
            <a:avLst/>
          </a:prstGeom>
          <a:noFill/>
        </p:spPr>
        <p:txBody>
          <a:bodyPr wrap="square" rtlCol="0">
            <a:spAutoFit/>
          </a:bodyPr>
          <a:lstStyle/>
          <a:p>
            <a:r>
              <a:rPr lang="en-US" sz="1400" b="1" dirty="0">
                <a:solidFill>
                  <a:schemeClr val="bg1"/>
                </a:solidFill>
              </a:rPr>
              <a:t>Jenny</a:t>
            </a:r>
          </a:p>
        </p:txBody>
      </p:sp>
      <p:sp>
        <p:nvSpPr>
          <p:cNvPr id="63" name="TextBox 62">
            <a:extLst>
              <a:ext uri="{FF2B5EF4-FFF2-40B4-BE49-F238E27FC236}">
                <a16:creationId xmlns:a16="http://schemas.microsoft.com/office/drawing/2014/main" id="{3F8B8B87-362A-4948-86FB-A8909C2A1D7F}"/>
              </a:ext>
            </a:extLst>
          </p:cNvPr>
          <p:cNvSpPr txBox="1"/>
          <p:nvPr/>
        </p:nvSpPr>
        <p:spPr>
          <a:xfrm>
            <a:off x="4479560" y="4066507"/>
            <a:ext cx="816443" cy="307777"/>
          </a:xfrm>
          <a:prstGeom prst="rect">
            <a:avLst/>
          </a:prstGeom>
          <a:noFill/>
        </p:spPr>
        <p:txBody>
          <a:bodyPr wrap="square" rtlCol="0">
            <a:spAutoFit/>
          </a:bodyPr>
          <a:lstStyle/>
          <a:p>
            <a:r>
              <a:rPr lang="en-US" sz="1400" b="1" dirty="0"/>
              <a:t>Jean</a:t>
            </a:r>
          </a:p>
        </p:txBody>
      </p:sp>
      <p:sp>
        <p:nvSpPr>
          <p:cNvPr id="65" name="TextBox 64">
            <a:extLst>
              <a:ext uri="{FF2B5EF4-FFF2-40B4-BE49-F238E27FC236}">
                <a16:creationId xmlns:a16="http://schemas.microsoft.com/office/drawing/2014/main" id="{5E1A7A48-D2C8-F940-B76F-77D11538E4FA}"/>
              </a:ext>
            </a:extLst>
          </p:cNvPr>
          <p:cNvSpPr txBox="1"/>
          <p:nvPr/>
        </p:nvSpPr>
        <p:spPr>
          <a:xfrm>
            <a:off x="2563323" y="4039027"/>
            <a:ext cx="971350" cy="307777"/>
          </a:xfrm>
          <a:prstGeom prst="rect">
            <a:avLst/>
          </a:prstGeom>
          <a:noFill/>
        </p:spPr>
        <p:txBody>
          <a:bodyPr wrap="square" rtlCol="0">
            <a:spAutoFit/>
          </a:bodyPr>
          <a:lstStyle/>
          <a:p>
            <a:r>
              <a:rPr lang="en-US" sz="1400" b="1" dirty="0">
                <a:solidFill>
                  <a:schemeClr val="bg1"/>
                </a:solidFill>
              </a:rPr>
              <a:t>Jacques</a:t>
            </a:r>
          </a:p>
        </p:txBody>
      </p:sp>
      <p:sp>
        <p:nvSpPr>
          <p:cNvPr id="69" name="TextBox 68">
            <a:extLst>
              <a:ext uri="{FF2B5EF4-FFF2-40B4-BE49-F238E27FC236}">
                <a16:creationId xmlns:a16="http://schemas.microsoft.com/office/drawing/2014/main" id="{DE66C443-FD68-8748-95EE-D40043E6847F}"/>
              </a:ext>
            </a:extLst>
          </p:cNvPr>
          <p:cNvSpPr txBox="1"/>
          <p:nvPr/>
        </p:nvSpPr>
        <p:spPr>
          <a:xfrm>
            <a:off x="6353324" y="1773029"/>
            <a:ext cx="816443" cy="307777"/>
          </a:xfrm>
          <a:prstGeom prst="rect">
            <a:avLst/>
          </a:prstGeom>
          <a:noFill/>
        </p:spPr>
        <p:txBody>
          <a:bodyPr wrap="square" rtlCol="0">
            <a:spAutoFit/>
          </a:bodyPr>
          <a:lstStyle/>
          <a:p>
            <a:r>
              <a:rPr lang="en-US" sz="1400" b="1" dirty="0">
                <a:solidFill>
                  <a:schemeClr val="bg1"/>
                </a:solidFill>
              </a:rPr>
              <a:t>Frida</a:t>
            </a:r>
          </a:p>
        </p:txBody>
      </p:sp>
      <p:sp>
        <p:nvSpPr>
          <p:cNvPr id="71" name="TextBox 70">
            <a:extLst>
              <a:ext uri="{FF2B5EF4-FFF2-40B4-BE49-F238E27FC236}">
                <a16:creationId xmlns:a16="http://schemas.microsoft.com/office/drawing/2014/main" id="{BE85BE86-D54B-A942-9156-6466C7E036FB}"/>
              </a:ext>
            </a:extLst>
          </p:cNvPr>
          <p:cNvSpPr txBox="1"/>
          <p:nvPr/>
        </p:nvSpPr>
        <p:spPr>
          <a:xfrm>
            <a:off x="7627484" y="1788019"/>
            <a:ext cx="816443" cy="307777"/>
          </a:xfrm>
          <a:prstGeom prst="rect">
            <a:avLst/>
          </a:prstGeom>
          <a:noFill/>
        </p:spPr>
        <p:txBody>
          <a:bodyPr wrap="square" rtlCol="0">
            <a:spAutoFit/>
          </a:bodyPr>
          <a:lstStyle/>
          <a:p>
            <a:r>
              <a:rPr lang="en-US" sz="1400" b="1" dirty="0">
                <a:solidFill>
                  <a:schemeClr val="bg1"/>
                </a:solidFill>
              </a:rPr>
              <a:t>Laura</a:t>
            </a:r>
          </a:p>
        </p:txBody>
      </p:sp>
      <p:sp>
        <p:nvSpPr>
          <p:cNvPr id="73" name="TextBox 72">
            <a:extLst>
              <a:ext uri="{FF2B5EF4-FFF2-40B4-BE49-F238E27FC236}">
                <a16:creationId xmlns:a16="http://schemas.microsoft.com/office/drawing/2014/main" id="{1A36C9B1-B60A-B04E-B738-027C076CB506}"/>
              </a:ext>
            </a:extLst>
          </p:cNvPr>
          <p:cNvSpPr txBox="1"/>
          <p:nvPr/>
        </p:nvSpPr>
        <p:spPr>
          <a:xfrm>
            <a:off x="8374730" y="1791947"/>
            <a:ext cx="1038809" cy="307777"/>
          </a:xfrm>
          <a:prstGeom prst="rect">
            <a:avLst/>
          </a:prstGeom>
          <a:noFill/>
        </p:spPr>
        <p:txBody>
          <a:bodyPr wrap="square" rtlCol="0">
            <a:spAutoFit/>
          </a:bodyPr>
          <a:lstStyle/>
          <a:p>
            <a:r>
              <a:rPr lang="en-US" sz="1400" b="1" dirty="0">
                <a:solidFill>
                  <a:schemeClr val="bg1"/>
                </a:solidFill>
              </a:rPr>
              <a:t>Salvatore</a:t>
            </a:r>
          </a:p>
        </p:txBody>
      </p:sp>
      <p:sp>
        <p:nvSpPr>
          <p:cNvPr id="75" name="TextBox 74">
            <a:extLst>
              <a:ext uri="{FF2B5EF4-FFF2-40B4-BE49-F238E27FC236}">
                <a16:creationId xmlns:a16="http://schemas.microsoft.com/office/drawing/2014/main" id="{40F76DE5-1BA1-D84E-BDC5-A434AB7738E4}"/>
              </a:ext>
            </a:extLst>
          </p:cNvPr>
          <p:cNvSpPr txBox="1"/>
          <p:nvPr/>
        </p:nvSpPr>
        <p:spPr>
          <a:xfrm>
            <a:off x="6695595" y="1350801"/>
            <a:ext cx="1000013" cy="307777"/>
          </a:xfrm>
          <a:prstGeom prst="rect">
            <a:avLst/>
          </a:prstGeom>
          <a:noFill/>
        </p:spPr>
        <p:txBody>
          <a:bodyPr wrap="square" rtlCol="0">
            <a:spAutoFit/>
          </a:bodyPr>
          <a:lstStyle/>
          <a:p>
            <a:r>
              <a:rPr lang="en-US" sz="1400" b="1" dirty="0">
                <a:solidFill>
                  <a:schemeClr val="bg1"/>
                </a:solidFill>
              </a:rPr>
              <a:t>Charlotte</a:t>
            </a:r>
          </a:p>
        </p:txBody>
      </p:sp>
      <p:sp>
        <p:nvSpPr>
          <p:cNvPr id="77" name="TextBox 76">
            <a:extLst>
              <a:ext uri="{FF2B5EF4-FFF2-40B4-BE49-F238E27FC236}">
                <a16:creationId xmlns:a16="http://schemas.microsoft.com/office/drawing/2014/main" id="{F1DD36B0-AAE4-304E-967F-D76ABD9AB77E}"/>
              </a:ext>
            </a:extLst>
          </p:cNvPr>
          <p:cNvSpPr txBox="1"/>
          <p:nvPr/>
        </p:nvSpPr>
        <p:spPr>
          <a:xfrm>
            <a:off x="10660488" y="1403273"/>
            <a:ext cx="1038809" cy="307777"/>
          </a:xfrm>
          <a:prstGeom prst="rect">
            <a:avLst/>
          </a:prstGeom>
          <a:noFill/>
        </p:spPr>
        <p:txBody>
          <a:bodyPr wrap="square" rtlCol="0">
            <a:spAutoFit/>
          </a:bodyPr>
          <a:lstStyle/>
          <a:p>
            <a:r>
              <a:rPr lang="en-US" sz="1400" b="1" dirty="0">
                <a:solidFill>
                  <a:schemeClr val="bg1"/>
                </a:solidFill>
              </a:rPr>
              <a:t>Randi</a:t>
            </a:r>
          </a:p>
        </p:txBody>
      </p:sp>
      <p:sp>
        <p:nvSpPr>
          <p:cNvPr id="79" name="TextBox 78">
            <a:extLst>
              <a:ext uri="{FF2B5EF4-FFF2-40B4-BE49-F238E27FC236}">
                <a16:creationId xmlns:a16="http://schemas.microsoft.com/office/drawing/2014/main" id="{8DD46E5B-24CF-A043-A21B-6E777F35B439}"/>
              </a:ext>
            </a:extLst>
          </p:cNvPr>
          <p:cNvSpPr txBox="1"/>
          <p:nvPr/>
        </p:nvSpPr>
        <p:spPr>
          <a:xfrm>
            <a:off x="9898490" y="1375787"/>
            <a:ext cx="1038809" cy="307777"/>
          </a:xfrm>
          <a:prstGeom prst="rect">
            <a:avLst/>
          </a:prstGeom>
          <a:noFill/>
        </p:spPr>
        <p:txBody>
          <a:bodyPr wrap="square" rtlCol="0">
            <a:spAutoFit/>
          </a:bodyPr>
          <a:lstStyle/>
          <a:p>
            <a:r>
              <a:rPr lang="en-US" sz="1400" b="1" dirty="0"/>
              <a:t>Linden</a:t>
            </a:r>
          </a:p>
        </p:txBody>
      </p:sp>
      <p:sp>
        <p:nvSpPr>
          <p:cNvPr id="81" name="TextBox 80">
            <a:extLst>
              <a:ext uri="{FF2B5EF4-FFF2-40B4-BE49-F238E27FC236}">
                <a16:creationId xmlns:a16="http://schemas.microsoft.com/office/drawing/2014/main" id="{53F3CC8A-14D0-7542-979C-D7AFE7B28F32}"/>
              </a:ext>
            </a:extLst>
          </p:cNvPr>
          <p:cNvSpPr txBox="1"/>
          <p:nvPr/>
        </p:nvSpPr>
        <p:spPr>
          <a:xfrm>
            <a:off x="6835504" y="4323851"/>
            <a:ext cx="816443" cy="307777"/>
          </a:xfrm>
          <a:prstGeom prst="rect">
            <a:avLst/>
          </a:prstGeom>
          <a:noFill/>
        </p:spPr>
        <p:txBody>
          <a:bodyPr wrap="square" rtlCol="0">
            <a:spAutoFit/>
          </a:bodyPr>
          <a:lstStyle/>
          <a:p>
            <a:r>
              <a:rPr lang="en-US" sz="1400" b="1" dirty="0"/>
              <a:t>Hazel</a:t>
            </a:r>
          </a:p>
        </p:txBody>
      </p:sp>
      <p:sp>
        <p:nvSpPr>
          <p:cNvPr id="83" name="TextBox 82">
            <a:extLst>
              <a:ext uri="{FF2B5EF4-FFF2-40B4-BE49-F238E27FC236}">
                <a16:creationId xmlns:a16="http://schemas.microsoft.com/office/drawing/2014/main" id="{D2E1038A-BA73-A64A-B13D-7213F48534F2}"/>
              </a:ext>
            </a:extLst>
          </p:cNvPr>
          <p:cNvSpPr txBox="1"/>
          <p:nvPr/>
        </p:nvSpPr>
        <p:spPr>
          <a:xfrm>
            <a:off x="6163450" y="4551201"/>
            <a:ext cx="816443" cy="307777"/>
          </a:xfrm>
          <a:prstGeom prst="rect">
            <a:avLst/>
          </a:prstGeom>
          <a:noFill/>
        </p:spPr>
        <p:txBody>
          <a:bodyPr wrap="square" rtlCol="0">
            <a:spAutoFit/>
          </a:bodyPr>
          <a:lstStyle/>
          <a:p>
            <a:r>
              <a:rPr lang="en-US" sz="1400" b="1" dirty="0"/>
              <a:t>Ma</a:t>
            </a:r>
            <a:r>
              <a:rPr lang="en-US" sz="1400" b="1" dirty="0">
                <a:solidFill>
                  <a:schemeClr val="bg1"/>
                </a:solidFill>
              </a:rPr>
              <a:t>rk</a:t>
            </a:r>
          </a:p>
        </p:txBody>
      </p:sp>
      <p:sp>
        <p:nvSpPr>
          <p:cNvPr id="88" name="TextBox 87">
            <a:extLst>
              <a:ext uri="{FF2B5EF4-FFF2-40B4-BE49-F238E27FC236}">
                <a16:creationId xmlns:a16="http://schemas.microsoft.com/office/drawing/2014/main" id="{86823D26-8328-814F-884C-039AD6E2B499}"/>
              </a:ext>
            </a:extLst>
          </p:cNvPr>
          <p:cNvSpPr txBox="1"/>
          <p:nvPr/>
        </p:nvSpPr>
        <p:spPr>
          <a:xfrm>
            <a:off x="8217095" y="5690452"/>
            <a:ext cx="816443" cy="307777"/>
          </a:xfrm>
          <a:prstGeom prst="rect">
            <a:avLst/>
          </a:prstGeom>
          <a:noFill/>
        </p:spPr>
        <p:txBody>
          <a:bodyPr wrap="square" rtlCol="0">
            <a:spAutoFit/>
          </a:bodyPr>
          <a:lstStyle/>
          <a:p>
            <a:r>
              <a:rPr lang="en-US" sz="1400" b="1" dirty="0"/>
              <a:t>Marco</a:t>
            </a:r>
          </a:p>
        </p:txBody>
      </p:sp>
      <p:sp>
        <p:nvSpPr>
          <p:cNvPr id="90" name="TextBox 89">
            <a:extLst>
              <a:ext uri="{FF2B5EF4-FFF2-40B4-BE49-F238E27FC236}">
                <a16:creationId xmlns:a16="http://schemas.microsoft.com/office/drawing/2014/main" id="{520EC5DF-20FA-C945-8E2F-DA9D081471C8}"/>
              </a:ext>
            </a:extLst>
          </p:cNvPr>
          <p:cNvSpPr txBox="1"/>
          <p:nvPr/>
        </p:nvSpPr>
        <p:spPr>
          <a:xfrm>
            <a:off x="7510064" y="3319510"/>
            <a:ext cx="816443" cy="307777"/>
          </a:xfrm>
          <a:prstGeom prst="rect">
            <a:avLst/>
          </a:prstGeom>
          <a:noFill/>
        </p:spPr>
        <p:txBody>
          <a:bodyPr wrap="square" rtlCol="0">
            <a:spAutoFit/>
          </a:bodyPr>
          <a:lstStyle/>
          <a:p>
            <a:r>
              <a:rPr lang="en-US" sz="1400" b="1" dirty="0">
                <a:solidFill>
                  <a:schemeClr val="bg1"/>
                </a:solidFill>
              </a:rPr>
              <a:t>Carme</a:t>
            </a:r>
          </a:p>
        </p:txBody>
      </p:sp>
      <p:sp>
        <p:nvSpPr>
          <p:cNvPr id="92" name="TextBox 91">
            <a:extLst>
              <a:ext uri="{FF2B5EF4-FFF2-40B4-BE49-F238E27FC236}">
                <a16:creationId xmlns:a16="http://schemas.microsoft.com/office/drawing/2014/main" id="{352406D1-6A22-E34D-A8FA-E03BDDEEFFA3}"/>
              </a:ext>
            </a:extLst>
          </p:cNvPr>
          <p:cNvSpPr txBox="1"/>
          <p:nvPr/>
        </p:nvSpPr>
        <p:spPr>
          <a:xfrm>
            <a:off x="4959240" y="3616813"/>
            <a:ext cx="1130766" cy="307777"/>
          </a:xfrm>
          <a:prstGeom prst="rect">
            <a:avLst/>
          </a:prstGeom>
          <a:noFill/>
        </p:spPr>
        <p:txBody>
          <a:bodyPr wrap="square" rtlCol="0">
            <a:spAutoFit/>
          </a:bodyPr>
          <a:lstStyle/>
          <a:p>
            <a:r>
              <a:rPr lang="en-US" sz="1400" b="1" dirty="0">
                <a:solidFill>
                  <a:schemeClr val="bg1"/>
                </a:solidFill>
              </a:rPr>
              <a:t>Guilherme</a:t>
            </a:r>
          </a:p>
        </p:txBody>
      </p:sp>
      <p:sp>
        <p:nvSpPr>
          <p:cNvPr id="95" name="TextBox 94">
            <a:extLst>
              <a:ext uri="{FF2B5EF4-FFF2-40B4-BE49-F238E27FC236}">
                <a16:creationId xmlns:a16="http://schemas.microsoft.com/office/drawing/2014/main" id="{0E9E2DA3-4297-194F-B64C-A55F19C89931}"/>
              </a:ext>
            </a:extLst>
          </p:cNvPr>
          <p:cNvSpPr txBox="1"/>
          <p:nvPr/>
        </p:nvSpPr>
        <p:spPr>
          <a:xfrm>
            <a:off x="6987909" y="4671122"/>
            <a:ext cx="1083327" cy="307777"/>
          </a:xfrm>
          <a:prstGeom prst="rect">
            <a:avLst/>
          </a:prstGeom>
          <a:noFill/>
        </p:spPr>
        <p:txBody>
          <a:bodyPr wrap="square" rtlCol="0">
            <a:spAutoFit/>
          </a:bodyPr>
          <a:lstStyle/>
          <a:p>
            <a:r>
              <a:rPr lang="en-US" sz="1400" b="1" dirty="0"/>
              <a:t>Christian</a:t>
            </a:r>
          </a:p>
        </p:txBody>
      </p:sp>
      <p:sp>
        <p:nvSpPr>
          <p:cNvPr id="96" name="TextBox 95">
            <a:extLst>
              <a:ext uri="{FF2B5EF4-FFF2-40B4-BE49-F238E27FC236}">
                <a16:creationId xmlns:a16="http://schemas.microsoft.com/office/drawing/2014/main" id="{81CC1F45-C947-F64A-A9C6-38A9C703BC36}"/>
              </a:ext>
            </a:extLst>
          </p:cNvPr>
          <p:cNvSpPr txBox="1"/>
          <p:nvPr/>
        </p:nvSpPr>
        <p:spPr>
          <a:xfrm>
            <a:off x="-152396" y="6554874"/>
            <a:ext cx="816443" cy="307777"/>
          </a:xfrm>
          <a:prstGeom prst="rect">
            <a:avLst/>
          </a:prstGeom>
          <a:noFill/>
        </p:spPr>
        <p:txBody>
          <a:bodyPr wrap="square" rtlCol="0">
            <a:spAutoFit/>
          </a:bodyPr>
          <a:lstStyle/>
          <a:p>
            <a:r>
              <a:rPr lang="en-US" sz="1400" b="1" dirty="0"/>
              <a:t>    </a:t>
            </a:r>
            <a:r>
              <a:rPr lang="en-US" sz="1400" b="1" dirty="0">
                <a:solidFill>
                  <a:schemeClr val="bg1"/>
                </a:solidFill>
              </a:rPr>
              <a:t>Kristin</a:t>
            </a:r>
          </a:p>
        </p:txBody>
      </p:sp>
      <p:sp>
        <p:nvSpPr>
          <p:cNvPr id="98" name="TextBox 97">
            <a:extLst>
              <a:ext uri="{FF2B5EF4-FFF2-40B4-BE49-F238E27FC236}">
                <a16:creationId xmlns:a16="http://schemas.microsoft.com/office/drawing/2014/main" id="{1674F40B-DA16-4D44-97EC-7F34F37C8483}"/>
              </a:ext>
            </a:extLst>
          </p:cNvPr>
          <p:cNvSpPr txBox="1"/>
          <p:nvPr/>
        </p:nvSpPr>
        <p:spPr>
          <a:xfrm>
            <a:off x="3470217" y="3686762"/>
            <a:ext cx="816443" cy="307777"/>
          </a:xfrm>
          <a:prstGeom prst="rect">
            <a:avLst/>
          </a:prstGeom>
          <a:noFill/>
        </p:spPr>
        <p:txBody>
          <a:bodyPr wrap="square" rtlCol="0">
            <a:spAutoFit/>
          </a:bodyPr>
          <a:lstStyle/>
          <a:p>
            <a:r>
              <a:rPr lang="en-US" sz="1400" b="1" dirty="0">
                <a:solidFill>
                  <a:schemeClr val="bg1"/>
                </a:solidFill>
              </a:rPr>
              <a:t>Mary</a:t>
            </a:r>
          </a:p>
        </p:txBody>
      </p:sp>
      <p:sp>
        <p:nvSpPr>
          <p:cNvPr id="99" name="TextBox 98">
            <a:extLst>
              <a:ext uri="{FF2B5EF4-FFF2-40B4-BE49-F238E27FC236}">
                <a16:creationId xmlns:a16="http://schemas.microsoft.com/office/drawing/2014/main" id="{B75DDBBF-C881-BA4A-AF3A-9A269A93A97B}"/>
              </a:ext>
            </a:extLst>
          </p:cNvPr>
          <p:cNvSpPr txBox="1"/>
          <p:nvPr/>
        </p:nvSpPr>
        <p:spPr>
          <a:xfrm>
            <a:off x="10183307" y="4568690"/>
            <a:ext cx="816443" cy="307777"/>
          </a:xfrm>
          <a:prstGeom prst="rect">
            <a:avLst/>
          </a:prstGeom>
          <a:noFill/>
        </p:spPr>
        <p:txBody>
          <a:bodyPr wrap="square" rtlCol="0">
            <a:spAutoFit/>
          </a:bodyPr>
          <a:lstStyle/>
          <a:p>
            <a:r>
              <a:rPr lang="en-US" sz="1400" b="1" dirty="0" err="1">
                <a:solidFill>
                  <a:schemeClr val="bg1"/>
                </a:solidFill>
              </a:rPr>
              <a:t>Tijana</a:t>
            </a:r>
            <a:endParaRPr lang="en-US" sz="1400" b="1" dirty="0">
              <a:solidFill>
                <a:schemeClr val="bg1"/>
              </a:solidFill>
            </a:endParaRPr>
          </a:p>
        </p:txBody>
      </p:sp>
      <p:sp>
        <p:nvSpPr>
          <p:cNvPr id="100" name="TextBox 99">
            <a:extLst>
              <a:ext uri="{FF2B5EF4-FFF2-40B4-BE49-F238E27FC236}">
                <a16:creationId xmlns:a16="http://schemas.microsoft.com/office/drawing/2014/main" id="{026C94C9-9F05-0C45-8A4C-E3EEDFE36D81}"/>
              </a:ext>
            </a:extLst>
          </p:cNvPr>
          <p:cNvSpPr txBox="1"/>
          <p:nvPr/>
        </p:nvSpPr>
        <p:spPr>
          <a:xfrm>
            <a:off x="9723143" y="3309995"/>
            <a:ext cx="816443" cy="307777"/>
          </a:xfrm>
          <a:prstGeom prst="rect">
            <a:avLst/>
          </a:prstGeom>
          <a:noFill/>
        </p:spPr>
        <p:txBody>
          <a:bodyPr wrap="square" rtlCol="0">
            <a:spAutoFit/>
          </a:bodyPr>
          <a:lstStyle/>
          <a:p>
            <a:r>
              <a:rPr lang="en-US" sz="1400" b="1" dirty="0">
                <a:solidFill>
                  <a:schemeClr val="bg1"/>
                </a:solidFill>
              </a:rPr>
              <a:t>Suzanne</a:t>
            </a:r>
          </a:p>
        </p:txBody>
      </p:sp>
      <p:sp>
        <p:nvSpPr>
          <p:cNvPr id="102" name="TextBox 101">
            <a:extLst>
              <a:ext uri="{FF2B5EF4-FFF2-40B4-BE49-F238E27FC236}">
                <a16:creationId xmlns:a16="http://schemas.microsoft.com/office/drawing/2014/main" id="{47DDB084-66ED-364C-9103-6F36DC93A7B4}"/>
              </a:ext>
            </a:extLst>
          </p:cNvPr>
          <p:cNvSpPr txBox="1"/>
          <p:nvPr/>
        </p:nvSpPr>
        <p:spPr>
          <a:xfrm>
            <a:off x="9796063" y="5890321"/>
            <a:ext cx="816443" cy="307777"/>
          </a:xfrm>
          <a:prstGeom prst="rect">
            <a:avLst/>
          </a:prstGeom>
          <a:noFill/>
        </p:spPr>
        <p:txBody>
          <a:bodyPr wrap="square" rtlCol="0">
            <a:spAutoFit/>
          </a:bodyPr>
          <a:lstStyle/>
          <a:p>
            <a:r>
              <a:rPr lang="en-US" sz="1400" b="1" dirty="0">
                <a:solidFill>
                  <a:schemeClr val="bg1"/>
                </a:solidFill>
              </a:rPr>
              <a:t>Toby</a:t>
            </a:r>
          </a:p>
        </p:txBody>
      </p:sp>
      <p:sp>
        <p:nvSpPr>
          <p:cNvPr id="103" name="TextBox 102">
            <a:extLst>
              <a:ext uri="{FF2B5EF4-FFF2-40B4-BE49-F238E27FC236}">
                <a16:creationId xmlns:a16="http://schemas.microsoft.com/office/drawing/2014/main" id="{BBE81333-CA0C-0944-846A-BCF95CF52B39}"/>
              </a:ext>
            </a:extLst>
          </p:cNvPr>
          <p:cNvSpPr txBox="1"/>
          <p:nvPr/>
        </p:nvSpPr>
        <p:spPr>
          <a:xfrm>
            <a:off x="11290161" y="6552861"/>
            <a:ext cx="1005170" cy="307777"/>
          </a:xfrm>
          <a:prstGeom prst="rect">
            <a:avLst/>
          </a:prstGeom>
          <a:noFill/>
        </p:spPr>
        <p:txBody>
          <a:bodyPr wrap="square" rtlCol="0">
            <a:spAutoFit/>
          </a:bodyPr>
          <a:lstStyle/>
          <a:p>
            <a:r>
              <a:rPr lang="en-US" sz="1400" b="1" dirty="0">
                <a:solidFill>
                  <a:schemeClr val="bg1"/>
                </a:solidFill>
              </a:rPr>
              <a:t>M. Cristina</a:t>
            </a:r>
          </a:p>
        </p:txBody>
      </p:sp>
      <p:sp>
        <p:nvSpPr>
          <p:cNvPr id="105" name="TextBox 104">
            <a:extLst>
              <a:ext uri="{FF2B5EF4-FFF2-40B4-BE49-F238E27FC236}">
                <a16:creationId xmlns:a16="http://schemas.microsoft.com/office/drawing/2014/main" id="{37128213-F941-514B-8A4D-0D22E5784CE3}"/>
              </a:ext>
            </a:extLst>
          </p:cNvPr>
          <p:cNvSpPr txBox="1"/>
          <p:nvPr/>
        </p:nvSpPr>
        <p:spPr>
          <a:xfrm>
            <a:off x="11609866" y="4586180"/>
            <a:ext cx="816443" cy="307777"/>
          </a:xfrm>
          <a:prstGeom prst="rect">
            <a:avLst/>
          </a:prstGeom>
          <a:noFill/>
        </p:spPr>
        <p:txBody>
          <a:bodyPr wrap="square" rtlCol="0">
            <a:spAutoFit/>
          </a:bodyPr>
          <a:lstStyle/>
          <a:p>
            <a:r>
              <a:rPr lang="en-US" sz="1400" b="1" dirty="0">
                <a:solidFill>
                  <a:schemeClr val="bg1"/>
                </a:solidFill>
              </a:rPr>
              <a:t>Sara</a:t>
            </a:r>
          </a:p>
        </p:txBody>
      </p:sp>
      <p:sp>
        <p:nvSpPr>
          <p:cNvPr id="107" name="TextBox 106">
            <a:extLst>
              <a:ext uri="{FF2B5EF4-FFF2-40B4-BE49-F238E27FC236}">
                <a16:creationId xmlns:a16="http://schemas.microsoft.com/office/drawing/2014/main" id="{96CAA927-4BDB-7644-80F7-0D8C36D687C5}"/>
              </a:ext>
            </a:extLst>
          </p:cNvPr>
          <p:cNvSpPr txBox="1"/>
          <p:nvPr/>
        </p:nvSpPr>
        <p:spPr>
          <a:xfrm>
            <a:off x="8586850" y="1368291"/>
            <a:ext cx="1000013" cy="307777"/>
          </a:xfrm>
          <a:prstGeom prst="rect">
            <a:avLst/>
          </a:prstGeom>
          <a:noFill/>
        </p:spPr>
        <p:txBody>
          <a:bodyPr wrap="square" rtlCol="0">
            <a:spAutoFit/>
          </a:bodyPr>
          <a:lstStyle/>
          <a:p>
            <a:r>
              <a:rPr lang="en-US" sz="1400" b="1" dirty="0">
                <a:solidFill>
                  <a:schemeClr val="bg1"/>
                </a:solidFill>
              </a:rPr>
              <a:t>Mark</a:t>
            </a:r>
          </a:p>
        </p:txBody>
      </p:sp>
      <p:sp>
        <p:nvSpPr>
          <p:cNvPr id="108" name="TextBox 107">
            <a:extLst>
              <a:ext uri="{FF2B5EF4-FFF2-40B4-BE49-F238E27FC236}">
                <a16:creationId xmlns:a16="http://schemas.microsoft.com/office/drawing/2014/main" id="{B20A1579-F077-7949-8C54-5BACFDDFC8D5}"/>
              </a:ext>
            </a:extLst>
          </p:cNvPr>
          <p:cNvSpPr txBox="1"/>
          <p:nvPr/>
        </p:nvSpPr>
        <p:spPr>
          <a:xfrm>
            <a:off x="11375557" y="1794873"/>
            <a:ext cx="816443" cy="307777"/>
          </a:xfrm>
          <a:prstGeom prst="rect">
            <a:avLst/>
          </a:prstGeom>
          <a:noFill/>
        </p:spPr>
        <p:txBody>
          <a:bodyPr wrap="square" rtlCol="0">
            <a:spAutoFit/>
          </a:bodyPr>
          <a:lstStyle/>
          <a:p>
            <a:r>
              <a:rPr lang="en-US" sz="1400" b="1" dirty="0">
                <a:solidFill>
                  <a:schemeClr val="bg1"/>
                </a:solidFill>
              </a:rPr>
              <a:t>Lia</a:t>
            </a:r>
          </a:p>
        </p:txBody>
      </p:sp>
      <p:sp>
        <p:nvSpPr>
          <p:cNvPr id="109" name="TextBox 108">
            <a:extLst>
              <a:ext uri="{FF2B5EF4-FFF2-40B4-BE49-F238E27FC236}">
                <a16:creationId xmlns:a16="http://schemas.microsoft.com/office/drawing/2014/main" id="{483A49EC-1ABB-844C-BF08-BCB6537CF3EA}"/>
              </a:ext>
            </a:extLst>
          </p:cNvPr>
          <p:cNvSpPr txBox="1"/>
          <p:nvPr/>
        </p:nvSpPr>
        <p:spPr>
          <a:xfrm>
            <a:off x="8675595" y="6505894"/>
            <a:ext cx="816443" cy="307777"/>
          </a:xfrm>
          <a:prstGeom prst="rect">
            <a:avLst/>
          </a:prstGeom>
          <a:noFill/>
        </p:spPr>
        <p:txBody>
          <a:bodyPr wrap="square" rtlCol="0">
            <a:spAutoFit/>
          </a:bodyPr>
          <a:lstStyle/>
          <a:p>
            <a:r>
              <a:rPr lang="en-US" sz="1400" b="1" dirty="0"/>
              <a:t>Maria</a:t>
            </a:r>
          </a:p>
        </p:txBody>
      </p:sp>
      <p:pic>
        <p:nvPicPr>
          <p:cNvPr id="61" name="Picture 60">
            <a:extLst>
              <a:ext uri="{FF2B5EF4-FFF2-40B4-BE49-F238E27FC236}">
                <a16:creationId xmlns:a16="http://schemas.microsoft.com/office/drawing/2014/main" id="{D6B9E9C1-A360-FC44-BE9F-B56D01B7A646}"/>
              </a:ext>
            </a:extLst>
          </p:cNvPr>
          <p:cNvPicPr>
            <a:picLocks noChangeAspect="1"/>
          </p:cNvPicPr>
          <p:nvPr/>
        </p:nvPicPr>
        <p:blipFill>
          <a:blip r:embed="rId43"/>
          <a:stretch>
            <a:fillRect/>
          </a:stretch>
        </p:blipFill>
        <p:spPr>
          <a:xfrm>
            <a:off x="8465848" y="3287585"/>
            <a:ext cx="1316070" cy="1316070"/>
          </a:xfrm>
          <a:prstGeom prst="rect">
            <a:avLst/>
          </a:prstGeom>
        </p:spPr>
      </p:pic>
      <p:sp>
        <p:nvSpPr>
          <p:cNvPr id="91" name="TextBox 90">
            <a:extLst>
              <a:ext uri="{FF2B5EF4-FFF2-40B4-BE49-F238E27FC236}">
                <a16:creationId xmlns:a16="http://schemas.microsoft.com/office/drawing/2014/main" id="{2640E8B6-B86E-134A-8C60-70F36299C9ED}"/>
              </a:ext>
            </a:extLst>
          </p:cNvPr>
          <p:cNvSpPr txBox="1"/>
          <p:nvPr/>
        </p:nvSpPr>
        <p:spPr>
          <a:xfrm>
            <a:off x="8462424" y="3336999"/>
            <a:ext cx="816443" cy="307777"/>
          </a:xfrm>
          <a:prstGeom prst="rect">
            <a:avLst/>
          </a:prstGeom>
          <a:noFill/>
        </p:spPr>
        <p:txBody>
          <a:bodyPr wrap="square" rtlCol="0">
            <a:spAutoFit/>
          </a:bodyPr>
          <a:lstStyle/>
          <a:p>
            <a:r>
              <a:rPr lang="en-US" sz="1400" b="1" dirty="0">
                <a:solidFill>
                  <a:schemeClr val="bg1"/>
                </a:solidFill>
              </a:rPr>
              <a:t>Phil</a:t>
            </a:r>
          </a:p>
        </p:txBody>
      </p:sp>
      <p:pic>
        <p:nvPicPr>
          <p:cNvPr id="80" name="Picture 79">
            <a:extLst>
              <a:ext uri="{FF2B5EF4-FFF2-40B4-BE49-F238E27FC236}">
                <a16:creationId xmlns:a16="http://schemas.microsoft.com/office/drawing/2014/main" id="{1B4F1C86-E538-3F43-B34B-EC710FCE8E78}"/>
              </a:ext>
            </a:extLst>
          </p:cNvPr>
          <p:cNvPicPr>
            <a:picLocks noChangeAspect="1"/>
          </p:cNvPicPr>
          <p:nvPr/>
        </p:nvPicPr>
        <p:blipFill>
          <a:blip r:embed="rId44"/>
          <a:stretch>
            <a:fillRect/>
          </a:stretch>
        </p:blipFill>
        <p:spPr>
          <a:xfrm>
            <a:off x="10917356" y="3212555"/>
            <a:ext cx="1653698" cy="1458567"/>
          </a:xfrm>
          <a:prstGeom prst="rect">
            <a:avLst/>
          </a:prstGeom>
        </p:spPr>
      </p:pic>
      <p:pic>
        <p:nvPicPr>
          <p:cNvPr id="6" name="Picture 5">
            <a:extLst>
              <a:ext uri="{FF2B5EF4-FFF2-40B4-BE49-F238E27FC236}">
                <a16:creationId xmlns:a16="http://schemas.microsoft.com/office/drawing/2014/main" id="{9FB7498A-1EA5-5D46-9294-C2CF6EDF021C}"/>
              </a:ext>
            </a:extLst>
          </p:cNvPr>
          <p:cNvPicPr>
            <a:picLocks noChangeAspect="1"/>
          </p:cNvPicPr>
          <p:nvPr/>
        </p:nvPicPr>
        <p:blipFill>
          <a:blip r:embed="rId45"/>
          <a:stretch>
            <a:fillRect/>
          </a:stretch>
        </p:blipFill>
        <p:spPr>
          <a:xfrm>
            <a:off x="9679898" y="1729414"/>
            <a:ext cx="1663436" cy="1535479"/>
          </a:xfrm>
          <a:prstGeom prst="rect">
            <a:avLst/>
          </a:prstGeom>
        </p:spPr>
      </p:pic>
      <p:sp>
        <p:nvSpPr>
          <p:cNvPr id="104" name="TextBox 103">
            <a:extLst>
              <a:ext uri="{FF2B5EF4-FFF2-40B4-BE49-F238E27FC236}">
                <a16:creationId xmlns:a16="http://schemas.microsoft.com/office/drawing/2014/main" id="{D0B4D9F2-741E-4E44-8153-C7D22012C04A}"/>
              </a:ext>
            </a:extLst>
          </p:cNvPr>
          <p:cNvSpPr txBox="1"/>
          <p:nvPr/>
        </p:nvSpPr>
        <p:spPr>
          <a:xfrm>
            <a:off x="10920441" y="3350920"/>
            <a:ext cx="1038809" cy="307777"/>
          </a:xfrm>
          <a:prstGeom prst="rect">
            <a:avLst/>
          </a:prstGeom>
          <a:noFill/>
        </p:spPr>
        <p:txBody>
          <a:bodyPr wrap="square" rtlCol="0">
            <a:spAutoFit/>
          </a:bodyPr>
          <a:lstStyle/>
          <a:p>
            <a:r>
              <a:rPr lang="en-US" sz="1400" b="1" dirty="0">
                <a:solidFill>
                  <a:schemeClr val="bg1"/>
                </a:solidFill>
              </a:rPr>
              <a:t>Steve</a:t>
            </a:r>
          </a:p>
        </p:txBody>
      </p:sp>
      <p:sp>
        <p:nvSpPr>
          <p:cNvPr id="3" name="Donut 2">
            <a:extLst>
              <a:ext uri="{FF2B5EF4-FFF2-40B4-BE49-F238E27FC236}">
                <a16:creationId xmlns:a16="http://schemas.microsoft.com/office/drawing/2014/main" id="{60171C41-6C43-A641-A0E4-209CE0040DBB}"/>
              </a:ext>
            </a:extLst>
          </p:cNvPr>
          <p:cNvSpPr/>
          <p:nvPr/>
        </p:nvSpPr>
        <p:spPr>
          <a:xfrm>
            <a:off x="-152396" y="28795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Donut 110">
            <a:extLst>
              <a:ext uri="{FF2B5EF4-FFF2-40B4-BE49-F238E27FC236}">
                <a16:creationId xmlns:a16="http://schemas.microsoft.com/office/drawing/2014/main" id="{1DEA58A8-C931-5848-9CE2-C2912F060BFB}"/>
              </a:ext>
            </a:extLst>
          </p:cNvPr>
          <p:cNvSpPr/>
          <p:nvPr/>
        </p:nvSpPr>
        <p:spPr>
          <a:xfrm>
            <a:off x="1657354" y="15460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Donut 111">
            <a:extLst>
              <a:ext uri="{FF2B5EF4-FFF2-40B4-BE49-F238E27FC236}">
                <a16:creationId xmlns:a16="http://schemas.microsoft.com/office/drawing/2014/main" id="{F3D54A4E-E80A-AD4E-A9A1-B2CA2F2B7A85}"/>
              </a:ext>
            </a:extLst>
          </p:cNvPr>
          <p:cNvSpPr/>
          <p:nvPr/>
        </p:nvSpPr>
        <p:spPr>
          <a:xfrm>
            <a:off x="-209546" y="39844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Donut 112">
            <a:extLst>
              <a:ext uri="{FF2B5EF4-FFF2-40B4-BE49-F238E27FC236}">
                <a16:creationId xmlns:a16="http://schemas.microsoft.com/office/drawing/2014/main" id="{22168694-2C87-9D48-911D-9791C35176F0}"/>
              </a:ext>
            </a:extLst>
          </p:cNvPr>
          <p:cNvSpPr/>
          <p:nvPr/>
        </p:nvSpPr>
        <p:spPr>
          <a:xfrm rot="5400000">
            <a:off x="838204" y="545131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Donut 113">
            <a:extLst>
              <a:ext uri="{FF2B5EF4-FFF2-40B4-BE49-F238E27FC236}">
                <a16:creationId xmlns:a16="http://schemas.microsoft.com/office/drawing/2014/main" id="{E6002864-73F5-274A-9E3F-6614914D9FEE}"/>
              </a:ext>
            </a:extLst>
          </p:cNvPr>
          <p:cNvSpPr/>
          <p:nvPr/>
        </p:nvSpPr>
        <p:spPr>
          <a:xfrm rot="5400000">
            <a:off x="1962154" y="54703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Donut 114">
            <a:extLst>
              <a:ext uri="{FF2B5EF4-FFF2-40B4-BE49-F238E27FC236}">
                <a16:creationId xmlns:a16="http://schemas.microsoft.com/office/drawing/2014/main" id="{92C7773D-AE4E-D940-85C7-B40AA5E20EAF}"/>
              </a:ext>
            </a:extLst>
          </p:cNvPr>
          <p:cNvSpPr/>
          <p:nvPr/>
        </p:nvSpPr>
        <p:spPr>
          <a:xfrm rot="5400000">
            <a:off x="3200404" y="54322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Donut 115">
            <a:extLst>
              <a:ext uri="{FF2B5EF4-FFF2-40B4-BE49-F238E27FC236}">
                <a16:creationId xmlns:a16="http://schemas.microsoft.com/office/drawing/2014/main" id="{7D4CA084-8347-6147-BF70-82638AB38C45}"/>
              </a:ext>
            </a:extLst>
          </p:cNvPr>
          <p:cNvSpPr/>
          <p:nvPr/>
        </p:nvSpPr>
        <p:spPr>
          <a:xfrm rot="5400000">
            <a:off x="4591054" y="5508466"/>
            <a:ext cx="1890428" cy="1184446"/>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 name="Donut 117">
            <a:extLst>
              <a:ext uri="{FF2B5EF4-FFF2-40B4-BE49-F238E27FC236}">
                <a16:creationId xmlns:a16="http://schemas.microsoft.com/office/drawing/2014/main" id="{F90174D1-A26F-3741-A9DC-17A4CF395843}"/>
              </a:ext>
            </a:extLst>
          </p:cNvPr>
          <p:cNvSpPr/>
          <p:nvPr/>
        </p:nvSpPr>
        <p:spPr>
          <a:xfrm rot="16200000">
            <a:off x="3258277" y="239538"/>
            <a:ext cx="1890428" cy="1511500"/>
          </a:xfrm>
          <a:prstGeom prst="donut">
            <a:avLst>
              <a:gd name="adj" fmla="val 401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Donut 118">
            <a:extLst>
              <a:ext uri="{FF2B5EF4-FFF2-40B4-BE49-F238E27FC236}">
                <a16:creationId xmlns:a16="http://schemas.microsoft.com/office/drawing/2014/main" id="{77E86D77-9243-9846-A44F-3CDFE5C7FE92}"/>
              </a:ext>
            </a:extLst>
          </p:cNvPr>
          <p:cNvSpPr/>
          <p:nvPr/>
        </p:nvSpPr>
        <p:spPr>
          <a:xfrm rot="16200000">
            <a:off x="4706077" y="1934988"/>
            <a:ext cx="1890428" cy="1511500"/>
          </a:xfrm>
          <a:prstGeom prst="donut">
            <a:avLst>
              <a:gd name="adj" fmla="val 401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Donut 119">
            <a:extLst>
              <a:ext uri="{FF2B5EF4-FFF2-40B4-BE49-F238E27FC236}">
                <a16:creationId xmlns:a16="http://schemas.microsoft.com/office/drawing/2014/main" id="{7B9CEC07-EC57-B94C-B34D-BD38FF32BA74}"/>
              </a:ext>
            </a:extLst>
          </p:cNvPr>
          <p:cNvSpPr/>
          <p:nvPr/>
        </p:nvSpPr>
        <p:spPr>
          <a:xfrm rot="16200000">
            <a:off x="6211329" y="5734038"/>
            <a:ext cx="1386725" cy="1008402"/>
          </a:xfrm>
          <a:prstGeom prst="donut">
            <a:avLst>
              <a:gd name="adj" fmla="val 401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1" name="Donut 120">
            <a:extLst>
              <a:ext uri="{FF2B5EF4-FFF2-40B4-BE49-F238E27FC236}">
                <a16:creationId xmlns:a16="http://schemas.microsoft.com/office/drawing/2014/main" id="{920B78A3-02A8-3D46-9D6B-0C719ADE8A90}"/>
              </a:ext>
            </a:extLst>
          </p:cNvPr>
          <p:cNvSpPr/>
          <p:nvPr/>
        </p:nvSpPr>
        <p:spPr>
          <a:xfrm rot="16200000">
            <a:off x="9983229" y="5886438"/>
            <a:ext cx="1386725" cy="1008402"/>
          </a:xfrm>
          <a:prstGeom prst="donut">
            <a:avLst>
              <a:gd name="adj" fmla="val 4013"/>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Donut 121">
            <a:extLst>
              <a:ext uri="{FF2B5EF4-FFF2-40B4-BE49-F238E27FC236}">
                <a16:creationId xmlns:a16="http://schemas.microsoft.com/office/drawing/2014/main" id="{EA5C16DF-929D-2E49-99C8-A02D9A3CCF85}"/>
              </a:ext>
            </a:extLst>
          </p:cNvPr>
          <p:cNvSpPr/>
          <p:nvPr/>
        </p:nvSpPr>
        <p:spPr>
          <a:xfrm>
            <a:off x="9730674" y="1694432"/>
            <a:ext cx="1612659" cy="1601292"/>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3" name="Donut 122">
            <a:extLst>
              <a:ext uri="{FF2B5EF4-FFF2-40B4-BE49-F238E27FC236}">
                <a16:creationId xmlns:a16="http://schemas.microsoft.com/office/drawing/2014/main" id="{5C2E2B23-9044-CB48-A02A-E77181DBAE23}"/>
              </a:ext>
            </a:extLst>
          </p:cNvPr>
          <p:cNvSpPr/>
          <p:nvPr/>
        </p:nvSpPr>
        <p:spPr>
          <a:xfrm rot="5400000">
            <a:off x="8831759" y="4519401"/>
            <a:ext cx="1314155" cy="1367105"/>
          </a:xfrm>
          <a:prstGeom prst="donut">
            <a:avLst>
              <a:gd name="adj" fmla="val 40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TextBox 109">
            <a:extLst>
              <a:ext uri="{FF2B5EF4-FFF2-40B4-BE49-F238E27FC236}">
                <a16:creationId xmlns:a16="http://schemas.microsoft.com/office/drawing/2014/main" id="{DC88DE56-6772-AC4E-91AB-DD9E965A1C94}"/>
              </a:ext>
            </a:extLst>
          </p:cNvPr>
          <p:cNvSpPr txBox="1"/>
          <p:nvPr/>
        </p:nvSpPr>
        <p:spPr>
          <a:xfrm>
            <a:off x="9702788" y="1813717"/>
            <a:ext cx="1038809" cy="307777"/>
          </a:xfrm>
          <a:prstGeom prst="rect">
            <a:avLst/>
          </a:prstGeom>
          <a:noFill/>
        </p:spPr>
        <p:txBody>
          <a:bodyPr wrap="square" rtlCol="0">
            <a:spAutoFit/>
          </a:bodyPr>
          <a:lstStyle/>
          <a:p>
            <a:r>
              <a:rPr lang="en-US" sz="1400" b="1" dirty="0" err="1">
                <a:solidFill>
                  <a:schemeClr val="bg1"/>
                </a:solidFill>
              </a:rPr>
              <a:t>Elnaz</a:t>
            </a:r>
            <a:endParaRPr lang="en-US" sz="1400" b="1" dirty="0">
              <a:solidFill>
                <a:schemeClr val="bg1"/>
              </a:solidFill>
            </a:endParaRPr>
          </a:p>
        </p:txBody>
      </p:sp>
      <p:sp>
        <p:nvSpPr>
          <p:cNvPr id="106" name="TextBox 105">
            <a:extLst>
              <a:ext uri="{FF2B5EF4-FFF2-40B4-BE49-F238E27FC236}">
                <a16:creationId xmlns:a16="http://schemas.microsoft.com/office/drawing/2014/main" id="{79BFB4B5-2EEF-C74D-B215-40F7F8F3BE3D}"/>
              </a:ext>
            </a:extLst>
          </p:cNvPr>
          <p:cNvSpPr txBox="1"/>
          <p:nvPr/>
        </p:nvSpPr>
        <p:spPr>
          <a:xfrm>
            <a:off x="8806713" y="4646140"/>
            <a:ext cx="816443" cy="307777"/>
          </a:xfrm>
          <a:prstGeom prst="rect">
            <a:avLst/>
          </a:prstGeom>
          <a:noFill/>
        </p:spPr>
        <p:txBody>
          <a:bodyPr wrap="square" rtlCol="0">
            <a:spAutoFit/>
          </a:bodyPr>
          <a:lstStyle/>
          <a:p>
            <a:r>
              <a:rPr lang="en-US" sz="1400" b="1" dirty="0">
                <a:solidFill>
                  <a:schemeClr val="bg1"/>
                </a:solidFill>
              </a:rPr>
              <a:t>Rachel</a:t>
            </a:r>
          </a:p>
        </p:txBody>
      </p:sp>
      <p:sp>
        <p:nvSpPr>
          <p:cNvPr id="93" name="TextBox 92">
            <a:extLst>
              <a:ext uri="{FF2B5EF4-FFF2-40B4-BE49-F238E27FC236}">
                <a16:creationId xmlns:a16="http://schemas.microsoft.com/office/drawing/2014/main" id="{1F190F3C-501C-CF47-BDB0-3E45D640188F}"/>
              </a:ext>
            </a:extLst>
          </p:cNvPr>
          <p:cNvSpPr txBox="1"/>
          <p:nvPr/>
        </p:nvSpPr>
        <p:spPr>
          <a:xfrm>
            <a:off x="3432748" y="5223248"/>
            <a:ext cx="816443" cy="307777"/>
          </a:xfrm>
          <a:prstGeom prst="rect">
            <a:avLst/>
          </a:prstGeom>
          <a:noFill/>
        </p:spPr>
        <p:txBody>
          <a:bodyPr wrap="square" rtlCol="0">
            <a:spAutoFit/>
          </a:bodyPr>
          <a:lstStyle/>
          <a:p>
            <a:r>
              <a:rPr lang="en-US" sz="1400" b="1" dirty="0">
                <a:solidFill>
                  <a:schemeClr val="bg1"/>
                </a:solidFill>
              </a:rPr>
              <a:t>Marius</a:t>
            </a:r>
          </a:p>
        </p:txBody>
      </p:sp>
      <p:sp>
        <p:nvSpPr>
          <p:cNvPr id="97" name="TextBox 96">
            <a:extLst>
              <a:ext uri="{FF2B5EF4-FFF2-40B4-BE49-F238E27FC236}">
                <a16:creationId xmlns:a16="http://schemas.microsoft.com/office/drawing/2014/main" id="{78758309-2A74-5E41-B75F-F6B148CE29E2}"/>
              </a:ext>
            </a:extLst>
          </p:cNvPr>
          <p:cNvSpPr txBox="1"/>
          <p:nvPr/>
        </p:nvSpPr>
        <p:spPr>
          <a:xfrm>
            <a:off x="1078913" y="6582353"/>
            <a:ext cx="1253262" cy="307777"/>
          </a:xfrm>
          <a:prstGeom prst="rect">
            <a:avLst/>
          </a:prstGeom>
          <a:noFill/>
        </p:spPr>
        <p:txBody>
          <a:bodyPr wrap="square" rtlCol="0">
            <a:spAutoFit/>
          </a:bodyPr>
          <a:lstStyle/>
          <a:p>
            <a:r>
              <a:rPr lang="en-US" sz="1400" b="1" dirty="0"/>
              <a:t>    </a:t>
            </a:r>
            <a:r>
              <a:rPr lang="en-US" sz="1400" b="1" dirty="0">
                <a:solidFill>
                  <a:schemeClr val="bg1"/>
                </a:solidFill>
              </a:rPr>
              <a:t>Marcelo</a:t>
            </a:r>
          </a:p>
        </p:txBody>
      </p:sp>
      <p:sp>
        <p:nvSpPr>
          <p:cNvPr id="94" name="TextBox 93">
            <a:extLst>
              <a:ext uri="{FF2B5EF4-FFF2-40B4-BE49-F238E27FC236}">
                <a16:creationId xmlns:a16="http://schemas.microsoft.com/office/drawing/2014/main" id="{224CCA28-AFDD-3840-9C8B-F93EF82D2E94}"/>
              </a:ext>
            </a:extLst>
          </p:cNvPr>
          <p:cNvSpPr txBox="1"/>
          <p:nvPr/>
        </p:nvSpPr>
        <p:spPr>
          <a:xfrm>
            <a:off x="2955561" y="6574859"/>
            <a:ext cx="816443" cy="307777"/>
          </a:xfrm>
          <a:prstGeom prst="rect">
            <a:avLst/>
          </a:prstGeom>
          <a:noFill/>
        </p:spPr>
        <p:txBody>
          <a:bodyPr wrap="square" rtlCol="0">
            <a:spAutoFit/>
          </a:bodyPr>
          <a:lstStyle/>
          <a:p>
            <a:r>
              <a:rPr lang="en-US" sz="1400" b="1" dirty="0" err="1">
                <a:solidFill>
                  <a:schemeClr val="bg1"/>
                </a:solidFill>
              </a:rPr>
              <a:t>Helle</a:t>
            </a:r>
            <a:endParaRPr lang="en-US" sz="1400" b="1" dirty="0">
              <a:solidFill>
                <a:schemeClr val="bg1"/>
              </a:solidFill>
            </a:endParaRPr>
          </a:p>
        </p:txBody>
      </p:sp>
      <p:sp>
        <p:nvSpPr>
          <p:cNvPr id="101" name="TextBox 100">
            <a:extLst>
              <a:ext uri="{FF2B5EF4-FFF2-40B4-BE49-F238E27FC236}">
                <a16:creationId xmlns:a16="http://schemas.microsoft.com/office/drawing/2014/main" id="{0B6A77A1-9290-A94C-9E3E-73072E5C0DCA}"/>
              </a:ext>
            </a:extLst>
          </p:cNvPr>
          <p:cNvSpPr txBox="1"/>
          <p:nvPr/>
        </p:nvSpPr>
        <p:spPr>
          <a:xfrm>
            <a:off x="6255885" y="6592358"/>
            <a:ext cx="816443" cy="307777"/>
          </a:xfrm>
          <a:prstGeom prst="rect">
            <a:avLst/>
          </a:prstGeom>
          <a:noFill/>
        </p:spPr>
        <p:txBody>
          <a:bodyPr wrap="square" rtlCol="0">
            <a:spAutoFit/>
          </a:bodyPr>
          <a:lstStyle/>
          <a:p>
            <a:r>
              <a:rPr lang="en-US" sz="1400" b="1" dirty="0">
                <a:solidFill>
                  <a:schemeClr val="bg1"/>
                </a:solidFill>
              </a:rPr>
              <a:t>Victor</a:t>
            </a:r>
          </a:p>
        </p:txBody>
      </p:sp>
      <p:sp>
        <p:nvSpPr>
          <p:cNvPr id="48" name="TextBox 47">
            <a:extLst>
              <a:ext uri="{FF2B5EF4-FFF2-40B4-BE49-F238E27FC236}">
                <a16:creationId xmlns:a16="http://schemas.microsoft.com/office/drawing/2014/main" id="{6CBF3232-68BF-A245-AFE8-9B74711F4422}"/>
              </a:ext>
            </a:extLst>
          </p:cNvPr>
          <p:cNvSpPr txBox="1"/>
          <p:nvPr/>
        </p:nvSpPr>
        <p:spPr>
          <a:xfrm>
            <a:off x="3392769" y="71642"/>
            <a:ext cx="816443" cy="307777"/>
          </a:xfrm>
          <a:prstGeom prst="rect">
            <a:avLst/>
          </a:prstGeom>
          <a:noFill/>
        </p:spPr>
        <p:txBody>
          <a:bodyPr wrap="square" rtlCol="0">
            <a:spAutoFit/>
          </a:bodyPr>
          <a:lstStyle/>
          <a:p>
            <a:r>
              <a:rPr lang="en-US" sz="1400" b="1" dirty="0">
                <a:solidFill>
                  <a:schemeClr val="bg1"/>
                </a:solidFill>
              </a:rPr>
              <a:t>Anita</a:t>
            </a:r>
          </a:p>
        </p:txBody>
      </p:sp>
      <p:sp>
        <p:nvSpPr>
          <p:cNvPr id="67" name="TextBox 66">
            <a:extLst>
              <a:ext uri="{FF2B5EF4-FFF2-40B4-BE49-F238E27FC236}">
                <a16:creationId xmlns:a16="http://schemas.microsoft.com/office/drawing/2014/main" id="{1076FD44-9536-154D-8B88-8C40B63398D9}"/>
              </a:ext>
            </a:extLst>
          </p:cNvPr>
          <p:cNvSpPr txBox="1"/>
          <p:nvPr/>
        </p:nvSpPr>
        <p:spPr>
          <a:xfrm>
            <a:off x="4986720" y="1770529"/>
            <a:ext cx="816443" cy="307777"/>
          </a:xfrm>
          <a:prstGeom prst="rect">
            <a:avLst/>
          </a:prstGeom>
          <a:noFill/>
        </p:spPr>
        <p:txBody>
          <a:bodyPr wrap="square" rtlCol="0">
            <a:spAutoFit/>
          </a:bodyPr>
          <a:lstStyle/>
          <a:p>
            <a:r>
              <a:rPr lang="en-US" sz="1400" b="1" dirty="0">
                <a:solidFill>
                  <a:schemeClr val="bg1"/>
                </a:solidFill>
              </a:rPr>
              <a:t>Chad</a:t>
            </a:r>
          </a:p>
        </p:txBody>
      </p:sp>
      <p:sp>
        <p:nvSpPr>
          <p:cNvPr id="58" name="TextBox 57">
            <a:extLst>
              <a:ext uri="{FF2B5EF4-FFF2-40B4-BE49-F238E27FC236}">
                <a16:creationId xmlns:a16="http://schemas.microsoft.com/office/drawing/2014/main" id="{A3EF86BA-B6C9-6346-A07C-E5E140B1C90F}"/>
              </a:ext>
            </a:extLst>
          </p:cNvPr>
          <p:cNvSpPr txBox="1"/>
          <p:nvPr/>
        </p:nvSpPr>
        <p:spPr>
          <a:xfrm>
            <a:off x="1039318" y="2904778"/>
            <a:ext cx="816443" cy="307777"/>
          </a:xfrm>
          <a:prstGeom prst="rect">
            <a:avLst/>
          </a:prstGeom>
          <a:noFill/>
        </p:spPr>
        <p:txBody>
          <a:bodyPr wrap="square" rtlCol="0">
            <a:spAutoFit/>
          </a:bodyPr>
          <a:lstStyle/>
          <a:p>
            <a:r>
              <a:rPr lang="en-US" sz="1400" b="1" dirty="0" err="1">
                <a:solidFill>
                  <a:schemeClr val="bg1"/>
                </a:solidFill>
              </a:rPr>
              <a:t>Ingela</a:t>
            </a:r>
            <a:endParaRPr lang="en-US" sz="1400" b="1" dirty="0">
              <a:solidFill>
                <a:schemeClr val="bg1"/>
              </a:solidFill>
            </a:endParaRPr>
          </a:p>
        </p:txBody>
      </p:sp>
      <p:sp>
        <p:nvSpPr>
          <p:cNvPr id="89" name="TextBox 88">
            <a:extLst>
              <a:ext uri="{FF2B5EF4-FFF2-40B4-BE49-F238E27FC236}">
                <a16:creationId xmlns:a16="http://schemas.microsoft.com/office/drawing/2014/main" id="{27932F0D-BF54-F94B-964D-B545EA895381}"/>
              </a:ext>
            </a:extLst>
          </p:cNvPr>
          <p:cNvSpPr txBox="1"/>
          <p:nvPr/>
        </p:nvSpPr>
        <p:spPr>
          <a:xfrm>
            <a:off x="5683760" y="5300708"/>
            <a:ext cx="816443" cy="307777"/>
          </a:xfrm>
          <a:prstGeom prst="rect">
            <a:avLst/>
          </a:prstGeom>
          <a:noFill/>
        </p:spPr>
        <p:txBody>
          <a:bodyPr wrap="square" rtlCol="0">
            <a:spAutoFit/>
          </a:bodyPr>
          <a:lstStyle/>
          <a:p>
            <a:r>
              <a:rPr lang="en-US" sz="1400" b="1" dirty="0"/>
              <a:t>Rosie</a:t>
            </a:r>
          </a:p>
        </p:txBody>
      </p:sp>
    </p:spTree>
    <p:extLst>
      <p:ext uri="{BB962C8B-B14F-4D97-AF65-F5344CB8AC3E}">
        <p14:creationId xmlns:p14="http://schemas.microsoft.com/office/powerpoint/2010/main" val="252845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wheel(1)">
                                      <p:cBhvr>
                                        <p:cTn id="10" dur="2000"/>
                                        <p:tgtEl>
                                          <p:spTgt spid="1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wheel(1)">
                                      <p:cBhvr>
                                        <p:cTn id="13" dur="2000"/>
                                        <p:tgtEl>
                                          <p:spTgt spid="112"/>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wheel(1)">
                                      <p:cBhvr>
                                        <p:cTn id="16" dur="2000"/>
                                        <p:tgtEl>
                                          <p:spTgt spid="113"/>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Effect transition="in" filter="wheel(1)">
                                      <p:cBhvr>
                                        <p:cTn id="19" dur="2000"/>
                                        <p:tgtEl>
                                          <p:spTgt spid="11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heel(1)">
                                      <p:cBhvr>
                                        <p:cTn id="22" dur="2000"/>
                                        <p:tgtEl>
                                          <p:spTgt spid="11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6"/>
                                        </p:tgtEl>
                                        <p:attrNameLst>
                                          <p:attrName>style.visibility</p:attrName>
                                        </p:attrNameLst>
                                      </p:cBhvr>
                                      <p:to>
                                        <p:strVal val="visible"/>
                                      </p:to>
                                    </p:set>
                                    <p:animEffect transition="in" filter="wheel(1)">
                                      <p:cBhvr>
                                        <p:cTn id="25" dur="2000"/>
                                        <p:tgtEl>
                                          <p:spTgt spid="11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heel(1)">
                                      <p:cBhvr>
                                        <p:cTn id="28" dur="2000"/>
                                        <p:tgtEl>
                                          <p:spTgt spid="118"/>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wheel(1)">
                                      <p:cBhvr>
                                        <p:cTn id="31" dur="2000"/>
                                        <p:tgtEl>
                                          <p:spTgt spid="119"/>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wheel(1)">
                                      <p:cBhvr>
                                        <p:cTn id="34" dur="2000"/>
                                        <p:tgtEl>
                                          <p:spTgt spid="120"/>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wheel(1)">
                                      <p:cBhvr>
                                        <p:cTn id="37" dur="2000"/>
                                        <p:tgtEl>
                                          <p:spTgt spid="12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wheel(1)">
                                      <p:cBhvr>
                                        <p:cTn id="40" dur="2000"/>
                                        <p:tgtEl>
                                          <p:spTgt spid="12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heel(1)">
                                      <p:cBhvr>
                                        <p:cTn id="43"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1" grpId="0" animBg="1"/>
      <p:bldP spid="112" grpId="0" animBg="1"/>
      <p:bldP spid="113" grpId="0" animBg="1"/>
      <p:bldP spid="114" grpId="0" animBg="1"/>
      <p:bldP spid="115" grpId="0" animBg="1"/>
      <p:bldP spid="116" grpId="0" animBg="1"/>
      <p:bldP spid="118" grpId="0" animBg="1"/>
      <p:bldP spid="119" grpId="0" animBg="1"/>
      <p:bldP spid="120" grpId="0" animBg="1"/>
      <p:bldP spid="121" grpId="0" animBg="1"/>
      <p:bldP spid="122" grpId="0" animBg="1"/>
      <p:bldP spid="1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D386-2568-421D-9ED0-C2423778E9B7}"/>
              </a:ext>
            </a:extLst>
          </p:cNvPr>
          <p:cNvSpPr>
            <a:spLocks noGrp="1"/>
          </p:cNvSpPr>
          <p:nvPr>
            <p:ph type="title"/>
          </p:nvPr>
        </p:nvSpPr>
        <p:spPr/>
        <p:txBody>
          <a:bodyPr/>
          <a:lstStyle/>
          <a:p>
            <a:r>
              <a:rPr lang="en-US" dirty="0"/>
              <a:t>We are joined in the Summer school by…</a:t>
            </a:r>
            <a:endParaRPr lang="en-GB" dirty="0"/>
          </a:p>
        </p:txBody>
      </p:sp>
      <p:sp>
        <p:nvSpPr>
          <p:cNvPr id="4" name="Text Placeholder 3">
            <a:extLst>
              <a:ext uri="{FF2B5EF4-FFF2-40B4-BE49-F238E27FC236}">
                <a16:creationId xmlns:a16="http://schemas.microsoft.com/office/drawing/2014/main" id="{C2BCF476-F3A0-41E8-A557-50857F7CB744}"/>
              </a:ext>
            </a:extLst>
          </p:cNvPr>
          <p:cNvSpPr>
            <a:spLocks noGrp="1"/>
          </p:cNvSpPr>
          <p:nvPr>
            <p:ph type="body" idx="1"/>
          </p:nvPr>
        </p:nvSpPr>
        <p:spPr/>
        <p:txBody>
          <a:bodyPr/>
          <a:lstStyle/>
          <a:p>
            <a:r>
              <a:rPr lang="en-US" dirty="0"/>
              <a:t>Contributors to the books</a:t>
            </a:r>
            <a:endParaRPr lang="en-GB" dirty="0"/>
          </a:p>
        </p:txBody>
      </p:sp>
      <p:sp>
        <p:nvSpPr>
          <p:cNvPr id="3" name="Content Placeholder 2">
            <a:extLst>
              <a:ext uri="{FF2B5EF4-FFF2-40B4-BE49-F238E27FC236}">
                <a16:creationId xmlns:a16="http://schemas.microsoft.com/office/drawing/2014/main" id="{DD650574-4AE7-4FFA-B7B6-C834B98E68DD}"/>
              </a:ext>
            </a:extLst>
          </p:cNvPr>
          <p:cNvSpPr>
            <a:spLocks noGrp="1"/>
          </p:cNvSpPr>
          <p:nvPr>
            <p:ph sz="half" idx="2"/>
          </p:nvPr>
        </p:nvSpPr>
        <p:spPr/>
        <p:txBody>
          <a:bodyPr>
            <a:normAutofit/>
          </a:bodyPr>
          <a:lstStyle/>
          <a:p>
            <a:r>
              <a:rPr lang="en-US" dirty="0"/>
              <a:t>David </a:t>
            </a:r>
            <a:r>
              <a:rPr lang="en-US" dirty="0" err="1"/>
              <a:t>Blustein</a:t>
            </a:r>
            <a:r>
              <a:rPr lang="en-US" dirty="0"/>
              <a:t> / </a:t>
            </a:r>
            <a:r>
              <a:rPr lang="en-US" dirty="0" err="1"/>
              <a:t>Ingela</a:t>
            </a:r>
            <a:r>
              <a:rPr lang="en-US" dirty="0"/>
              <a:t> </a:t>
            </a:r>
            <a:r>
              <a:rPr lang="en-US" dirty="0" err="1"/>
              <a:t>Bergmo-Prvulovic</a:t>
            </a:r>
            <a:r>
              <a:rPr lang="en-US" dirty="0"/>
              <a:t> / Anna </a:t>
            </a:r>
            <a:r>
              <a:rPr lang="en-US" dirty="0" err="1"/>
              <a:t>Bilon</a:t>
            </a:r>
            <a:r>
              <a:rPr lang="en-US" dirty="0"/>
              <a:t> / Rachel Buchanan / Marius Martínez Muñoz / </a:t>
            </a:r>
            <a:r>
              <a:rPr lang="en-US" dirty="0" err="1"/>
              <a:t>Helle</a:t>
            </a:r>
            <a:r>
              <a:rPr lang="en-US" dirty="0"/>
              <a:t> Merete </a:t>
            </a:r>
            <a:r>
              <a:rPr lang="en-US" dirty="0" err="1"/>
              <a:t>Nordentoft</a:t>
            </a:r>
            <a:r>
              <a:rPr lang="en-US" dirty="0"/>
              <a:t> / Marcelo Afonso Ribeiro/ Rosie Alexander / Bo </a:t>
            </a:r>
            <a:r>
              <a:rPr lang="en-US" dirty="0" err="1"/>
              <a:t>Kint</a:t>
            </a:r>
            <a:r>
              <a:rPr lang="en-US" dirty="0"/>
              <a:t> </a:t>
            </a:r>
            <a:r>
              <a:rPr lang="en-US" dirty="0" err="1"/>
              <a:t>Pousen</a:t>
            </a:r>
            <a:endParaRPr lang="en-US" dirty="0"/>
          </a:p>
          <a:p>
            <a:r>
              <a:rPr lang="en-US" b="1" dirty="0"/>
              <a:t>By video: </a:t>
            </a:r>
            <a:r>
              <a:rPr lang="en-US" dirty="0"/>
              <a:t>Chad </a:t>
            </a:r>
            <a:r>
              <a:rPr lang="en-US" dirty="0" err="1"/>
              <a:t>Olle</a:t>
            </a:r>
            <a:r>
              <a:rPr lang="en-US" dirty="0"/>
              <a:t> / Anita Ratnam / Victor Wong &amp; Toby Yip (by video)</a:t>
            </a:r>
          </a:p>
          <a:p>
            <a:endParaRPr lang="en-GB" dirty="0"/>
          </a:p>
        </p:txBody>
      </p:sp>
      <p:sp>
        <p:nvSpPr>
          <p:cNvPr id="5" name="Text Placeholder 4">
            <a:extLst>
              <a:ext uri="{FF2B5EF4-FFF2-40B4-BE49-F238E27FC236}">
                <a16:creationId xmlns:a16="http://schemas.microsoft.com/office/drawing/2014/main" id="{84B6565C-F730-4F49-B76C-9B75BEF0E17A}"/>
              </a:ext>
            </a:extLst>
          </p:cNvPr>
          <p:cNvSpPr>
            <a:spLocks noGrp="1"/>
          </p:cNvSpPr>
          <p:nvPr>
            <p:ph type="body" sz="quarter" idx="3"/>
          </p:nvPr>
        </p:nvSpPr>
        <p:spPr/>
        <p:txBody>
          <a:bodyPr/>
          <a:lstStyle/>
          <a:p>
            <a:r>
              <a:rPr lang="en-US" dirty="0"/>
              <a:t>Other colleagues</a:t>
            </a:r>
            <a:endParaRPr lang="en-GB" dirty="0"/>
          </a:p>
        </p:txBody>
      </p:sp>
      <p:sp>
        <p:nvSpPr>
          <p:cNvPr id="6" name="Content Placeholder 5">
            <a:extLst>
              <a:ext uri="{FF2B5EF4-FFF2-40B4-BE49-F238E27FC236}">
                <a16:creationId xmlns:a16="http://schemas.microsoft.com/office/drawing/2014/main" id="{251409CC-E2C0-49D8-ABDC-F46F16DDC4E8}"/>
              </a:ext>
            </a:extLst>
          </p:cNvPr>
          <p:cNvSpPr>
            <a:spLocks noGrp="1"/>
          </p:cNvSpPr>
          <p:nvPr>
            <p:ph sz="quarter" idx="4"/>
          </p:nvPr>
        </p:nvSpPr>
        <p:spPr/>
        <p:txBody>
          <a:bodyPr>
            <a:normAutofit/>
          </a:bodyPr>
          <a:lstStyle/>
          <a:p>
            <a:r>
              <a:rPr lang="en-GB" dirty="0"/>
              <a:t>Anouk Jasmine </a:t>
            </a:r>
            <a:r>
              <a:rPr lang="en-GB" dirty="0" err="1"/>
              <a:t>Albien</a:t>
            </a:r>
            <a:r>
              <a:rPr lang="en-GB" dirty="0"/>
              <a:t> / Peter Weber / </a:t>
            </a:r>
            <a:r>
              <a:rPr lang="en-GB" dirty="0" err="1"/>
              <a:t>Manwel</a:t>
            </a:r>
            <a:r>
              <a:rPr lang="en-GB" dirty="0"/>
              <a:t> Debono / </a:t>
            </a:r>
            <a:r>
              <a:rPr lang="en-GB" dirty="0" err="1"/>
              <a:t>Tonio</a:t>
            </a:r>
            <a:r>
              <a:rPr lang="en-GB" dirty="0"/>
              <a:t> </a:t>
            </a:r>
            <a:r>
              <a:rPr lang="en-GB" dirty="0" err="1"/>
              <a:t>Axisia</a:t>
            </a:r>
            <a:r>
              <a:rPr lang="en-GB" dirty="0"/>
              <a:t> / Nicole P. </a:t>
            </a:r>
            <a:r>
              <a:rPr lang="en-GB" dirty="0" err="1"/>
              <a:t>Cassar</a:t>
            </a:r>
            <a:r>
              <a:rPr lang="en-GB" dirty="0"/>
              <a:t> &amp; </a:t>
            </a:r>
            <a:r>
              <a:rPr lang="en-GB" dirty="0" err="1"/>
              <a:t>Ylenia</a:t>
            </a:r>
            <a:r>
              <a:rPr lang="en-GB" dirty="0"/>
              <a:t> Vella / Mario </a:t>
            </a:r>
            <a:r>
              <a:rPr lang="en-GB" dirty="0" err="1"/>
              <a:t>Gerada</a:t>
            </a:r>
            <a:r>
              <a:rPr lang="en-GB" dirty="0"/>
              <a:t> / </a:t>
            </a:r>
            <a:r>
              <a:rPr lang="en-GB" dirty="0" err="1"/>
              <a:t>Dorianne</a:t>
            </a:r>
            <a:r>
              <a:rPr lang="en-GB" dirty="0"/>
              <a:t> </a:t>
            </a:r>
            <a:r>
              <a:rPr lang="en-GB" dirty="0" err="1"/>
              <a:t>Gravina</a:t>
            </a:r>
            <a:endParaRPr lang="en-GB" dirty="0"/>
          </a:p>
          <a:p>
            <a:endParaRPr lang="en-GB" dirty="0"/>
          </a:p>
        </p:txBody>
      </p:sp>
    </p:spTree>
    <p:extLst>
      <p:ext uri="{BB962C8B-B14F-4D97-AF65-F5344CB8AC3E}">
        <p14:creationId xmlns:p14="http://schemas.microsoft.com/office/powerpoint/2010/main" val="1918565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009-5610-4D07-9C4B-84C797754B83}"/>
              </a:ext>
            </a:extLst>
          </p:cNvPr>
          <p:cNvSpPr>
            <a:spLocks noGrp="1"/>
          </p:cNvSpPr>
          <p:nvPr>
            <p:ph type="title"/>
          </p:nvPr>
        </p:nvSpPr>
        <p:spPr>
          <a:xfrm>
            <a:off x="1024128" y="585216"/>
            <a:ext cx="9720072" cy="1499616"/>
          </a:xfrm>
        </p:spPr>
        <p:txBody>
          <a:bodyPr>
            <a:normAutofit/>
          </a:bodyPr>
          <a:lstStyle/>
          <a:p>
            <a:r>
              <a:rPr lang="en-GB" dirty="0"/>
              <a:t>The five signposts towards socially justice career guidance</a:t>
            </a:r>
          </a:p>
        </p:txBody>
      </p:sp>
      <p:graphicFrame>
        <p:nvGraphicFramePr>
          <p:cNvPr id="4" name="Content Placeholder 3">
            <a:extLst>
              <a:ext uri="{FF2B5EF4-FFF2-40B4-BE49-F238E27FC236}">
                <a16:creationId xmlns:a16="http://schemas.microsoft.com/office/drawing/2014/main" id="{FB06CD8E-AB00-4FE6-B41A-137123FE2469}"/>
              </a:ext>
            </a:extLst>
          </p:cNvPr>
          <p:cNvGraphicFramePr>
            <a:graphicFrameLocks noGrp="1"/>
          </p:cNvGraphicFramePr>
          <p:nvPr>
            <p:ph idx="1"/>
            <p:extLst>
              <p:ext uri="{D42A27DB-BD31-4B8C-83A1-F6EECF244321}">
                <p14:modId xmlns:p14="http://schemas.microsoft.com/office/powerpoint/2010/main" val="800591549"/>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9533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2485-75F7-4A8A-9612-802521EC70C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5F480B0-7E72-4B61-815F-234F8A79CAD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BE878E5-6321-405B-B88E-BC2EEA5FB65C}"/>
              </a:ext>
            </a:extLst>
          </p:cNvPr>
          <p:cNvPicPr>
            <a:picLocks noChangeAspect="1"/>
          </p:cNvPicPr>
          <p:nvPr/>
        </p:nvPicPr>
        <p:blipFill>
          <a:blip r:embed="rId3"/>
          <a:stretch>
            <a:fillRect/>
          </a:stretch>
        </p:blipFill>
        <p:spPr>
          <a:xfrm>
            <a:off x="0" y="755740"/>
            <a:ext cx="12192000" cy="5346520"/>
          </a:xfrm>
          <a:prstGeom prst="rect">
            <a:avLst/>
          </a:prstGeom>
        </p:spPr>
      </p:pic>
      <p:sp>
        <p:nvSpPr>
          <p:cNvPr id="5" name="Rectangle 4">
            <a:extLst>
              <a:ext uri="{FF2B5EF4-FFF2-40B4-BE49-F238E27FC236}">
                <a16:creationId xmlns:a16="http://schemas.microsoft.com/office/drawing/2014/main" id="{830A5D8E-F240-4539-B798-03622BE08DA3}"/>
              </a:ext>
            </a:extLst>
          </p:cNvPr>
          <p:cNvSpPr/>
          <p:nvPr/>
        </p:nvSpPr>
        <p:spPr>
          <a:xfrm>
            <a:off x="3068568" y="6288525"/>
            <a:ext cx="6118983" cy="369332"/>
          </a:xfrm>
          <a:prstGeom prst="rect">
            <a:avLst/>
          </a:prstGeom>
        </p:spPr>
        <p:txBody>
          <a:bodyPr wrap="none">
            <a:spAutoFit/>
          </a:bodyPr>
          <a:lstStyle/>
          <a:p>
            <a:r>
              <a:rPr lang="en-GB" dirty="0"/>
              <a:t>https://careerguidancesocialjustice.wordpress.com</a:t>
            </a:r>
          </a:p>
        </p:txBody>
      </p:sp>
    </p:spTree>
    <p:extLst>
      <p:ext uri="{BB962C8B-B14F-4D97-AF65-F5344CB8AC3E}">
        <p14:creationId xmlns:p14="http://schemas.microsoft.com/office/powerpoint/2010/main" val="2002427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71373B-1DF9-421D-8B40-A7BB6EE837F9}"/>
              </a:ext>
            </a:extLst>
          </p:cNvPr>
          <p:cNvSpPr>
            <a:spLocks noGrp="1"/>
          </p:cNvSpPr>
          <p:nvPr>
            <p:ph type="title"/>
          </p:nvPr>
        </p:nvSpPr>
        <p:spPr/>
        <p:txBody>
          <a:bodyPr/>
          <a:lstStyle/>
          <a:p>
            <a:r>
              <a:rPr lang="en-GB" dirty="0"/>
              <a:t>References</a:t>
            </a:r>
          </a:p>
        </p:txBody>
      </p:sp>
      <p:sp>
        <p:nvSpPr>
          <p:cNvPr id="5" name="Content Placeholder 4">
            <a:extLst>
              <a:ext uri="{FF2B5EF4-FFF2-40B4-BE49-F238E27FC236}">
                <a16:creationId xmlns:a16="http://schemas.microsoft.com/office/drawing/2014/main" id="{21282214-6904-4E1B-BB74-D9233E549E2C}"/>
              </a:ext>
            </a:extLst>
          </p:cNvPr>
          <p:cNvSpPr>
            <a:spLocks noGrp="1"/>
          </p:cNvSpPr>
          <p:nvPr>
            <p:ph idx="1"/>
          </p:nvPr>
        </p:nvSpPr>
        <p:spPr/>
        <p:txBody>
          <a:bodyPr>
            <a:normAutofit fontScale="62500" lnSpcReduction="20000"/>
          </a:bodyPr>
          <a:lstStyle/>
          <a:p>
            <a:r>
              <a:rPr lang="en-GB" dirty="0" err="1"/>
              <a:t>Bacchi</a:t>
            </a:r>
            <a:r>
              <a:rPr lang="en-GB" dirty="0"/>
              <a:t>, C. (2009). </a:t>
            </a:r>
            <a:r>
              <a:rPr lang="en-GB" i="1" dirty="0"/>
              <a:t>Analysing policy: What’s the problem represented to be?</a:t>
            </a:r>
            <a:r>
              <a:rPr lang="en-GB" dirty="0"/>
              <a:t> Frenchs Forest, NSW: Pearson Australia.</a:t>
            </a:r>
          </a:p>
          <a:p>
            <a:r>
              <a:rPr lang="en-GB" dirty="0" err="1"/>
              <a:t>Bacchi</a:t>
            </a:r>
            <a:r>
              <a:rPr lang="en-GB" dirty="0"/>
              <a:t>, C. (2010). Foucault, policy and rule: Challenging the problem-solving paradigm. Presented at the FREIA – Feminist Research </a:t>
            </a:r>
            <a:r>
              <a:rPr lang="en-GB" dirty="0" err="1"/>
              <a:t>Center</a:t>
            </a:r>
            <a:r>
              <a:rPr lang="en-GB" dirty="0"/>
              <a:t> in Aalborg, Department of History, International and Social Studies, Aalborg University, Aalborg.</a:t>
            </a:r>
            <a:endParaRPr lang="da-DK" dirty="0"/>
          </a:p>
          <a:p>
            <a:r>
              <a:rPr lang="en-GB" dirty="0"/>
              <a:t>Harvey, D. (2005). </a:t>
            </a:r>
            <a:r>
              <a:rPr lang="en-GB" i="1" dirty="0"/>
              <a:t>A brief history of neoliberalism</a:t>
            </a:r>
            <a:r>
              <a:rPr lang="en-GB" dirty="0"/>
              <a:t>. Oxford: Oxford University Press.</a:t>
            </a:r>
            <a:endParaRPr lang="da-DK" dirty="0"/>
          </a:p>
          <a:p>
            <a:r>
              <a:rPr lang="da-DK" dirty="0"/>
              <a:t>Hooley, T., Sultana, R.G. &amp; Thomsen, R. (2018). </a:t>
            </a:r>
            <a:r>
              <a:rPr lang="da-DK" i="1" dirty="0"/>
              <a:t>Career guidance for social justice: Contesting neoliberalism</a:t>
            </a:r>
            <a:r>
              <a:rPr lang="da-DK" dirty="0"/>
              <a:t>. London: Routledge.</a:t>
            </a:r>
          </a:p>
          <a:p>
            <a:r>
              <a:rPr lang="da-DK" dirty="0"/>
              <a:t>Hooley, T. Sultana, R.G. &amp; Thomsen, R. (2019). </a:t>
            </a:r>
            <a:r>
              <a:rPr lang="da-DK" i="1" dirty="0"/>
              <a:t>Career guidance for emancipation: Reclaiming justice for the multitude</a:t>
            </a:r>
            <a:r>
              <a:rPr lang="da-DK" dirty="0"/>
              <a:t>. London: Routledge. </a:t>
            </a:r>
          </a:p>
          <a:p>
            <a:r>
              <a:rPr lang="da-DK" dirty="0"/>
              <a:t>Skovhus, R.B. &amp; Thomsen, R. (2017). </a:t>
            </a:r>
            <a:r>
              <a:rPr lang="en-GB" dirty="0"/>
              <a:t>Popular problems</a:t>
            </a:r>
            <a:r>
              <a:rPr lang="en-GB" i="1" dirty="0"/>
              <a:t>. British Journal of Guidance &amp; Counselling</a:t>
            </a:r>
            <a:r>
              <a:rPr lang="en-GB" dirty="0"/>
              <a:t>, 45(1), 112-131, </a:t>
            </a:r>
            <a:r>
              <a:rPr lang="en-GB" dirty="0" err="1"/>
              <a:t>doi</a:t>
            </a:r>
            <a:r>
              <a:rPr lang="en-GB" dirty="0"/>
              <a:t>: 10.1080/03069885.2015.1121536</a:t>
            </a:r>
          </a:p>
          <a:p>
            <a:r>
              <a:rPr lang="en-GB" dirty="0"/>
              <a:t>Roberts, K. (1977). The social conditions, consequences and limitations of career guidance’, </a:t>
            </a:r>
            <a:r>
              <a:rPr lang="en-GB" i="1" dirty="0"/>
              <a:t>British Journal of Guidance and Counselling</a:t>
            </a:r>
            <a:r>
              <a:rPr lang="en-GB" dirty="0"/>
              <a:t>, 5, 1-9. </a:t>
            </a:r>
          </a:p>
          <a:p>
            <a:r>
              <a:rPr lang="en-GB" dirty="0"/>
              <a:t>Watts, A.G. (2015). Socio-political ideologies of guidance. In Hooley, T. and Barham, L. (Eds.). </a:t>
            </a:r>
            <a:r>
              <a:rPr lang="en-GB" i="1" dirty="0"/>
              <a:t>Career Development Policy and Practice: The Tony Watts Reader</a:t>
            </a:r>
            <a:r>
              <a:rPr lang="en-GB" dirty="0"/>
              <a:t>. Stafford: Highflyers.</a:t>
            </a:r>
          </a:p>
          <a:p>
            <a:r>
              <a:rPr lang="en-GB" dirty="0"/>
              <a:t>Willis, P. (1977). </a:t>
            </a:r>
            <a:r>
              <a:rPr lang="en-GB" i="1" dirty="0"/>
              <a:t>Learning to labour</a:t>
            </a:r>
            <a:r>
              <a:rPr lang="en-GB" dirty="0"/>
              <a:t>. Farnborough: Saxon House. </a:t>
            </a:r>
          </a:p>
          <a:p>
            <a:r>
              <a:rPr lang="en-GB" dirty="0"/>
              <a:t>Young, I.M. (2004). Five Faces of Oppression. In </a:t>
            </a:r>
            <a:r>
              <a:rPr lang="en-GB" dirty="0" err="1"/>
              <a:t>Heldke</a:t>
            </a:r>
            <a:r>
              <a:rPr lang="en-GB" dirty="0"/>
              <a:t>, L. &amp; O’Connor, P. (Eds.). </a:t>
            </a:r>
            <a:r>
              <a:rPr lang="en-GB" i="1" dirty="0"/>
              <a:t>Oppression, privilege, &amp; resistance. Boston: </a:t>
            </a:r>
            <a:r>
              <a:rPr lang="en-GB" dirty="0"/>
              <a:t>McGraw Hill.</a:t>
            </a:r>
            <a:endParaRPr lang="da-DK" dirty="0"/>
          </a:p>
          <a:p>
            <a:endParaRPr lang="en-GB" dirty="0"/>
          </a:p>
        </p:txBody>
      </p:sp>
    </p:spTree>
    <p:extLst>
      <p:ext uri="{BB962C8B-B14F-4D97-AF65-F5344CB8AC3E}">
        <p14:creationId xmlns:p14="http://schemas.microsoft.com/office/powerpoint/2010/main" val="476746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C819-AAB4-48AD-B20B-71459312F32F}"/>
              </a:ext>
            </a:extLst>
          </p:cNvPr>
          <p:cNvSpPr>
            <a:spLocks noGrp="1"/>
          </p:cNvSpPr>
          <p:nvPr>
            <p:ph type="title"/>
          </p:nvPr>
        </p:nvSpPr>
        <p:spPr/>
        <p:txBody>
          <a:bodyPr/>
          <a:lstStyle/>
          <a:p>
            <a:r>
              <a:rPr lang="en-US" dirty="0"/>
              <a:t>Questions</a:t>
            </a:r>
            <a:endParaRPr lang="en-GB" dirty="0"/>
          </a:p>
        </p:txBody>
      </p:sp>
      <p:sp>
        <p:nvSpPr>
          <p:cNvPr id="3" name="Content Placeholder 2">
            <a:extLst>
              <a:ext uri="{FF2B5EF4-FFF2-40B4-BE49-F238E27FC236}">
                <a16:creationId xmlns:a16="http://schemas.microsoft.com/office/drawing/2014/main" id="{70ED6688-C561-4EA9-A4F1-C11953267BA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769066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C3B64-A357-4B52-AEB5-F738215B3D8E}"/>
              </a:ext>
            </a:extLst>
          </p:cNvPr>
          <p:cNvSpPr>
            <a:spLocks noGrp="1"/>
          </p:cNvSpPr>
          <p:nvPr>
            <p:ph type="title"/>
          </p:nvPr>
        </p:nvSpPr>
        <p:spPr/>
        <p:txBody>
          <a:bodyPr/>
          <a:lstStyle/>
          <a:p>
            <a:r>
              <a:rPr lang="en-US" dirty="0"/>
              <a:t>Things to think about during the summer school</a:t>
            </a:r>
            <a:endParaRPr lang="en-GB" dirty="0"/>
          </a:p>
        </p:txBody>
      </p:sp>
      <p:sp>
        <p:nvSpPr>
          <p:cNvPr id="3" name="Content Placeholder 2">
            <a:extLst>
              <a:ext uri="{FF2B5EF4-FFF2-40B4-BE49-F238E27FC236}">
                <a16:creationId xmlns:a16="http://schemas.microsoft.com/office/drawing/2014/main" id="{EE32E891-8F57-469D-AC88-9BD56028EB70}"/>
              </a:ext>
            </a:extLst>
          </p:cNvPr>
          <p:cNvSpPr>
            <a:spLocks noGrp="1"/>
          </p:cNvSpPr>
          <p:nvPr>
            <p:ph idx="1"/>
          </p:nvPr>
        </p:nvSpPr>
        <p:spPr/>
        <p:txBody>
          <a:bodyPr>
            <a:normAutofit/>
          </a:bodyPr>
          <a:lstStyle/>
          <a:p>
            <a:r>
              <a:rPr lang="en-US" sz="2400" dirty="0"/>
              <a:t>How do these ideas (opportunity structure, the faces of oppression, neoliberalism and </a:t>
            </a:r>
            <a:r>
              <a:rPr lang="en-US" sz="2400" dirty="0" err="1"/>
              <a:t>responsibilisation</a:t>
            </a:r>
            <a:r>
              <a:rPr lang="en-US" sz="2400" dirty="0"/>
              <a:t>) speak to your research?</a:t>
            </a:r>
          </a:p>
          <a:p>
            <a:endParaRPr lang="en-US" sz="2400" dirty="0"/>
          </a:p>
          <a:p>
            <a:r>
              <a:rPr lang="en-GB" sz="2400" dirty="0"/>
              <a:t>Does career guidance have a role in challenging inequality and oppression?</a:t>
            </a:r>
          </a:p>
          <a:p>
            <a:endParaRPr lang="en-GB" sz="2400" dirty="0"/>
          </a:p>
          <a:p>
            <a:r>
              <a:rPr lang="en-GB" sz="2400" dirty="0"/>
              <a:t>What role do you want to play in relation to social justice?</a:t>
            </a:r>
          </a:p>
          <a:p>
            <a:endParaRPr lang="en-GB" sz="2400" dirty="0"/>
          </a:p>
          <a:p>
            <a:r>
              <a:rPr lang="en-GB" sz="2400" dirty="0"/>
              <a:t>What role do you want your research to play in relation to social justice?</a:t>
            </a:r>
          </a:p>
          <a:p>
            <a:endParaRPr lang="en-GB" sz="2400" dirty="0"/>
          </a:p>
          <a:p>
            <a:endParaRPr lang="en-GB" sz="2400" dirty="0"/>
          </a:p>
        </p:txBody>
      </p:sp>
    </p:spTree>
    <p:extLst>
      <p:ext uri="{BB962C8B-B14F-4D97-AF65-F5344CB8AC3E}">
        <p14:creationId xmlns:p14="http://schemas.microsoft.com/office/powerpoint/2010/main" val="3575351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1963</Words>
  <Application>Microsoft Office PowerPoint</Application>
  <PresentationFormat>Widescreen</PresentationFormat>
  <Paragraphs>309</Paragraphs>
  <Slides>32</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Helvetica Neue</vt:lpstr>
      <vt:lpstr>Helvetica Neue Black Condensed</vt:lpstr>
      <vt:lpstr>Tw Cen MT</vt:lpstr>
      <vt:lpstr>Tw Cen MT Condensed</vt:lpstr>
      <vt:lpstr>Wingdings 3</vt:lpstr>
      <vt:lpstr>Integral</vt:lpstr>
      <vt:lpstr>Career guidance and social justice Exploring a critical framework for research at ECADOC 2019</vt:lpstr>
      <vt:lpstr>Ontologies and epistemologies</vt:lpstr>
      <vt:lpstr>Career is the individual’s journey through life, learning and work</vt:lpstr>
      <vt:lpstr>What’s the problem represented to be?</vt:lpstr>
      <vt:lpstr>PowerPoint Presentation</vt:lpstr>
      <vt:lpstr>PowerPoint Presentation</vt:lpstr>
      <vt:lpstr>Key concepts for studying career</vt:lpstr>
      <vt:lpstr>Key concepts for studying career</vt:lpstr>
      <vt:lpstr>Ken Roberts and ‘opportunity structure’</vt:lpstr>
      <vt:lpstr>The sociological tradition</vt:lpstr>
      <vt:lpstr>Key concepts for studying career</vt:lpstr>
      <vt:lpstr>the faces of oppression</vt:lpstr>
      <vt:lpstr>Key concepts for studying career</vt:lpstr>
      <vt:lpstr>The centrality of neoliberalism</vt:lpstr>
      <vt:lpstr>The impact of neo-liberalism: </vt:lpstr>
      <vt:lpstr>Impact of Neo-liberalism </vt:lpstr>
      <vt:lpstr>Key concepts for studying career</vt:lpstr>
      <vt:lpstr>Responsibilisation?</vt:lpstr>
      <vt:lpstr>So what about career guidance?</vt:lpstr>
      <vt:lpstr>The politics of career guidance</vt:lpstr>
      <vt:lpstr>Defining career guidance</vt:lpstr>
      <vt:lpstr>Neoliberal problem representations and solutions </vt:lpstr>
      <vt:lpstr>Alternative problem-representations</vt:lpstr>
      <vt:lpstr>Career guidance, social justice and neoliberalism</vt:lpstr>
      <vt:lpstr>The two volumes</vt:lpstr>
      <vt:lpstr>PowerPoint Presentation</vt:lpstr>
      <vt:lpstr>We are joined in the Summer school by…</vt:lpstr>
      <vt:lpstr>The five signposts towards socially justice career guidance</vt:lpstr>
      <vt:lpstr>PowerPoint Presentation</vt:lpstr>
      <vt:lpstr>References</vt:lpstr>
      <vt:lpstr>Questions</vt:lpstr>
      <vt:lpstr>Things to think about during the summer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guidance and social justice Exploring a critical framework for research at ECADOC 2019</dc:title>
  <dc:creator>Tristram Hooley</dc:creator>
  <cp:lastModifiedBy>Tristram Hooley</cp:lastModifiedBy>
  <cp:revision>3</cp:revision>
  <dcterms:created xsi:type="dcterms:W3CDTF">2019-06-02T12:46:03Z</dcterms:created>
  <dcterms:modified xsi:type="dcterms:W3CDTF">2019-06-04T07:53:05Z</dcterms:modified>
</cp:coreProperties>
</file>